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3" r:id="rId4"/>
  </p:sldMasterIdLst>
  <p:notesMasterIdLst>
    <p:notesMasterId r:id="rId6"/>
  </p:notesMasterIdLst>
  <p:handoutMasterIdLst>
    <p:handoutMasterId r:id="rId56"/>
  </p:handoutMasterIdLst>
  <p:sldIdLst>
    <p:sldId id="4525" r:id="rId5"/>
    <p:sldId id="4573" r:id="rId7"/>
    <p:sldId id="4469" r:id="rId8"/>
    <p:sldId id="4470" r:id="rId9"/>
    <p:sldId id="4471" r:id="rId10"/>
    <p:sldId id="4355" r:id="rId11"/>
    <p:sldId id="4472" r:id="rId12"/>
    <p:sldId id="4571" r:id="rId13"/>
    <p:sldId id="4432" r:id="rId14"/>
    <p:sldId id="4430" r:id="rId15"/>
    <p:sldId id="4433" r:id="rId16"/>
    <p:sldId id="4434" r:id="rId17"/>
    <p:sldId id="4567" r:id="rId18"/>
    <p:sldId id="4435" r:id="rId19"/>
    <p:sldId id="4436" r:id="rId20"/>
    <p:sldId id="4569" r:id="rId21"/>
    <p:sldId id="4572" r:id="rId22"/>
    <p:sldId id="4437" r:id="rId23"/>
    <p:sldId id="4568" r:id="rId24"/>
    <p:sldId id="4438" r:id="rId25"/>
    <p:sldId id="4439" r:id="rId26"/>
    <p:sldId id="4574" r:id="rId27"/>
    <p:sldId id="4403" r:id="rId28"/>
    <p:sldId id="4528" r:id="rId29"/>
    <p:sldId id="4442" r:id="rId30"/>
    <p:sldId id="4443" r:id="rId31"/>
    <p:sldId id="4444" r:id="rId32"/>
    <p:sldId id="4445" r:id="rId33"/>
    <p:sldId id="4575" r:id="rId34"/>
    <p:sldId id="4474" r:id="rId35"/>
    <p:sldId id="4576" r:id="rId36"/>
    <p:sldId id="4577" r:id="rId37"/>
    <p:sldId id="4510" r:id="rId38"/>
    <p:sldId id="4587" r:id="rId39"/>
    <p:sldId id="4527" r:id="rId40"/>
    <p:sldId id="4579" r:id="rId41"/>
    <p:sldId id="4453" r:id="rId42"/>
    <p:sldId id="4454" r:id="rId43"/>
    <p:sldId id="4455" r:id="rId44"/>
    <p:sldId id="4475" r:id="rId45"/>
    <p:sldId id="4580" r:id="rId46"/>
    <p:sldId id="4458" r:id="rId47"/>
    <p:sldId id="4459" r:id="rId48"/>
    <p:sldId id="4460" r:id="rId49"/>
    <p:sldId id="4461" r:id="rId50"/>
    <p:sldId id="4462" r:id="rId51"/>
    <p:sldId id="4585" r:id="rId52"/>
    <p:sldId id="4584" r:id="rId53"/>
    <p:sldId id="4586" r:id="rId54"/>
    <p:sldId id="4526" r:id="rId55"/>
  </p:sldIdLst>
  <p:sldSz cx="12192000" cy="6858000"/>
  <p:notesSz cx="6858000" cy="9144000"/>
  <p:custDataLst>
    <p:tags r:id="rId61"/>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1" clrIdx="0"/>
  <p:cmAuthor id="2" name="chendong" initials="c" lastIdx="2" clrIdx="1"/>
  <p:cmAuthor id="3" name="inwinic-教学培训中心-FA" initials="i" lastIdx="9"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ABB"/>
    <a:srgbClr val="0F437F"/>
    <a:srgbClr val="0F417E"/>
    <a:srgbClr val="3C8ABB"/>
    <a:srgbClr val="3D89BB"/>
    <a:srgbClr val="3B8ABB"/>
    <a:srgbClr val="FFFFFF"/>
    <a:srgbClr val="D9D9D9"/>
    <a:srgbClr val="3581B3"/>
    <a:srgbClr val="98C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72" autoAdjust="0"/>
    <p:restoredTop sz="96391" autoAdjust="0"/>
  </p:normalViewPr>
  <p:slideViewPr>
    <p:cSldViewPr snapToObjects="1" showGuides="1">
      <p:cViewPr>
        <p:scale>
          <a:sx n="75" d="100"/>
          <a:sy n="75" d="100"/>
        </p:scale>
        <p:origin x="1041" y="783"/>
      </p:cViewPr>
      <p:guideLst>
        <p:guide orient="horz" pos="2183"/>
        <p:guide pos="2048"/>
        <p:guide pos="325"/>
        <p:guide pos="7378"/>
        <p:guide orient="horz" pos="572"/>
        <p:guide orient="horz" pos="3861"/>
        <p:guide orient="horz" pos="799"/>
        <p:guide orient="horz" pos="1139"/>
        <p:guide pos="3795"/>
        <p:guide pos="3885"/>
        <p:guide orient="horz" pos="45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Objects="1">
      <p:cViewPr varScale="1">
        <p:scale>
          <a:sx n="63" d="100"/>
          <a:sy n="63" d="100"/>
        </p:scale>
        <p:origin x="3134" y="58"/>
      </p:cViewPr>
      <p:guideLst/>
    </p:cSldViewPr>
  </p:notes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1" Type="http://schemas.openxmlformats.org/officeDocument/2006/relationships/tags" Target="tags/tag60.xml"/><Relationship Id="rId60" Type="http://schemas.openxmlformats.org/officeDocument/2006/relationships/commentAuthors" Target="commentAuthors.xml"/><Relationship Id="rId6" Type="http://schemas.openxmlformats.org/officeDocument/2006/relationships/notesMaster" Target="notesMasters/notesMaster1.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1E511A3-BC66-4E6F-AC02-127E56D47535}" type="datetimeFigureOut">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fontAlgn="auto">
              <a:defRPr sz="1200" noProof="1"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5C2F7A24-628E-4E84-8DD1-46839455589E}"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D2A48B96-639E-45A3-A0BA-2464DFDB1FAA}" type="datetimeFigureOut">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4301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1509"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fontAlgn="auto">
              <a:defRPr sz="1200" noProof="1"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BB40069-7773-4C81-8AA2-903B87F2C665}"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p:sp>
      <p:sp>
        <p:nvSpPr>
          <p:cNvPr id="45058" name="备注占位符 2"/>
          <p:cNvSpPr>
            <a:spLocks noGrp="1"/>
          </p:cNvSpPr>
          <p:nvPr>
            <p:ph type="body"/>
          </p:nvPr>
        </p:nvSpPr>
        <p:spPr/>
        <p:txBody>
          <a:bodyPr wrap="square" lIns="91440" tIns="45720" rIns="91440" bIns="45720" anchor="t"/>
          <a:lstStyle/>
          <a:p>
            <a:pPr lvl="0"/>
            <a:endParaRPr lang="zh-CN" altLang="en-US"/>
          </a:p>
        </p:txBody>
      </p:sp>
      <p:sp>
        <p:nvSpPr>
          <p:cNvPr id="450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fontAlgn="base"/>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数据为谷兵华提供</a:t>
            </a: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p:sp>
      <p:sp>
        <p:nvSpPr>
          <p:cNvPr id="45058" name="备注占位符 2"/>
          <p:cNvSpPr>
            <a:spLocks noGrp="1"/>
          </p:cNvSpPr>
          <p:nvPr>
            <p:ph type="body"/>
          </p:nvPr>
        </p:nvSpPr>
        <p:spPr/>
        <p:txBody>
          <a:bodyPr wrap="square" lIns="91440" tIns="45720" rIns="91440" bIns="45720" anchor="t"/>
          <a:lstStyle/>
          <a:p>
            <a:pPr lvl="0"/>
            <a:endParaRPr lang="zh-CN" altLang="en-US"/>
          </a:p>
        </p:txBody>
      </p:sp>
      <p:sp>
        <p:nvSpPr>
          <p:cNvPr id="4505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fontAlgn="base"/>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wrap="square" lIns="91440" tIns="45720" rIns="91440" bIns="45720" anchor="t"/>
          <a:lstStyle/>
          <a:p>
            <a:pPr lvl="0"/>
            <a:endParaRPr lang="zh-CN" altLang="en-US"/>
          </a:p>
        </p:txBody>
      </p:sp>
      <p:sp>
        <p:nvSpPr>
          <p:cNvPr id="4915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fontAlgn="base"/>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p:nvPr>
        </p:nvSpPr>
        <p:spPr>
          <a:xfrm>
            <a:off x="79375" y="739775"/>
            <a:ext cx="6577013" cy="3700463"/>
          </a:xfrm>
          <a:ln>
            <a:miter/>
          </a:ln>
        </p:spPr>
      </p:sp>
      <p:sp>
        <p:nvSpPr>
          <p:cNvPr id="51202" name="备注占位符 2"/>
          <p:cNvSpPr>
            <a:spLocks noGrp="1"/>
          </p:cNvSpPr>
          <p:nvPr>
            <p:ph type="body"/>
          </p:nvPr>
        </p:nvSpPr>
        <p:spPr>
          <a:xfrm>
            <a:off x="685800" y="4343400"/>
            <a:ext cx="5486400" cy="4114800"/>
          </a:xfrm>
        </p:spPr>
        <p:txBody>
          <a:bodyPr wrap="square" lIns="91440" tIns="45720" rIns="91440" bIns="45720" anchor="t"/>
          <a:lstStyle/>
          <a:p>
            <a:pPr lvl="0" eaLnBrk="1" hangingPunct="1"/>
            <a:endParaRPr lang="zh-CN" altLang="zh-CN" dirty="0"/>
          </a:p>
        </p:txBody>
      </p:sp>
      <p:sp>
        <p:nvSpPr>
          <p:cNvPr id="2969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BABBA67F-3A31-485F-92A6-1D03F23F18BC}"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p:nvPr>
        </p:nvSpPr>
        <p:spPr>
          <a:xfrm>
            <a:off x="79375" y="739775"/>
            <a:ext cx="6577013" cy="3700463"/>
          </a:xfrm>
          <a:ln>
            <a:miter/>
          </a:ln>
        </p:spPr>
      </p:sp>
      <p:sp>
        <p:nvSpPr>
          <p:cNvPr id="51202" name="备注占位符 2"/>
          <p:cNvSpPr>
            <a:spLocks noGrp="1"/>
          </p:cNvSpPr>
          <p:nvPr>
            <p:ph type="body"/>
          </p:nvPr>
        </p:nvSpPr>
        <p:spPr>
          <a:xfrm>
            <a:off x="685800" y="4343400"/>
            <a:ext cx="5486400" cy="4114800"/>
          </a:xfrm>
        </p:spPr>
        <p:txBody>
          <a:bodyPr wrap="square" lIns="91440" tIns="45720" rIns="91440" bIns="45720" anchor="t"/>
          <a:lstStyle/>
          <a:p>
            <a:pPr lvl="0" eaLnBrk="1" hangingPunct="1"/>
            <a:endParaRPr lang="zh-CN" altLang="zh-CN" dirty="0"/>
          </a:p>
        </p:txBody>
      </p:sp>
      <p:sp>
        <p:nvSpPr>
          <p:cNvPr id="2969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BABBA67F-3A31-485F-92A6-1D03F23F18BC}"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p:sp>
      <p:sp>
        <p:nvSpPr>
          <p:cNvPr id="59394" name="备注占位符 2"/>
          <p:cNvSpPr>
            <a:spLocks noGrp="1"/>
          </p:cNvSpPr>
          <p:nvPr>
            <p:ph type="body"/>
          </p:nvPr>
        </p:nvSpPr>
        <p:spPr/>
        <p:txBody>
          <a:bodyPr wrap="square" lIns="91440" tIns="45720" rIns="91440" bIns="45720" anchor="t"/>
          <a:lstStyle/>
          <a:p>
            <a:pPr lvl="0"/>
            <a:endParaRPr lang="zh-CN" altLang="en-US"/>
          </a:p>
        </p:txBody>
      </p:sp>
      <p:sp>
        <p:nvSpPr>
          <p:cNvPr id="593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fontAlgn="base"/>
            <a:fld id="{9A0DB2DC-4C9A-4742-B13C-FB6460FD350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p:nvPr>
        </p:nvSpPr>
        <p:spPr>
          <a:xfrm>
            <a:off x="79375" y="739775"/>
            <a:ext cx="6577013" cy="3700463"/>
          </a:xfrm>
          <a:ln>
            <a:miter/>
          </a:ln>
        </p:spPr>
      </p:sp>
      <p:sp>
        <p:nvSpPr>
          <p:cNvPr id="51202" name="备注占位符 2"/>
          <p:cNvSpPr>
            <a:spLocks noGrp="1"/>
          </p:cNvSpPr>
          <p:nvPr>
            <p:ph type="body"/>
          </p:nvPr>
        </p:nvSpPr>
        <p:spPr>
          <a:xfrm>
            <a:off x="685800" y="4343400"/>
            <a:ext cx="5486400" cy="4114800"/>
          </a:xfrm>
        </p:spPr>
        <p:txBody>
          <a:bodyPr wrap="square" lIns="91440" tIns="45720" rIns="91440" bIns="45720" anchor="t"/>
          <a:lstStyle/>
          <a:p>
            <a:pPr lvl="0" eaLnBrk="1" hangingPunct="1"/>
            <a:endParaRPr lang="zh-CN" altLang="zh-CN" dirty="0"/>
          </a:p>
        </p:txBody>
      </p:sp>
      <p:sp>
        <p:nvSpPr>
          <p:cNvPr id="2969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BABBA67F-3A31-485F-92A6-1D03F23F18BC}"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p:nvPr>
        </p:nvSpPr>
        <p:spPr>
          <a:xfrm>
            <a:off x="79375" y="739775"/>
            <a:ext cx="6577013" cy="3700463"/>
          </a:xfrm>
          <a:ln>
            <a:miter/>
          </a:ln>
        </p:spPr>
      </p:sp>
      <p:sp>
        <p:nvSpPr>
          <p:cNvPr id="51202" name="备注占位符 2"/>
          <p:cNvSpPr>
            <a:spLocks noGrp="1"/>
          </p:cNvSpPr>
          <p:nvPr>
            <p:ph type="body"/>
          </p:nvPr>
        </p:nvSpPr>
        <p:spPr>
          <a:xfrm>
            <a:off x="685800" y="4343400"/>
            <a:ext cx="5486400" cy="4114800"/>
          </a:xfrm>
        </p:spPr>
        <p:txBody>
          <a:bodyPr wrap="square" lIns="91440" tIns="45720" rIns="91440" bIns="45720" anchor="t"/>
          <a:lstStyle/>
          <a:p>
            <a:pPr lvl="0" eaLnBrk="1" hangingPunct="1"/>
            <a:endParaRPr lang="zh-CN" altLang="zh-CN" dirty="0"/>
          </a:p>
        </p:txBody>
      </p:sp>
      <p:sp>
        <p:nvSpPr>
          <p:cNvPr id="29699"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BABBA67F-3A31-485F-92A6-1D03F23F18BC}"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56870"/>
            <a:ext cx="10515600" cy="1325563"/>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9448800" y="6492875"/>
            <a:ext cx="2743200" cy="365125"/>
          </a:xfrm>
        </p:spPr>
        <p:txBody>
          <a:bodyPr/>
          <a:lstStyle>
            <a:lvl1pPr fontAlgn="auto">
              <a:defRPr sz="1400" b="1" noProof="1" smtClean="0">
                <a:solidFill>
                  <a:schemeClr val="bg1"/>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B36CFFB-04EF-4E9B-8333-16F839B41F4D}" type="slidenum">
              <a:rPr kumimoji="0" lang="zh-CN" altLang="en-US" sz="1400" b="1" i="0" u="none" strike="noStrike" kern="1200" cap="none" spc="0" normalizeH="0" baseline="0" noProof="1" smtClean="0">
                <a:ln>
                  <a:noFill/>
                </a:ln>
                <a:solidFill>
                  <a:schemeClr val="bg1"/>
                </a:solidFill>
                <a:effectLst/>
                <a:uLnTx/>
                <a:uFillTx/>
                <a:latin typeface="+mn-lt"/>
                <a:ea typeface="+mn-ea"/>
                <a:cs typeface="+mn-cs"/>
              </a:rPr>
            </a:fld>
            <a:endParaRPr kumimoji="0" lang="zh-CN" altLang="en-US" sz="1400" b="1" i="0" u="none" strike="noStrike" kern="1200" cap="none" spc="0" normalizeH="0" baseline="0" noProof="1">
              <a:ln>
                <a:noFill/>
              </a:ln>
              <a:solidFill>
                <a:schemeClr val="bg1"/>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838200" y="1825625"/>
            <a:ext cx="10515600" cy="4351339"/>
          </a:xfrm>
          <a:prstGeom prst="rect">
            <a:avLst/>
          </a:prstGeom>
        </p:spPr>
        <p:txBody>
          <a:bodyPr lIns="0" tIns="0" rIns="0" bIns="0"/>
          <a:lstStyle>
            <a:lvl1pPr>
              <a:defRPr sz="2285" b="0" i="0">
                <a:solidFill>
                  <a:srgbClr val="FF0000"/>
                </a:solidFill>
                <a:latin typeface="微软雅黑" panose="020B0503020204020204" pitchFamily="34" charset="-122"/>
                <a:cs typeface="微软雅黑" panose="020B0503020204020204" pitchFamily="34" charset="-122"/>
              </a:defRPr>
            </a:lvl1pPr>
          </a:lstStyle>
          <a:p>
            <a:pPr fontAlgn="base"/>
          </a:p>
        </p:txBody>
      </p:sp>
      <p:sp>
        <p:nvSpPr>
          <p:cNvPr id="8" name="Holder 4"/>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Holder 5"/>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1D8BD707-D9CF-40AE-B4C6-C98DA3205C09}" type="datetimeFigureOut">
              <a:rPr kumimoji="0" 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1">
              <a:ln>
                <a:noFill/>
              </a:ln>
              <a:solidFill>
                <a:schemeClr val="tx1">
                  <a:tint val="75000"/>
                </a:schemeClr>
              </a:solidFill>
              <a:effectLst/>
              <a:uLnTx/>
              <a:uFillTx/>
              <a:latin typeface="+mn-lt"/>
              <a:ea typeface="宋体" panose="02010600030101010101" pitchFamily="2" charset="-122"/>
              <a:cs typeface="+mn-cs"/>
            </a:endParaRPr>
          </a:p>
        </p:txBody>
      </p:sp>
      <p:sp>
        <p:nvSpPr>
          <p:cNvPr id="10" name="Holder 6"/>
          <p:cNvSpPr>
            <a:spLocks noGrp="1"/>
          </p:cNvSpPr>
          <p:nvPr>
            <p:ph type="sldNum" sz="quarter" idx="4"/>
          </p:nvPr>
        </p:nvSpPr>
        <p:spPr>
          <a:xfrm>
            <a:off x="8610600" y="6356350"/>
            <a:ext cx="2743200" cy="365125"/>
          </a:xfrm>
          <a:prstGeom prst="rect">
            <a:avLst/>
          </a:prstGeom>
        </p:spPr>
        <p:txBody>
          <a:bodyPr lIns="0" tIns="0" rIns="0" bIns="0"/>
          <a:lstStyle>
            <a:lvl1pPr algn="r" fontAlgn="auto">
              <a:defRPr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30B05847-2AF0-48EB-8EAC-F4888C0DEDFF}" type="slidenum">
              <a:rPr kumimoji="0" sz="1800" b="0" i="0" u="none" strike="noStrike" kern="1200" cap="none" spc="0" normalizeH="0" baseline="0" noProof="1">
                <a:ln>
                  <a:noFill/>
                </a:ln>
                <a:solidFill>
                  <a:schemeClr val="tx1">
                    <a:tint val="75000"/>
                  </a:schemeClr>
                </a:solidFill>
                <a:effectLst/>
                <a:uLnTx/>
                <a:uFillTx/>
                <a:latin typeface="+mn-lt"/>
                <a:ea typeface="+mn-ea"/>
                <a:cs typeface="+mn-cs"/>
              </a:rPr>
            </a:fld>
            <a:endParaRPr kumimoji="0" sz="1800" b="0" i="0" u="none" strike="noStrike" kern="1200" cap="none" spc="0" normalizeH="0" baseline="0" noProof="1">
              <a:ln>
                <a:noFill/>
              </a:ln>
              <a:solidFill>
                <a:schemeClr val="tx1">
                  <a:tint val="75000"/>
                </a:schemeClr>
              </a:solidFill>
              <a:effectLst/>
              <a:uLnTx/>
              <a:uFillTx/>
              <a:latin typeface="+mn-lt"/>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rPr>
              <a:t>1</a:t>
            </a: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9448800" y="6492875"/>
            <a:ext cx="2743200" cy="365125"/>
          </a:xfrm>
        </p:spPr>
        <p:txBody>
          <a:bodyPr/>
          <a:lstStyle>
            <a:lvl1pPr fontAlgn="auto">
              <a:defRPr sz="1400" b="1" noProof="1" smtClean="0">
                <a:solidFill>
                  <a:schemeClr val="bg1"/>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B36CFFB-04EF-4E9B-8333-16F839B41F4D}" type="slidenum">
              <a:rPr kumimoji="0" lang="zh-CN" altLang="en-US" sz="1400" b="1" i="0" u="none" strike="noStrike" kern="1200" cap="none" spc="0" normalizeH="0" baseline="0" noProof="1" smtClean="0">
                <a:ln>
                  <a:noFill/>
                </a:ln>
                <a:solidFill>
                  <a:schemeClr val="bg1"/>
                </a:solidFill>
                <a:effectLst/>
                <a:uLnTx/>
                <a:uFillTx/>
                <a:latin typeface="+mn-lt"/>
                <a:ea typeface="+mn-ea"/>
                <a:cs typeface="+mn-cs"/>
              </a:rPr>
            </a:fld>
            <a:endParaRPr kumimoji="0" lang="zh-CN" altLang="en-US" sz="1400" b="1" i="0" u="none" strike="noStrike" kern="1200" cap="none" spc="0" normalizeH="0" baseline="0" noProof="1">
              <a:ln>
                <a:noFill/>
              </a:ln>
              <a:solidFill>
                <a:schemeClr val="bg1"/>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9448800" y="6492875"/>
            <a:ext cx="2743200" cy="365125"/>
          </a:xfrm>
        </p:spPr>
        <p:txBody>
          <a:bodyPr/>
          <a:lstStyle>
            <a:lvl1pPr fontAlgn="auto">
              <a:defRPr sz="1400" b="1" noProof="1" smtClean="0">
                <a:solidFill>
                  <a:schemeClr val="bg1"/>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5B36CFFB-04EF-4E9B-8333-16F839B41F4D}" type="slidenum">
              <a:rPr kumimoji="0" lang="zh-CN" altLang="en-US" sz="1400" b="1" i="0" u="none" strike="noStrike" kern="1200" cap="none" spc="0" normalizeH="0" baseline="0" noProof="1" smtClean="0">
                <a:ln>
                  <a:noFill/>
                </a:ln>
                <a:solidFill>
                  <a:schemeClr val="bg1"/>
                </a:solidFill>
                <a:effectLst/>
                <a:uLnTx/>
                <a:uFillTx/>
                <a:latin typeface="+mn-lt"/>
                <a:ea typeface="+mn-ea"/>
                <a:cs typeface="+mn-cs"/>
              </a:rPr>
            </a:fld>
            <a:endParaRPr kumimoji="0" lang="zh-CN" altLang="en-US" sz="1400" b="1" i="0" u="none" strike="noStrike" kern="1200" cap="none" spc="0" normalizeH="0" baseline="0" noProof="1">
              <a:ln>
                <a:noFill/>
              </a:ln>
              <a:solidFill>
                <a:schemeClr val="bg1"/>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9437688" y="6492875"/>
            <a:ext cx="2743200" cy="365125"/>
          </a:xfrm>
        </p:spPr>
        <p:txBody>
          <a:bodyPr/>
          <a:lstStyle>
            <a:lvl1pPr fontAlgn="auto">
              <a:defRPr noProof="1" dirty="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rPr>
              <a:t>1</a:t>
            </a: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内页">
    <p:bg>
      <p:bgPr>
        <a:solidFill>
          <a:schemeClr val="bg1"/>
        </a:solidFill>
        <a:effectLst/>
      </p:bgPr>
    </p:bg>
    <p:spTree>
      <p:nvGrpSpPr>
        <p:cNvPr id="1" name=""/>
        <p:cNvGrpSpPr/>
        <p:nvPr/>
      </p:nvGrpSpPr>
      <p:grpSpPr>
        <a:xfrm>
          <a:off x="0" y="0"/>
          <a:ext cx="0" cy="0"/>
          <a:chOff x="0" y="0"/>
          <a:chExt cx="0" cy="0"/>
        </a:xfrm>
      </p:grpSpPr>
      <p:pic>
        <p:nvPicPr>
          <p:cNvPr id="4" name="图片 3" descr="8"/>
          <p:cNvPicPr>
            <a:picLocks noChangeAspect="1"/>
          </p:cNvPicPr>
          <p:nvPr userDrawn="1"/>
        </p:nvPicPr>
        <p:blipFill>
          <a:blip r:embed="rId2" cstate="print"/>
          <a:stretch>
            <a:fillRect/>
          </a:stretch>
        </p:blipFill>
        <p:spPr>
          <a:xfrm>
            <a:off x="0" y="0"/>
            <a:ext cx="12199620" cy="780415"/>
          </a:xfrm>
          <a:prstGeom prst="rect">
            <a:avLst/>
          </a:prstGeom>
        </p:spPr>
      </p:pic>
      <p:pic>
        <p:nvPicPr>
          <p:cNvPr id="10" name="图片 9" descr="1-04"/>
          <p:cNvPicPr>
            <a:picLocks noChangeAspect="1"/>
          </p:cNvPicPr>
          <p:nvPr userDrawn="1"/>
        </p:nvPicPr>
        <p:blipFill>
          <a:blip r:embed="rId3"/>
          <a:stretch>
            <a:fillRect/>
          </a:stretch>
        </p:blipFill>
        <p:spPr>
          <a:xfrm>
            <a:off x="10652410" y="102234"/>
            <a:ext cx="1518285" cy="575945"/>
          </a:xfrm>
          <a:prstGeom prst="rect">
            <a:avLst/>
          </a:prstGeom>
          <a:effectLst>
            <a:outerShdw blurRad="50800" dist="38100" dir="2700000" algn="tl" rotWithShape="0">
              <a:prstClr val="black">
                <a:alpha val="40000"/>
              </a:prstClr>
            </a:outerShdw>
          </a:effectLst>
        </p:spPr>
      </p:pic>
      <p:pic>
        <p:nvPicPr>
          <p:cNvPr id="11" name="图片 10" descr="89898989-01"/>
          <p:cNvPicPr>
            <a:picLocks noChangeAspect="1"/>
          </p:cNvPicPr>
          <p:nvPr userDrawn="1"/>
        </p:nvPicPr>
        <p:blipFill>
          <a:blip r:embed="rId4" cstate="print"/>
          <a:stretch>
            <a:fillRect/>
          </a:stretch>
        </p:blipFill>
        <p:spPr>
          <a:xfrm>
            <a:off x="9898138" y="6184265"/>
            <a:ext cx="2284095" cy="673735"/>
          </a:xfrm>
          <a:prstGeom prst="rect">
            <a:avLst/>
          </a:prstGeom>
          <a:effectLst>
            <a:outerShdw blurRad="50800" dist="38100" dir="2700000" algn="tl" rotWithShape="0">
              <a:prstClr val="black">
                <a:alpha val="40000"/>
              </a:prstClr>
            </a:outerShdw>
          </a:effectLst>
        </p:spPr>
      </p:pic>
      <p:sp>
        <p:nvSpPr>
          <p:cNvPr id="12" name="标题 1"/>
          <p:cNvSpPr>
            <a:spLocks noGrp="1"/>
          </p:cNvSpPr>
          <p:nvPr>
            <p:ph type="title" hasCustomPrompt="1"/>
          </p:nvPr>
        </p:nvSpPr>
        <p:spPr>
          <a:xfrm>
            <a:off x="524585" y="102234"/>
            <a:ext cx="9999907" cy="575945"/>
          </a:xfrm>
        </p:spPr>
        <p:txBody>
          <a:bodyPr/>
          <a:lstStyle>
            <a:lvl1pPr>
              <a:defRPr sz="2800" b="1">
                <a:solidFill>
                  <a:schemeClr val="bg1"/>
                </a:solidFill>
                <a:ea typeface="思源黑体 CN Normal" panose="020B0400000000000000" charset="-122"/>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lang="zh-CN" altLang="en-US" dirty="0"/>
              <a:t>标题</a:t>
            </a:r>
            <a:r>
              <a:rPr lang="en-US" altLang="zh-CN" dirty="0"/>
              <a:t>28</a:t>
            </a:r>
            <a:r>
              <a:rPr lang="zh-CN" altLang="en-US" dirty="0"/>
              <a:t>号字</a:t>
            </a:r>
            <a:r>
              <a:rPr lang="en-US" altLang="zh-CN" dirty="0"/>
              <a:t>|</a:t>
            </a:r>
            <a:r>
              <a:rPr lang="zh-CN" altLang="en-US" dirty="0"/>
              <a:t>副标题</a:t>
            </a:r>
            <a:r>
              <a:rPr lang="en-US" altLang="zh-CN" dirty="0"/>
              <a:t>18</a:t>
            </a:r>
            <a:r>
              <a:rPr lang="zh-CN" altLang="en-US" dirty="0"/>
              <a:t>号字</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空白">
    <p:bg>
      <p:bgPr>
        <a:solidFill>
          <a:schemeClr val="bg1"/>
        </a:solidFill>
        <a:effectLst/>
      </p:bgPr>
    </p:bg>
    <p:spTree>
      <p:nvGrpSpPr>
        <p:cNvPr id="1" name=""/>
        <p:cNvGrpSpPr/>
        <p:nvPr/>
      </p:nvGrpSpPr>
      <p:grpSpPr>
        <a:xfrm>
          <a:off x="0" y="0"/>
          <a:ext cx="0" cy="0"/>
          <a:chOff x="0" y="0"/>
          <a:chExt cx="0" cy="0"/>
        </a:xfrm>
      </p:grpSpPr>
      <p:sp>
        <p:nvSpPr>
          <p:cNvPr id="8" name="Shape 65"/>
          <p:cNvSpPr>
            <a:spLocks noGrp="1"/>
          </p:cNvSpPr>
          <p:nvPr>
            <p:ph type="sldNum" sz="quarter" idx="4"/>
          </p:nvPr>
        </p:nvSpPr>
        <p:spPr>
          <a:xfrm>
            <a:off x="11309350" y="6403975"/>
            <a:ext cx="273050" cy="269875"/>
          </a:xfrm>
          <a:prstGeom prst="rect">
            <a:avLst/>
          </a:prstGeom>
        </p:spPr>
        <p:txBody>
          <a:bodyPr/>
          <a:lstStyle>
            <a:lvl1pPr fontAlgn="auto">
              <a:defRPr noProof="1" dirty="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rPr>
              <a:t>1</a:t>
            </a: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幻灯片">
    <p:bg>
      <p:bgPr>
        <a:gradFill rotWithShape="0">
          <a:gsLst>
            <a:gs pos="0">
              <a:srgbClr val="FFFFFF"/>
            </a:gs>
            <a:gs pos="100000">
              <a:srgbClr val="DCDCDC"/>
            </a:gs>
          </a:gsLst>
          <a:lin ang="5400000"/>
          <a:tileRect/>
        </a:gradFill>
        <a:effectLst/>
      </p:bgPr>
    </p:bg>
    <p:spTree>
      <p:nvGrpSpPr>
        <p:cNvPr id="1" name=""/>
        <p:cNvGrpSpPr/>
        <p:nvPr/>
      </p:nvGrpSpPr>
      <p:grpSpPr>
        <a:xfrm>
          <a:off x="0" y="0"/>
          <a:ext cx="0" cy="0"/>
          <a:chOff x="0" y="0"/>
          <a:chExt cx="0" cy="0"/>
        </a:xfrm>
      </p:grpSpPr>
      <p:sp>
        <p:nvSpPr>
          <p:cNvPr id="7" name="矩形 6"/>
          <p:cNvSpPr/>
          <p:nvPr userDrawn="1"/>
        </p:nvSpPr>
        <p:spPr>
          <a:xfrm>
            <a:off x="2807970" y="1772920"/>
            <a:ext cx="9382760" cy="3672205"/>
          </a:xfrm>
          <a:prstGeom prst="rect">
            <a:avLst/>
          </a:prstGeom>
          <a:solidFill>
            <a:srgbClr val="1F4E79"/>
          </a:solidFill>
          <a:effectLst>
            <a:outerShdw blurRad="50800" dist="38100" dir="2700000" algn="tl" rotWithShape="0">
              <a:prstClr val="black">
                <a:alpha val="40000"/>
              </a:prstClr>
            </a:outerShdw>
          </a:effectLst>
        </p:spPr>
        <p:txBody>
          <a:bodyPr wrap="none">
            <a:spAutoFit/>
          </a:bodyPr>
          <a:lstStyle/>
          <a:p>
            <a:pPr algn="l"/>
            <a:endParaRPr lang="zh-CN" altLang="en-US" sz="1200" dirty="0">
              <a:latin typeface="微软雅黑" panose="020B0503020204020204" pitchFamily="34" charset="-122"/>
              <a:ea typeface="微软雅黑" panose="020B0503020204020204" pitchFamily="34" charset="-122"/>
            </a:endParaRPr>
          </a:p>
        </p:txBody>
      </p:sp>
      <p:pic>
        <p:nvPicPr>
          <p:cNvPr id="8" name="图片 7" descr="6"/>
          <p:cNvPicPr>
            <a:picLocks noChangeAspect="1"/>
          </p:cNvPicPr>
          <p:nvPr userDrawn="1"/>
        </p:nvPicPr>
        <p:blipFill>
          <a:blip r:embed="rId2" cstate="print"/>
          <a:stretch>
            <a:fillRect/>
          </a:stretch>
        </p:blipFill>
        <p:spPr>
          <a:xfrm>
            <a:off x="0" y="2062"/>
            <a:ext cx="12202160" cy="832485"/>
          </a:xfrm>
          <a:prstGeom prst="rect">
            <a:avLst/>
          </a:prstGeom>
        </p:spPr>
      </p:pic>
      <p:pic>
        <p:nvPicPr>
          <p:cNvPr id="18" name="图片 17" descr="图层1"/>
          <p:cNvPicPr>
            <a:picLocks noChangeAspect="1"/>
          </p:cNvPicPr>
          <p:nvPr userDrawn="1"/>
        </p:nvPicPr>
        <p:blipFill>
          <a:blip r:embed="rId3"/>
          <a:srcRect/>
          <a:stretch>
            <a:fillRect/>
          </a:stretch>
        </p:blipFill>
        <p:spPr>
          <a:xfrm rot="5400000">
            <a:off x="-2184717" y="3249455"/>
            <a:ext cx="5791200" cy="1421765"/>
          </a:xfrm>
          <a:custGeom>
            <a:avLst/>
            <a:gdLst>
              <a:gd name="connsiteX0" fmla="*/ 0 w 5791200"/>
              <a:gd name="connsiteY0" fmla="*/ 714931 h 1421765"/>
              <a:gd name="connsiteX1" fmla="*/ 0 w 5791200"/>
              <a:gd name="connsiteY1" fmla="*/ 0 h 1421765"/>
              <a:gd name="connsiteX2" fmla="*/ 5791200 w 5791200"/>
              <a:gd name="connsiteY2" fmla="*/ 0 h 1421765"/>
              <a:gd name="connsiteX3" fmla="*/ 5791200 w 5791200"/>
              <a:gd name="connsiteY3" fmla="*/ 1421765 h 1421765"/>
              <a:gd name="connsiteX4" fmla="*/ 5789138 w 5791200"/>
              <a:gd name="connsiteY4" fmla="*/ 1421765 h 1421765"/>
              <a:gd name="connsiteX5" fmla="*/ 5789138 w 5791200"/>
              <a:gd name="connsiteY5" fmla="*/ 714931 h 14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0" h="1421765">
                <a:moveTo>
                  <a:pt x="0" y="714931"/>
                </a:moveTo>
                <a:lnTo>
                  <a:pt x="0" y="0"/>
                </a:lnTo>
                <a:lnTo>
                  <a:pt x="5791200" y="0"/>
                </a:lnTo>
                <a:lnTo>
                  <a:pt x="5791200" y="1421765"/>
                </a:lnTo>
                <a:lnTo>
                  <a:pt x="5789138" y="1421765"/>
                </a:lnTo>
                <a:lnTo>
                  <a:pt x="5789138" y="714931"/>
                </a:lnTo>
                <a:close/>
              </a:path>
            </a:pathLst>
          </a:custGeom>
          <a:effectLst>
            <a:outerShdw blurRad="76200" dist="63500" dir="2700000" algn="tl" rotWithShape="0">
              <a:prstClr val="black">
                <a:alpha val="40000"/>
              </a:prstClr>
            </a:outerShdw>
          </a:effectLst>
        </p:spPr>
      </p:pic>
      <p:pic>
        <p:nvPicPr>
          <p:cNvPr id="12" name="图片 11" descr="D:\行云\5. 公司简介\集体照.jpg集体照"/>
          <p:cNvPicPr>
            <a:picLocks noChangeAspect="1"/>
          </p:cNvPicPr>
          <p:nvPr userDrawn="1"/>
        </p:nvPicPr>
        <p:blipFill>
          <a:blip r:embed="rId4"/>
          <a:srcRect/>
          <a:stretch>
            <a:fillRect/>
          </a:stretch>
        </p:blipFill>
        <p:spPr>
          <a:xfrm>
            <a:off x="6192520" y="2237423"/>
            <a:ext cx="5998210" cy="2931795"/>
          </a:xfrm>
          <a:prstGeom prst="rect">
            <a:avLst/>
          </a:prstGeom>
        </p:spPr>
      </p:pic>
      <p:pic>
        <p:nvPicPr>
          <p:cNvPr id="13" name="图片 12" descr="89898989-01"/>
          <p:cNvPicPr>
            <a:picLocks noChangeAspect="1"/>
          </p:cNvPicPr>
          <p:nvPr userDrawn="1"/>
        </p:nvPicPr>
        <p:blipFill>
          <a:blip r:embed="rId5" cstate="print"/>
          <a:stretch>
            <a:fillRect/>
          </a:stretch>
        </p:blipFill>
        <p:spPr>
          <a:xfrm>
            <a:off x="9907905" y="6184265"/>
            <a:ext cx="2284095" cy="673735"/>
          </a:xfrm>
          <a:prstGeom prst="rect">
            <a:avLst/>
          </a:prstGeom>
          <a:effectLst>
            <a:outerShdw blurRad="50800" dist="38100" dir="2700000" algn="tl" rotWithShape="0">
              <a:prstClr val="black">
                <a:alpha val="40000"/>
              </a:prstClr>
            </a:outerShdw>
          </a:effectLst>
        </p:spPr>
      </p:pic>
      <p:pic>
        <p:nvPicPr>
          <p:cNvPr id="14" name="图片 13" descr="1-04"/>
          <p:cNvPicPr>
            <a:picLocks noChangeAspect="1"/>
          </p:cNvPicPr>
          <p:nvPr userDrawn="1"/>
        </p:nvPicPr>
        <p:blipFill>
          <a:blip r:embed="rId6"/>
          <a:stretch>
            <a:fillRect/>
          </a:stretch>
        </p:blipFill>
        <p:spPr>
          <a:xfrm>
            <a:off x="10560496" y="130331"/>
            <a:ext cx="1518285" cy="575945"/>
          </a:xfrm>
          <a:prstGeom prst="rect">
            <a:avLst/>
          </a:prstGeom>
          <a:effectLst>
            <a:outerShdw blurRad="50800" dist="38100" dir="2700000" algn="tl" rotWithShape="0">
              <a:prstClr val="black">
                <a:alpha val="40000"/>
              </a:prstClr>
            </a:outerShdw>
          </a:effectLst>
        </p:spPr>
      </p:pic>
      <p:pic>
        <p:nvPicPr>
          <p:cNvPr id="19" name="图片 18" descr="图层1"/>
          <p:cNvPicPr>
            <a:picLocks noChangeAspect="1"/>
          </p:cNvPicPr>
          <p:nvPr userDrawn="1"/>
        </p:nvPicPr>
        <p:blipFill>
          <a:blip r:embed="rId3"/>
          <a:srcRect/>
          <a:stretch>
            <a:fillRect/>
          </a:stretch>
        </p:blipFill>
        <p:spPr>
          <a:xfrm rot="5400000">
            <a:off x="-2184717" y="3249455"/>
            <a:ext cx="5791200" cy="1421765"/>
          </a:xfrm>
          <a:custGeom>
            <a:avLst/>
            <a:gdLst>
              <a:gd name="connsiteX0" fmla="*/ 0 w 5791200"/>
              <a:gd name="connsiteY0" fmla="*/ 1421765 h 1421765"/>
              <a:gd name="connsiteX1" fmla="*/ 0 w 5791200"/>
              <a:gd name="connsiteY1" fmla="*/ 710883 h 1421765"/>
              <a:gd name="connsiteX2" fmla="*/ 5789138 w 5791200"/>
              <a:gd name="connsiteY2" fmla="*/ 710883 h 1421765"/>
              <a:gd name="connsiteX3" fmla="*/ 5789138 w 5791200"/>
              <a:gd name="connsiteY3" fmla="*/ 4049 h 1421765"/>
              <a:gd name="connsiteX4" fmla="*/ 0 w 5791200"/>
              <a:gd name="connsiteY4" fmla="*/ 4049 h 1421765"/>
              <a:gd name="connsiteX5" fmla="*/ 0 w 5791200"/>
              <a:gd name="connsiteY5" fmla="*/ 0 h 1421765"/>
              <a:gd name="connsiteX6" fmla="*/ 5791200 w 5791200"/>
              <a:gd name="connsiteY6" fmla="*/ 0 h 1421765"/>
              <a:gd name="connsiteX7" fmla="*/ 5791200 w 5791200"/>
              <a:gd name="connsiteY7" fmla="*/ 1421765 h 14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1421765">
                <a:moveTo>
                  <a:pt x="0" y="1421765"/>
                </a:moveTo>
                <a:lnTo>
                  <a:pt x="0" y="710883"/>
                </a:lnTo>
                <a:lnTo>
                  <a:pt x="5789138" y="710883"/>
                </a:lnTo>
                <a:lnTo>
                  <a:pt x="5789138" y="4049"/>
                </a:lnTo>
                <a:lnTo>
                  <a:pt x="0" y="4049"/>
                </a:lnTo>
                <a:lnTo>
                  <a:pt x="0" y="0"/>
                </a:lnTo>
                <a:lnTo>
                  <a:pt x="5791200" y="0"/>
                </a:lnTo>
                <a:lnTo>
                  <a:pt x="5791200" y="1421765"/>
                </a:lnTo>
                <a:close/>
              </a:path>
            </a:pathLst>
          </a:custGeom>
          <a:effectLst>
            <a:outerShdw blurRad="76200" dist="63500" dir="2700000" algn="tl" rotWithShape="0">
              <a:prstClr val="black">
                <a:alpha val="40000"/>
              </a:prstClr>
            </a:outerShdw>
          </a:effectLst>
        </p:spPr>
      </p:pic>
      <p:pic>
        <p:nvPicPr>
          <p:cNvPr id="20" name="图片 19" descr="图层1"/>
          <p:cNvPicPr>
            <a:picLocks noChangeAspect="1"/>
          </p:cNvPicPr>
          <p:nvPr userDrawn="1"/>
        </p:nvPicPr>
        <p:blipFill>
          <a:blip r:embed="rId3"/>
          <a:stretch>
            <a:fillRect/>
          </a:stretch>
        </p:blipFill>
        <p:spPr>
          <a:xfrm rot="5400000">
            <a:off x="-2184717" y="3249455"/>
            <a:ext cx="5791200" cy="1421765"/>
          </a:xfrm>
          <a:prstGeom prst="rect">
            <a:avLst/>
          </a:prstGeom>
          <a:effectLst>
            <a:outerShdw blurRad="76200" dist="63500" dir="2700000" algn="tl" rotWithShape="0">
              <a:prstClr val="black">
                <a:alpha val="40000"/>
              </a:prstClr>
            </a:outerShdw>
          </a:effectLst>
        </p:spPr>
      </p:pic>
      <p:sp>
        <p:nvSpPr>
          <p:cNvPr id="21" name="标题 1"/>
          <p:cNvSpPr>
            <a:spLocks noGrp="1"/>
          </p:cNvSpPr>
          <p:nvPr>
            <p:ph type="title" hasCustomPrompt="1"/>
          </p:nvPr>
        </p:nvSpPr>
        <p:spPr>
          <a:xfrm>
            <a:off x="3572510" y="2237423"/>
            <a:ext cx="2271462" cy="795533"/>
          </a:xfrm>
        </p:spPr>
        <p:txBody>
          <a:bodyPr/>
          <a:lstStyle>
            <a:lvl1pPr>
              <a:defRPr sz="3600" b="1">
                <a:solidFill>
                  <a:schemeClr val="bg1"/>
                </a:solidFill>
                <a:ea typeface="思源黑体 CN Normal" panose="020B0400000000000000" charset="-122"/>
              </a:defRPr>
            </a:lvl1pPr>
          </a:lstStyle>
          <a:p>
            <a:r>
              <a:rPr lang="zh-CN" altLang="en-US" dirty="0"/>
              <a:t>四字标题</a:t>
            </a:r>
            <a:endParaRPr lang="zh-CN" altLang="en-US" dirty="0"/>
          </a:p>
        </p:txBody>
      </p:sp>
      <p:sp>
        <p:nvSpPr>
          <p:cNvPr id="25" name="Holder 3"/>
          <p:cNvSpPr>
            <a:spLocks noGrp="1"/>
          </p:cNvSpPr>
          <p:nvPr>
            <p:ph type="body" idx="1" hasCustomPrompt="1"/>
          </p:nvPr>
        </p:nvSpPr>
        <p:spPr>
          <a:xfrm>
            <a:off x="3572510" y="3269455"/>
            <a:ext cx="2284095" cy="1899763"/>
          </a:xfrm>
          <a:prstGeom prst="rect">
            <a:avLst/>
          </a:prstGeom>
        </p:spPr>
        <p:txBody>
          <a:bodyPr lIns="0" tIns="0" rIns="0" bIns="0" anchor="ctr"/>
          <a:lstStyle>
            <a:lvl1pPr>
              <a:defRPr sz="1600" b="0" i="0">
                <a:solidFill>
                  <a:schemeClr val="bg1"/>
                </a:solidFill>
                <a:latin typeface="微软雅黑" panose="020B0503020204020204" pitchFamily="34" charset="-122"/>
                <a:ea typeface="思源黑体 CN Normal" panose="020B0400000000000000" charset="-122"/>
                <a:cs typeface="思源黑体 CN Normal" panose="020B0400000000000000" charset="-122"/>
              </a:defRPr>
            </a:lvl1pPr>
          </a:lstStyle>
          <a:p>
            <a:pPr fontAlgn="base"/>
            <a:r>
              <a:rPr lang="zh-CN" altLang="en-US" dirty="0"/>
              <a:t>一一一一一一</a:t>
            </a:r>
            <a:endParaRPr lang="en-US" altLang="zh-CN" dirty="0"/>
          </a:p>
          <a:p>
            <a:pPr fontAlgn="base"/>
            <a:r>
              <a:rPr lang="zh-CN" altLang="en-US" dirty="0"/>
              <a:t>二二二额二二二</a:t>
            </a:r>
            <a:endParaRPr lang="en-US" altLang="zh-CN" dirty="0"/>
          </a:p>
          <a:p>
            <a:pPr fontAlgn="base"/>
            <a:r>
              <a:rPr lang="zh-CN" altLang="en-US" dirty="0"/>
              <a:t>三三三三三三</a:t>
            </a:r>
            <a:endParaRPr lang="en-US" altLang="zh-CN" dirty="0"/>
          </a:p>
          <a:p>
            <a:pPr fontAlgn="base"/>
            <a:r>
              <a:rPr lang="zh-CN" altLang="en-US" dirty="0"/>
              <a:t>四四四四四四</a:t>
            </a:r>
            <a:endParaRPr lang="en-US" altLang="zh-CN" dirty="0"/>
          </a:p>
          <a:p>
            <a:pPr fontAlgn="base"/>
            <a:r>
              <a:rPr lang="zh-CN" altLang="en-US" dirty="0"/>
              <a:t>呜呜呜呜呜呜呜呜</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幻灯片">
    <p:bg>
      <p:bgPr>
        <a:gradFill rotWithShape="0">
          <a:gsLst>
            <a:gs pos="0">
              <a:srgbClr val="FFFFFF"/>
            </a:gs>
            <a:gs pos="100000">
              <a:srgbClr val="DCDCDC"/>
            </a:gs>
          </a:gsLst>
          <a:lin ang="5400000"/>
          <a:tileRect/>
        </a:gradFill>
        <a:effectLst/>
      </p:bgPr>
    </p:bg>
    <p:spTree>
      <p:nvGrpSpPr>
        <p:cNvPr id="1" name=""/>
        <p:cNvGrpSpPr/>
        <p:nvPr/>
      </p:nvGrpSpPr>
      <p:grpSpPr>
        <a:xfrm>
          <a:off x="0" y="0"/>
          <a:ext cx="0" cy="0"/>
          <a:chOff x="0" y="0"/>
          <a:chExt cx="0" cy="0"/>
        </a:xfrm>
      </p:grpSpPr>
      <p:sp>
        <p:nvSpPr>
          <p:cNvPr id="7" name="矩形 6"/>
          <p:cNvSpPr/>
          <p:nvPr userDrawn="1"/>
        </p:nvSpPr>
        <p:spPr>
          <a:xfrm>
            <a:off x="2807970" y="1772920"/>
            <a:ext cx="9382760" cy="3672205"/>
          </a:xfrm>
          <a:prstGeom prst="rect">
            <a:avLst/>
          </a:prstGeom>
          <a:solidFill>
            <a:srgbClr val="1F4E79"/>
          </a:solidFill>
          <a:effectLst>
            <a:outerShdw blurRad="50800" dist="38100" dir="2700000" algn="tl" rotWithShape="0">
              <a:prstClr val="black">
                <a:alpha val="40000"/>
              </a:prstClr>
            </a:outerShdw>
          </a:effectLst>
        </p:spPr>
        <p:txBody>
          <a:bodyPr wrap="none">
            <a:spAutoFit/>
          </a:bodyPr>
          <a:lstStyle/>
          <a:p>
            <a:pPr algn="l"/>
            <a:endParaRPr lang="zh-CN" altLang="en-US" sz="1200" dirty="0">
              <a:latin typeface="微软雅黑" panose="020B0503020204020204" pitchFamily="34" charset="-122"/>
              <a:ea typeface="微软雅黑" panose="020B0503020204020204" pitchFamily="34" charset="-122"/>
            </a:endParaRPr>
          </a:p>
        </p:txBody>
      </p:sp>
      <p:pic>
        <p:nvPicPr>
          <p:cNvPr id="8" name="图片 7" descr="6"/>
          <p:cNvPicPr>
            <a:picLocks noChangeAspect="1"/>
          </p:cNvPicPr>
          <p:nvPr userDrawn="1"/>
        </p:nvPicPr>
        <p:blipFill>
          <a:blip r:embed="rId2" cstate="print"/>
          <a:stretch>
            <a:fillRect/>
          </a:stretch>
        </p:blipFill>
        <p:spPr>
          <a:xfrm>
            <a:off x="0" y="2062"/>
            <a:ext cx="12202160" cy="832485"/>
          </a:xfrm>
          <a:prstGeom prst="rect">
            <a:avLst/>
          </a:prstGeom>
        </p:spPr>
      </p:pic>
      <p:pic>
        <p:nvPicPr>
          <p:cNvPr id="18" name="图片 17" descr="图层1"/>
          <p:cNvPicPr>
            <a:picLocks noChangeAspect="1"/>
          </p:cNvPicPr>
          <p:nvPr userDrawn="1"/>
        </p:nvPicPr>
        <p:blipFill>
          <a:blip r:embed="rId3"/>
          <a:srcRect/>
          <a:stretch>
            <a:fillRect/>
          </a:stretch>
        </p:blipFill>
        <p:spPr>
          <a:xfrm rot="5400000">
            <a:off x="-2184717" y="3249455"/>
            <a:ext cx="5791200" cy="1421765"/>
          </a:xfrm>
          <a:custGeom>
            <a:avLst/>
            <a:gdLst>
              <a:gd name="connsiteX0" fmla="*/ 0 w 5791200"/>
              <a:gd name="connsiteY0" fmla="*/ 714931 h 1421765"/>
              <a:gd name="connsiteX1" fmla="*/ 0 w 5791200"/>
              <a:gd name="connsiteY1" fmla="*/ 0 h 1421765"/>
              <a:gd name="connsiteX2" fmla="*/ 5791200 w 5791200"/>
              <a:gd name="connsiteY2" fmla="*/ 0 h 1421765"/>
              <a:gd name="connsiteX3" fmla="*/ 5791200 w 5791200"/>
              <a:gd name="connsiteY3" fmla="*/ 1421765 h 1421765"/>
              <a:gd name="connsiteX4" fmla="*/ 5789138 w 5791200"/>
              <a:gd name="connsiteY4" fmla="*/ 1421765 h 1421765"/>
              <a:gd name="connsiteX5" fmla="*/ 5789138 w 5791200"/>
              <a:gd name="connsiteY5" fmla="*/ 714931 h 14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0" h="1421765">
                <a:moveTo>
                  <a:pt x="0" y="714931"/>
                </a:moveTo>
                <a:lnTo>
                  <a:pt x="0" y="0"/>
                </a:lnTo>
                <a:lnTo>
                  <a:pt x="5791200" y="0"/>
                </a:lnTo>
                <a:lnTo>
                  <a:pt x="5791200" y="1421765"/>
                </a:lnTo>
                <a:lnTo>
                  <a:pt x="5789138" y="1421765"/>
                </a:lnTo>
                <a:lnTo>
                  <a:pt x="5789138" y="714931"/>
                </a:lnTo>
                <a:close/>
              </a:path>
            </a:pathLst>
          </a:custGeom>
          <a:effectLst>
            <a:outerShdw blurRad="76200" dist="63500" dir="2700000" algn="tl" rotWithShape="0">
              <a:prstClr val="black">
                <a:alpha val="40000"/>
              </a:prstClr>
            </a:outerShdw>
          </a:effectLst>
        </p:spPr>
      </p:pic>
      <p:pic>
        <p:nvPicPr>
          <p:cNvPr id="13" name="图片 12" descr="89898989-01"/>
          <p:cNvPicPr>
            <a:picLocks noChangeAspect="1"/>
          </p:cNvPicPr>
          <p:nvPr userDrawn="1"/>
        </p:nvPicPr>
        <p:blipFill>
          <a:blip r:embed="rId4" cstate="print"/>
          <a:stretch>
            <a:fillRect/>
          </a:stretch>
        </p:blipFill>
        <p:spPr>
          <a:xfrm>
            <a:off x="9907905" y="6184265"/>
            <a:ext cx="2284095" cy="673735"/>
          </a:xfrm>
          <a:prstGeom prst="rect">
            <a:avLst/>
          </a:prstGeom>
          <a:effectLst>
            <a:outerShdw blurRad="50800" dist="38100" dir="2700000" algn="tl" rotWithShape="0">
              <a:prstClr val="black">
                <a:alpha val="40000"/>
              </a:prstClr>
            </a:outerShdw>
          </a:effectLst>
        </p:spPr>
      </p:pic>
      <p:pic>
        <p:nvPicPr>
          <p:cNvPr id="14" name="图片 13" descr="1-04"/>
          <p:cNvPicPr>
            <a:picLocks noChangeAspect="1"/>
          </p:cNvPicPr>
          <p:nvPr userDrawn="1"/>
        </p:nvPicPr>
        <p:blipFill>
          <a:blip r:embed="rId5"/>
          <a:stretch>
            <a:fillRect/>
          </a:stretch>
        </p:blipFill>
        <p:spPr>
          <a:xfrm>
            <a:off x="10560496" y="130331"/>
            <a:ext cx="1518285" cy="575945"/>
          </a:xfrm>
          <a:prstGeom prst="rect">
            <a:avLst/>
          </a:prstGeom>
          <a:effectLst>
            <a:outerShdw blurRad="50800" dist="38100" dir="2700000" algn="tl" rotWithShape="0">
              <a:prstClr val="black">
                <a:alpha val="40000"/>
              </a:prstClr>
            </a:outerShdw>
          </a:effectLst>
        </p:spPr>
      </p:pic>
      <p:pic>
        <p:nvPicPr>
          <p:cNvPr id="19" name="图片 18" descr="图层1"/>
          <p:cNvPicPr>
            <a:picLocks noChangeAspect="1"/>
          </p:cNvPicPr>
          <p:nvPr userDrawn="1"/>
        </p:nvPicPr>
        <p:blipFill>
          <a:blip r:embed="rId3"/>
          <a:srcRect/>
          <a:stretch>
            <a:fillRect/>
          </a:stretch>
        </p:blipFill>
        <p:spPr>
          <a:xfrm rot="5400000">
            <a:off x="-2184717" y="3249455"/>
            <a:ext cx="5791200" cy="1421765"/>
          </a:xfrm>
          <a:custGeom>
            <a:avLst/>
            <a:gdLst>
              <a:gd name="connsiteX0" fmla="*/ 0 w 5791200"/>
              <a:gd name="connsiteY0" fmla="*/ 1421765 h 1421765"/>
              <a:gd name="connsiteX1" fmla="*/ 0 w 5791200"/>
              <a:gd name="connsiteY1" fmla="*/ 710883 h 1421765"/>
              <a:gd name="connsiteX2" fmla="*/ 5789138 w 5791200"/>
              <a:gd name="connsiteY2" fmla="*/ 710883 h 1421765"/>
              <a:gd name="connsiteX3" fmla="*/ 5789138 w 5791200"/>
              <a:gd name="connsiteY3" fmla="*/ 4049 h 1421765"/>
              <a:gd name="connsiteX4" fmla="*/ 0 w 5791200"/>
              <a:gd name="connsiteY4" fmla="*/ 4049 h 1421765"/>
              <a:gd name="connsiteX5" fmla="*/ 0 w 5791200"/>
              <a:gd name="connsiteY5" fmla="*/ 0 h 1421765"/>
              <a:gd name="connsiteX6" fmla="*/ 5791200 w 5791200"/>
              <a:gd name="connsiteY6" fmla="*/ 0 h 1421765"/>
              <a:gd name="connsiteX7" fmla="*/ 5791200 w 5791200"/>
              <a:gd name="connsiteY7" fmla="*/ 1421765 h 14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1421765">
                <a:moveTo>
                  <a:pt x="0" y="1421765"/>
                </a:moveTo>
                <a:lnTo>
                  <a:pt x="0" y="710883"/>
                </a:lnTo>
                <a:lnTo>
                  <a:pt x="5789138" y="710883"/>
                </a:lnTo>
                <a:lnTo>
                  <a:pt x="5789138" y="4049"/>
                </a:lnTo>
                <a:lnTo>
                  <a:pt x="0" y="4049"/>
                </a:lnTo>
                <a:lnTo>
                  <a:pt x="0" y="0"/>
                </a:lnTo>
                <a:lnTo>
                  <a:pt x="5791200" y="0"/>
                </a:lnTo>
                <a:lnTo>
                  <a:pt x="5791200" y="1421765"/>
                </a:lnTo>
                <a:close/>
              </a:path>
            </a:pathLst>
          </a:custGeom>
          <a:effectLst>
            <a:outerShdw blurRad="76200" dist="63500" dir="2700000" algn="tl" rotWithShape="0">
              <a:prstClr val="black">
                <a:alpha val="40000"/>
              </a:prstClr>
            </a:outerShdw>
          </a:effectLst>
        </p:spPr>
      </p:pic>
      <p:pic>
        <p:nvPicPr>
          <p:cNvPr id="20" name="图片 19" descr="图层1"/>
          <p:cNvPicPr>
            <a:picLocks noChangeAspect="1"/>
          </p:cNvPicPr>
          <p:nvPr userDrawn="1"/>
        </p:nvPicPr>
        <p:blipFill>
          <a:blip r:embed="rId3"/>
          <a:stretch>
            <a:fillRect/>
          </a:stretch>
        </p:blipFill>
        <p:spPr>
          <a:xfrm rot="5400000">
            <a:off x="-2184717" y="3249455"/>
            <a:ext cx="5791200" cy="1421765"/>
          </a:xfrm>
          <a:prstGeom prst="rect">
            <a:avLst/>
          </a:prstGeom>
          <a:effectLst>
            <a:outerShdw blurRad="76200" dist="63500" dir="2700000" algn="tl" rotWithShape="0">
              <a:prstClr val="black">
                <a:alpha val="40000"/>
              </a:prstClr>
            </a:outerShdw>
          </a:effectLst>
        </p:spPr>
      </p:pic>
      <p:sp>
        <p:nvSpPr>
          <p:cNvPr id="21" name="标题 1"/>
          <p:cNvSpPr>
            <a:spLocks noGrp="1"/>
          </p:cNvSpPr>
          <p:nvPr>
            <p:ph type="title" hasCustomPrompt="1"/>
          </p:nvPr>
        </p:nvSpPr>
        <p:spPr>
          <a:xfrm>
            <a:off x="3572510" y="2237423"/>
            <a:ext cx="2271462" cy="795533"/>
          </a:xfrm>
        </p:spPr>
        <p:txBody>
          <a:bodyPr/>
          <a:lstStyle>
            <a:lvl1pPr>
              <a:defRPr sz="3600" b="1">
                <a:solidFill>
                  <a:schemeClr val="bg1"/>
                </a:solidFill>
                <a:ea typeface="思源黑体 CN Normal" panose="020B0400000000000000" charset="-122"/>
              </a:defRPr>
            </a:lvl1pPr>
          </a:lstStyle>
          <a:p>
            <a:r>
              <a:rPr lang="zh-CN" altLang="en-US" dirty="0"/>
              <a:t>四字标题</a:t>
            </a:r>
            <a:endParaRPr lang="zh-CN" altLang="en-US" dirty="0"/>
          </a:p>
        </p:txBody>
      </p:sp>
      <p:sp>
        <p:nvSpPr>
          <p:cNvPr id="25" name="Holder 3"/>
          <p:cNvSpPr>
            <a:spLocks noGrp="1"/>
          </p:cNvSpPr>
          <p:nvPr>
            <p:ph type="body" idx="1" hasCustomPrompt="1"/>
          </p:nvPr>
        </p:nvSpPr>
        <p:spPr>
          <a:xfrm>
            <a:off x="3572510" y="3269455"/>
            <a:ext cx="2284095" cy="1899763"/>
          </a:xfrm>
          <a:prstGeom prst="rect">
            <a:avLst/>
          </a:prstGeom>
        </p:spPr>
        <p:txBody>
          <a:bodyPr lIns="0" tIns="0" rIns="0" bIns="0" anchor="ctr"/>
          <a:lstStyle>
            <a:lvl1pPr>
              <a:defRPr sz="1600" b="0" i="0">
                <a:solidFill>
                  <a:schemeClr val="bg1"/>
                </a:solidFill>
                <a:latin typeface="微软雅黑" panose="020B0503020204020204" pitchFamily="34" charset="-122"/>
                <a:ea typeface="思源黑体 CN Normal" panose="020B0400000000000000" charset="-122"/>
                <a:cs typeface="思源黑体 CN Normal" panose="020B0400000000000000" charset="-122"/>
              </a:defRPr>
            </a:lvl1pPr>
          </a:lstStyle>
          <a:p>
            <a:pPr fontAlgn="base"/>
            <a:r>
              <a:rPr lang="zh-CN" altLang="en-US" dirty="0"/>
              <a:t>一一一一一一</a:t>
            </a:r>
            <a:endParaRPr lang="en-US" altLang="zh-CN" dirty="0"/>
          </a:p>
          <a:p>
            <a:pPr fontAlgn="base"/>
            <a:r>
              <a:rPr lang="zh-CN" altLang="en-US" dirty="0"/>
              <a:t>二二二额二二二</a:t>
            </a:r>
            <a:endParaRPr lang="en-US" altLang="zh-CN" dirty="0"/>
          </a:p>
          <a:p>
            <a:pPr fontAlgn="base"/>
            <a:r>
              <a:rPr lang="zh-CN" altLang="en-US" dirty="0"/>
              <a:t>三三三三三三</a:t>
            </a:r>
            <a:endParaRPr lang="en-US" altLang="zh-CN" dirty="0"/>
          </a:p>
          <a:p>
            <a:pPr fontAlgn="base"/>
            <a:r>
              <a:rPr lang="zh-CN" altLang="en-US" dirty="0"/>
              <a:t>四四四四四四</a:t>
            </a:r>
            <a:endParaRPr lang="en-US" altLang="zh-CN" dirty="0"/>
          </a:p>
          <a:p>
            <a:pPr fontAlgn="base"/>
            <a:r>
              <a:rPr lang="zh-CN" altLang="en-US" dirty="0"/>
              <a:t>呜呜呜呜呜呜呜呜</a:t>
            </a:r>
            <a:endParaRPr dirty="0"/>
          </a:p>
        </p:txBody>
      </p:sp>
      <p:pic>
        <p:nvPicPr>
          <p:cNvPr id="4" name="图片 3" descr="一群人在广场上&#10;&#10;描述已自动生成"/>
          <p:cNvPicPr>
            <a:picLocks noChangeAspect="1"/>
          </p:cNvPicPr>
          <p:nvPr userDrawn="1"/>
        </p:nvPicPr>
        <p:blipFill rotWithShape="1">
          <a:blip r:embed="rId6" cstate="print">
            <a:extLst>
              <a:ext uri="{28A0092B-C50C-407E-A947-70E740481C1C}">
                <a14:useLocalDpi xmlns:a14="http://schemas.microsoft.com/office/drawing/2010/main" val="0"/>
              </a:ext>
            </a:extLst>
          </a:blip>
          <a:srcRect t="15700" b="10983"/>
          <a:stretch>
            <a:fillRect/>
          </a:stretch>
        </p:blipFill>
        <p:spPr>
          <a:xfrm>
            <a:off x="6192000" y="2242800"/>
            <a:ext cx="5998210" cy="293179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幻灯片">
    <p:bg>
      <p:bgPr>
        <a:gradFill rotWithShape="0">
          <a:gsLst>
            <a:gs pos="0">
              <a:srgbClr val="FFFFFF"/>
            </a:gs>
            <a:gs pos="100000">
              <a:srgbClr val="DCDCDC"/>
            </a:gs>
          </a:gsLst>
          <a:lin ang="5400000"/>
          <a:tileRect/>
        </a:gradFill>
        <a:effectLst/>
      </p:bgPr>
    </p:bg>
    <p:spTree>
      <p:nvGrpSpPr>
        <p:cNvPr id="1" name=""/>
        <p:cNvGrpSpPr/>
        <p:nvPr/>
      </p:nvGrpSpPr>
      <p:grpSpPr>
        <a:xfrm>
          <a:off x="0" y="0"/>
          <a:ext cx="0" cy="0"/>
          <a:chOff x="0" y="0"/>
          <a:chExt cx="0" cy="0"/>
        </a:xfrm>
      </p:grpSpPr>
      <p:sp>
        <p:nvSpPr>
          <p:cNvPr id="7" name="矩形 6"/>
          <p:cNvSpPr/>
          <p:nvPr userDrawn="1"/>
        </p:nvSpPr>
        <p:spPr>
          <a:xfrm>
            <a:off x="2807970" y="1772920"/>
            <a:ext cx="9382760" cy="3672205"/>
          </a:xfrm>
          <a:prstGeom prst="rect">
            <a:avLst/>
          </a:prstGeom>
          <a:solidFill>
            <a:srgbClr val="1F4E79"/>
          </a:solidFill>
          <a:effectLst>
            <a:outerShdw blurRad="50800" dist="38100" dir="2700000" algn="tl" rotWithShape="0">
              <a:prstClr val="black">
                <a:alpha val="40000"/>
              </a:prstClr>
            </a:outerShdw>
          </a:effectLst>
        </p:spPr>
        <p:txBody>
          <a:bodyPr wrap="none">
            <a:spAutoFit/>
          </a:bodyPr>
          <a:lstStyle/>
          <a:p>
            <a:pPr algn="l"/>
            <a:endParaRPr lang="zh-CN" altLang="en-US" sz="1200" dirty="0">
              <a:latin typeface="微软雅黑" panose="020B0503020204020204" pitchFamily="34" charset="-122"/>
              <a:ea typeface="微软雅黑" panose="020B0503020204020204" pitchFamily="34" charset="-122"/>
            </a:endParaRPr>
          </a:p>
        </p:txBody>
      </p:sp>
      <p:pic>
        <p:nvPicPr>
          <p:cNvPr id="8" name="图片 7" descr="6"/>
          <p:cNvPicPr>
            <a:picLocks noChangeAspect="1"/>
          </p:cNvPicPr>
          <p:nvPr userDrawn="1"/>
        </p:nvPicPr>
        <p:blipFill>
          <a:blip r:embed="rId2" cstate="print"/>
          <a:stretch>
            <a:fillRect/>
          </a:stretch>
        </p:blipFill>
        <p:spPr>
          <a:xfrm>
            <a:off x="0" y="2062"/>
            <a:ext cx="12202160" cy="832485"/>
          </a:xfrm>
          <a:prstGeom prst="rect">
            <a:avLst/>
          </a:prstGeom>
        </p:spPr>
      </p:pic>
      <p:pic>
        <p:nvPicPr>
          <p:cNvPr id="18" name="图片 17" descr="图层1"/>
          <p:cNvPicPr>
            <a:picLocks noChangeAspect="1"/>
          </p:cNvPicPr>
          <p:nvPr userDrawn="1"/>
        </p:nvPicPr>
        <p:blipFill>
          <a:blip r:embed="rId3"/>
          <a:srcRect/>
          <a:stretch>
            <a:fillRect/>
          </a:stretch>
        </p:blipFill>
        <p:spPr>
          <a:xfrm rot="5400000">
            <a:off x="-2184717" y="3249455"/>
            <a:ext cx="5791200" cy="1421765"/>
          </a:xfrm>
          <a:custGeom>
            <a:avLst/>
            <a:gdLst>
              <a:gd name="connsiteX0" fmla="*/ 0 w 5791200"/>
              <a:gd name="connsiteY0" fmla="*/ 714931 h 1421765"/>
              <a:gd name="connsiteX1" fmla="*/ 0 w 5791200"/>
              <a:gd name="connsiteY1" fmla="*/ 0 h 1421765"/>
              <a:gd name="connsiteX2" fmla="*/ 5791200 w 5791200"/>
              <a:gd name="connsiteY2" fmla="*/ 0 h 1421765"/>
              <a:gd name="connsiteX3" fmla="*/ 5791200 w 5791200"/>
              <a:gd name="connsiteY3" fmla="*/ 1421765 h 1421765"/>
              <a:gd name="connsiteX4" fmla="*/ 5789138 w 5791200"/>
              <a:gd name="connsiteY4" fmla="*/ 1421765 h 1421765"/>
              <a:gd name="connsiteX5" fmla="*/ 5789138 w 5791200"/>
              <a:gd name="connsiteY5" fmla="*/ 714931 h 14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0" h="1421765">
                <a:moveTo>
                  <a:pt x="0" y="714931"/>
                </a:moveTo>
                <a:lnTo>
                  <a:pt x="0" y="0"/>
                </a:lnTo>
                <a:lnTo>
                  <a:pt x="5791200" y="0"/>
                </a:lnTo>
                <a:lnTo>
                  <a:pt x="5791200" y="1421765"/>
                </a:lnTo>
                <a:lnTo>
                  <a:pt x="5789138" y="1421765"/>
                </a:lnTo>
                <a:lnTo>
                  <a:pt x="5789138" y="714931"/>
                </a:lnTo>
                <a:close/>
              </a:path>
            </a:pathLst>
          </a:custGeom>
          <a:effectLst>
            <a:outerShdw blurRad="76200" dist="63500" dir="2700000" algn="tl" rotWithShape="0">
              <a:prstClr val="black">
                <a:alpha val="40000"/>
              </a:prstClr>
            </a:outerShdw>
          </a:effectLst>
        </p:spPr>
      </p:pic>
      <p:pic>
        <p:nvPicPr>
          <p:cNvPr id="13" name="图片 12" descr="89898989-01"/>
          <p:cNvPicPr>
            <a:picLocks noChangeAspect="1"/>
          </p:cNvPicPr>
          <p:nvPr userDrawn="1"/>
        </p:nvPicPr>
        <p:blipFill>
          <a:blip r:embed="rId4" cstate="print"/>
          <a:stretch>
            <a:fillRect/>
          </a:stretch>
        </p:blipFill>
        <p:spPr>
          <a:xfrm>
            <a:off x="9907905" y="6184265"/>
            <a:ext cx="2284095" cy="673735"/>
          </a:xfrm>
          <a:prstGeom prst="rect">
            <a:avLst/>
          </a:prstGeom>
          <a:effectLst>
            <a:outerShdw blurRad="50800" dist="38100" dir="2700000" algn="tl" rotWithShape="0">
              <a:prstClr val="black">
                <a:alpha val="40000"/>
              </a:prstClr>
            </a:outerShdw>
          </a:effectLst>
        </p:spPr>
      </p:pic>
      <p:pic>
        <p:nvPicPr>
          <p:cNvPr id="14" name="图片 13" descr="1-04"/>
          <p:cNvPicPr>
            <a:picLocks noChangeAspect="1"/>
          </p:cNvPicPr>
          <p:nvPr userDrawn="1"/>
        </p:nvPicPr>
        <p:blipFill>
          <a:blip r:embed="rId5"/>
          <a:stretch>
            <a:fillRect/>
          </a:stretch>
        </p:blipFill>
        <p:spPr>
          <a:xfrm>
            <a:off x="10560496" y="130331"/>
            <a:ext cx="1518285" cy="575945"/>
          </a:xfrm>
          <a:prstGeom prst="rect">
            <a:avLst/>
          </a:prstGeom>
          <a:effectLst>
            <a:outerShdw blurRad="50800" dist="38100" dir="2700000" algn="tl" rotWithShape="0">
              <a:prstClr val="black">
                <a:alpha val="40000"/>
              </a:prstClr>
            </a:outerShdw>
          </a:effectLst>
        </p:spPr>
      </p:pic>
      <p:pic>
        <p:nvPicPr>
          <p:cNvPr id="19" name="图片 18" descr="图层1"/>
          <p:cNvPicPr>
            <a:picLocks noChangeAspect="1"/>
          </p:cNvPicPr>
          <p:nvPr userDrawn="1"/>
        </p:nvPicPr>
        <p:blipFill>
          <a:blip r:embed="rId3"/>
          <a:srcRect/>
          <a:stretch>
            <a:fillRect/>
          </a:stretch>
        </p:blipFill>
        <p:spPr>
          <a:xfrm rot="5400000">
            <a:off x="-2184717" y="3249455"/>
            <a:ext cx="5791200" cy="1421765"/>
          </a:xfrm>
          <a:custGeom>
            <a:avLst/>
            <a:gdLst>
              <a:gd name="connsiteX0" fmla="*/ 0 w 5791200"/>
              <a:gd name="connsiteY0" fmla="*/ 1421765 h 1421765"/>
              <a:gd name="connsiteX1" fmla="*/ 0 w 5791200"/>
              <a:gd name="connsiteY1" fmla="*/ 710883 h 1421765"/>
              <a:gd name="connsiteX2" fmla="*/ 5789138 w 5791200"/>
              <a:gd name="connsiteY2" fmla="*/ 710883 h 1421765"/>
              <a:gd name="connsiteX3" fmla="*/ 5789138 w 5791200"/>
              <a:gd name="connsiteY3" fmla="*/ 4049 h 1421765"/>
              <a:gd name="connsiteX4" fmla="*/ 0 w 5791200"/>
              <a:gd name="connsiteY4" fmla="*/ 4049 h 1421765"/>
              <a:gd name="connsiteX5" fmla="*/ 0 w 5791200"/>
              <a:gd name="connsiteY5" fmla="*/ 0 h 1421765"/>
              <a:gd name="connsiteX6" fmla="*/ 5791200 w 5791200"/>
              <a:gd name="connsiteY6" fmla="*/ 0 h 1421765"/>
              <a:gd name="connsiteX7" fmla="*/ 5791200 w 5791200"/>
              <a:gd name="connsiteY7" fmla="*/ 1421765 h 14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1421765">
                <a:moveTo>
                  <a:pt x="0" y="1421765"/>
                </a:moveTo>
                <a:lnTo>
                  <a:pt x="0" y="710883"/>
                </a:lnTo>
                <a:lnTo>
                  <a:pt x="5789138" y="710883"/>
                </a:lnTo>
                <a:lnTo>
                  <a:pt x="5789138" y="4049"/>
                </a:lnTo>
                <a:lnTo>
                  <a:pt x="0" y="4049"/>
                </a:lnTo>
                <a:lnTo>
                  <a:pt x="0" y="0"/>
                </a:lnTo>
                <a:lnTo>
                  <a:pt x="5791200" y="0"/>
                </a:lnTo>
                <a:lnTo>
                  <a:pt x="5791200" y="1421765"/>
                </a:lnTo>
                <a:close/>
              </a:path>
            </a:pathLst>
          </a:custGeom>
          <a:effectLst>
            <a:outerShdw blurRad="76200" dist="63500" dir="2700000" algn="tl" rotWithShape="0">
              <a:prstClr val="black">
                <a:alpha val="40000"/>
              </a:prstClr>
            </a:outerShdw>
          </a:effectLst>
        </p:spPr>
      </p:pic>
      <p:pic>
        <p:nvPicPr>
          <p:cNvPr id="20" name="图片 19" descr="图层1"/>
          <p:cNvPicPr>
            <a:picLocks noChangeAspect="1"/>
          </p:cNvPicPr>
          <p:nvPr userDrawn="1"/>
        </p:nvPicPr>
        <p:blipFill>
          <a:blip r:embed="rId3"/>
          <a:stretch>
            <a:fillRect/>
          </a:stretch>
        </p:blipFill>
        <p:spPr>
          <a:xfrm rot="5400000">
            <a:off x="-2184717" y="3249455"/>
            <a:ext cx="5791200" cy="1421765"/>
          </a:xfrm>
          <a:prstGeom prst="rect">
            <a:avLst/>
          </a:prstGeom>
          <a:effectLst>
            <a:outerShdw blurRad="76200" dist="63500" dir="2700000" algn="tl" rotWithShape="0">
              <a:prstClr val="black">
                <a:alpha val="40000"/>
              </a:prstClr>
            </a:outerShdw>
          </a:effectLst>
        </p:spPr>
      </p:pic>
      <p:sp>
        <p:nvSpPr>
          <p:cNvPr id="21" name="标题 1"/>
          <p:cNvSpPr>
            <a:spLocks noGrp="1"/>
          </p:cNvSpPr>
          <p:nvPr>
            <p:ph type="title" hasCustomPrompt="1"/>
          </p:nvPr>
        </p:nvSpPr>
        <p:spPr>
          <a:xfrm>
            <a:off x="3572510" y="2237423"/>
            <a:ext cx="2271462" cy="795533"/>
          </a:xfrm>
        </p:spPr>
        <p:txBody>
          <a:bodyPr/>
          <a:lstStyle>
            <a:lvl1pPr>
              <a:defRPr sz="3600" b="1">
                <a:solidFill>
                  <a:schemeClr val="bg1"/>
                </a:solidFill>
                <a:ea typeface="思源黑体 CN Normal" panose="020B0400000000000000" charset="-122"/>
              </a:defRPr>
            </a:lvl1pPr>
          </a:lstStyle>
          <a:p>
            <a:r>
              <a:rPr lang="zh-CN" altLang="en-US" dirty="0"/>
              <a:t>四字标题</a:t>
            </a:r>
            <a:endParaRPr lang="zh-CN" altLang="en-US" dirty="0"/>
          </a:p>
        </p:txBody>
      </p:sp>
      <p:sp>
        <p:nvSpPr>
          <p:cNvPr id="25" name="Holder 3"/>
          <p:cNvSpPr>
            <a:spLocks noGrp="1"/>
          </p:cNvSpPr>
          <p:nvPr>
            <p:ph type="body" idx="1" hasCustomPrompt="1"/>
          </p:nvPr>
        </p:nvSpPr>
        <p:spPr>
          <a:xfrm>
            <a:off x="3572510" y="3269455"/>
            <a:ext cx="2284095" cy="1899763"/>
          </a:xfrm>
          <a:prstGeom prst="rect">
            <a:avLst/>
          </a:prstGeom>
        </p:spPr>
        <p:txBody>
          <a:bodyPr lIns="0" tIns="0" rIns="0" bIns="0" anchor="ctr"/>
          <a:lstStyle>
            <a:lvl1pPr>
              <a:defRPr sz="1600" b="0" i="0">
                <a:solidFill>
                  <a:schemeClr val="bg1"/>
                </a:solidFill>
                <a:latin typeface="微软雅黑" panose="020B0503020204020204" pitchFamily="34" charset="-122"/>
                <a:ea typeface="思源黑体 CN Normal" panose="020B0400000000000000" charset="-122"/>
                <a:cs typeface="思源黑体 CN Normal" panose="020B0400000000000000" charset="-122"/>
              </a:defRPr>
            </a:lvl1pPr>
          </a:lstStyle>
          <a:p>
            <a:pPr fontAlgn="base"/>
            <a:r>
              <a:rPr lang="zh-CN" altLang="en-US" dirty="0"/>
              <a:t>一一一一一一</a:t>
            </a:r>
            <a:endParaRPr lang="en-US" altLang="zh-CN" dirty="0"/>
          </a:p>
          <a:p>
            <a:pPr fontAlgn="base"/>
            <a:r>
              <a:rPr lang="zh-CN" altLang="en-US" dirty="0"/>
              <a:t>二二二额二二二</a:t>
            </a:r>
            <a:endParaRPr lang="en-US" altLang="zh-CN" dirty="0"/>
          </a:p>
          <a:p>
            <a:pPr fontAlgn="base"/>
            <a:r>
              <a:rPr lang="zh-CN" altLang="en-US" dirty="0"/>
              <a:t>三三三三三三</a:t>
            </a:r>
            <a:endParaRPr lang="en-US" altLang="zh-CN" dirty="0"/>
          </a:p>
          <a:p>
            <a:pPr fontAlgn="base"/>
            <a:r>
              <a:rPr lang="zh-CN" altLang="en-US" dirty="0"/>
              <a:t>四四四四四四</a:t>
            </a:r>
            <a:endParaRPr lang="en-US" altLang="zh-CN" dirty="0"/>
          </a:p>
          <a:p>
            <a:pPr fontAlgn="base"/>
            <a:r>
              <a:rPr lang="zh-CN" altLang="en-US" dirty="0"/>
              <a:t>呜呜呜呜呜呜呜呜</a:t>
            </a:r>
            <a:endParaRPr dirty="0"/>
          </a:p>
        </p:txBody>
      </p:sp>
      <p:pic>
        <p:nvPicPr>
          <p:cNvPr id="3" name="图片 2" descr="一群人站在建筑前&#10;&#10;中度可信度描述已自动生成"/>
          <p:cNvPicPr>
            <a:picLocks noChangeAspect="1"/>
          </p:cNvPicPr>
          <p:nvPr userDrawn="1"/>
        </p:nvPicPr>
        <p:blipFill rotWithShape="1">
          <a:blip r:embed="rId6" cstate="print">
            <a:extLst>
              <a:ext uri="{28A0092B-C50C-407E-A947-70E740481C1C}">
                <a14:useLocalDpi xmlns:a14="http://schemas.microsoft.com/office/drawing/2010/main" val="0"/>
              </a:ext>
            </a:extLst>
          </a:blip>
          <a:srcRect t="12906" b="13777"/>
          <a:stretch>
            <a:fillRect/>
          </a:stretch>
        </p:blipFill>
        <p:spPr>
          <a:xfrm>
            <a:off x="6201144" y="2237423"/>
            <a:ext cx="5998210" cy="293179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幻灯片">
    <p:bg>
      <p:bgPr>
        <a:gradFill rotWithShape="0">
          <a:gsLst>
            <a:gs pos="0">
              <a:srgbClr val="FFFFFF"/>
            </a:gs>
            <a:gs pos="100000">
              <a:srgbClr val="DCDCDC"/>
            </a:gs>
          </a:gsLst>
          <a:lin ang="5400000"/>
          <a:tileRect/>
        </a:gradFill>
        <a:effectLst/>
      </p:bgPr>
    </p:bg>
    <p:spTree>
      <p:nvGrpSpPr>
        <p:cNvPr id="1" name=""/>
        <p:cNvGrpSpPr/>
        <p:nvPr/>
      </p:nvGrpSpPr>
      <p:grpSpPr>
        <a:xfrm>
          <a:off x="0" y="0"/>
          <a:ext cx="0" cy="0"/>
          <a:chOff x="0" y="0"/>
          <a:chExt cx="0" cy="0"/>
        </a:xfrm>
      </p:grpSpPr>
      <p:sp>
        <p:nvSpPr>
          <p:cNvPr id="7" name="矩形 6"/>
          <p:cNvSpPr/>
          <p:nvPr userDrawn="1"/>
        </p:nvSpPr>
        <p:spPr>
          <a:xfrm>
            <a:off x="2807970" y="1772920"/>
            <a:ext cx="9382760" cy="3672205"/>
          </a:xfrm>
          <a:prstGeom prst="rect">
            <a:avLst/>
          </a:prstGeom>
          <a:solidFill>
            <a:srgbClr val="1F4E79"/>
          </a:solidFill>
          <a:effectLst>
            <a:outerShdw blurRad="50800" dist="38100" dir="2700000" algn="tl" rotWithShape="0">
              <a:prstClr val="black">
                <a:alpha val="40000"/>
              </a:prstClr>
            </a:outerShdw>
          </a:effectLst>
        </p:spPr>
        <p:txBody>
          <a:bodyPr wrap="none">
            <a:spAutoFit/>
          </a:bodyPr>
          <a:lstStyle/>
          <a:p>
            <a:pPr algn="l"/>
            <a:endParaRPr lang="zh-CN" altLang="en-US" sz="1200" dirty="0">
              <a:latin typeface="微软雅黑" panose="020B0503020204020204" pitchFamily="34" charset="-122"/>
              <a:ea typeface="微软雅黑" panose="020B0503020204020204" pitchFamily="34" charset="-122"/>
            </a:endParaRPr>
          </a:p>
        </p:txBody>
      </p:sp>
      <p:pic>
        <p:nvPicPr>
          <p:cNvPr id="8" name="图片 7" descr="6"/>
          <p:cNvPicPr>
            <a:picLocks noChangeAspect="1"/>
          </p:cNvPicPr>
          <p:nvPr userDrawn="1"/>
        </p:nvPicPr>
        <p:blipFill>
          <a:blip r:embed="rId2" cstate="print"/>
          <a:stretch>
            <a:fillRect/>
          </a:stretch>
        </p:blipFill>
        <p:spPr>
          <a:xfrm>
            <a:off x="0" y="2062"/>
            <a:ext cx="12202160" cy="832485"/>
          </a:xfrm>
          <a:prstGeom prst="rect">
            <a:avLst/>
          </a:prstGeom>
        </p:spPr>
      </p:pic>
      <p:pic>
        <p:nvPicPr>
          <p:cNvPr id="18" name="图片 17" descr="图层1"/>
          <p:cNvPicPr>
            <a:picLocks noChangeAspect="1"/>
          </p:cNvPicPr>
          <p:nvPr userDrawn="1"/>
        </p:nvPicPr>
        <p:blipFill>
          <a:blip r:embed="rId3"/>
          <a:srcRect/>
          <a:stretch>
            <a:fillRect/>
          </a:stretch>
        </p:blipFill>
        <p:spPr>
          <a:xfrm rot="5400000">
            <a:off x="-2184717" y="3249455"/>
            <a:ext cx="5791200" cy="1421765"/>
          </a:xfrm>
          <a:custGeom>
            <a:avLst/>
            <a:gdLst>
              <a:gd name="connsiteX0" fmla="*/ 0 w 5791200"/>
              <a:gd name="connsiteY0" fmla="*/ 714931 h 1421765"/>
              <a:gd name="connsiteX1" fmla="*/ 0 w 5791200"/>
              <a:gd name="connsiteY1" fmla="*/ 0 h 1421765"/>
              <a:gd name="connsiteX2" fmla="*/ 5791200 w 5791200"/>
              <a:gd name="connsiteY2" fmla="*/ 0 h 1421765"/>
              <a:gd name="connsiteX3" fmla="*/ 5791200 w 5791200"/>
              <a:gd name="connsiteY3" fmla="*/ 1421765 h 1421765"/>
              <a:gd name="connsiteX4" fmla="*/ 5789138 w 5791200"/>
              <a:gd name="connsiteY4" fmla="*/ 1421765 h 1421765"/>
              <a:gd name="connsiteX5" fmla="*/ 5789138 w 5791200"/>
              <a:gd name="connsiteY5" fmla="*/ 714931 h 14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0" h="1421765">
                <a:moveTo>
                  <a:pt x="0" y="714931"/>
                </a:moveTo>
                <a:lnTo>
                  <a:pt x="0" y="0"/>
                </a:lnTo>
                <a:lnTo>
                  <a:pt x="5791200" y="0"/>
                </a:lnTo>
                <a:lnTo>
                  <a:pt x="5791200" y="1421765"/>
                </a:lnTo>
                <a:lnTo>
                  <a:pt x="5789138" y="1421765"/>
                </a:lnTo>
                <a:lnTo>
                  <a:pt x="5789138" y="714931"/>
                </a:lnTo>
                <a:close/>
              </a:path>
            </a:pathLst>
          </a:custGeom>
          <a:effectLst>
            <a:outerShdw blurRad="76200" dist="63500" dir="2700000" algn="tl" rotWithShape="0">
              <a:prstClr val="black">
                <a:alpha val="40000"/>
              </a:prstClr>
            </a:outerShdw>
          </a:effectLst>
        </p:spPr>
      </p:pic>
      <p:pic>
        <p:nvPicPr>
          <p:cNvPr id="13" name="图片 12" descr="89898989-01"/>
          <p:cNvPicPr>
            <a:picLocks noChangeAspect="1"/>
          </p:cNvPicPr>
          <p:nvPr userDrawn="1"/>
        </p:nvPicPr>
        <p:blipFill>
          <a:blip r:embed="rId4" cstate="print"/>
          <a:stretch>
            <a:fillRect/>
          </a:stretch>
        </p:blipFill>
        <p:spPr>
          <a:xfrm>
            <a:off x="9907905" y="6184265"/>
            <a:ext cx="2284095" cy="673735"/>
          </a:xfrm>
          <a:prstGeom prst="rect">
            <a:avLst/>
          </a:prstGeom>
          <a:effectLst>
            <a:outerShdw blurRad="50800" dist="38100" dir="2700000" algn="tl" rotWithShape="0">
              <a:prstClr val="black">
                <a:alpha val="40000"/>
              </a:prstClr>
            </a:outerShdw>
          </a:effectLst>
        </p:spPr>
      </p:pic>
      <p:pic>
        <p:nvPicPr>
          <p:cNvPr id="14" name="图片 13" descr="1-04"/>
          <p:cNvPicPr>
            <a:picLocks noChangeAspect="1"/>
          </p:cNvPicPr>
          <p:nvPr userDrawn="1"/>
        </p:nvPicPr>
        <p:blipFill>
          <a:blip r:embed="rId5"/>
          <a:stretch>
            <a:fillRect/>
          </a:stretch>
        </p:blipFill>
        <p:spPr>
          <a:xfrm>
            <a:off x="10560496" y="130331"/>
            <a:ext cx="1518285" cy="575945"/>
          </a:xfrm>
          <a:prstGeom prst="rect">
            <a:avLst/>
          </a:prstGeom>
          <a:effectLst>
            <a:outerShdw blurRad="50800" dist="38100" dir="2700000" algn="tl" rotWithShape="0">
              <a:prstClr val="black">
                <a:alpha val="40000"/>
              </a:prstClr>
            </a:outerShdw>
          </a:effectLst>
        </p:spPr>
      </p:pic>
      <p:pic>
        <p:nvPicPr>
          <p:cNvPr id="19" name="图片 18" descr="图层1"/>
          <p:cNvPicPr>
            <a:picLocks noChangeAspect="1"/>
          </p:cNvPicPr>
          <p:nvPr userDrawn="1"/>
        </p:nvPicPr>
        <p:blipFill>
          <a:blip r:embed="rId3"/>
          <a:srcRect/>
          <a:stretch>
            <a:fillRect/>
          </a:stretch>
        </p:blipFill>
        <p:spPr>
          <a:xfrm rot="5400000">
            <a:off x="-2184717" y="3249455"/>
            <a:ext cx="5791200" cy="1421765"/>
          </a:xfrm>
          <a:custGeom>
            <a:avLst/>
            <a:gdLst>
              <a:gd name="connsiteX0" fmla="*/ 0 w 5791200"/>
              <a:gd name="connsiteY0" fmla="*/ 1421765 h 1421765"/>
              <a:gd name="connsiteX1" fmla="*/ 0 w 5791200"/>
              <a:gd name="connsiteY1" fmla="*/ 710883 h 1421765"/>
              <a:gd name="connsiteX2" fmla="*/ 5789138 w 5791200"/>
              <a:gd name="connsiteY2" fmla="*/ 710883 h 1421765"/>
              <a:gd name="connsiteX3" fmla="*/ 5789138 w 5791200"/>
              <a:gd name="connsiteY3" fmla="*/ 4049 h 1421765"/>
              <a:gd name="connsiteX4" fmla="*/ 0 w 5791200"/>
              <a:gd name="connsiteY4" fmla="*/ 4049 h 1421765"/>
              <a:gd name="connsiteX5" fmla="*/ 0 w 5791200"/>
              <a:gd name="connsiteY5" fmla="*/ 0 h 1421765"/>
              <a:gd name="connsiteX6" fmla="*/ 5791200 w 5791200"/>
              <a:gd name="connsiteY6" fmla="*/ 0 h 1421765"/>
              <a:gd name="connsiteX7" fmla="*/ 5791200 w 5791200"/>
              <a:gd name="connsiteY7" fmla="*/ 1421765 h 14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1421765">
                <a:moveTo>
                  <a:pt x="0" y="1421765"/>
                </a:moveTo>
                <a:lnTo>
                  <a:pt x="0" y="710883"/>
                </a:lnTo>
                <a:lnTo>
                  <a:pt x="5789138" y="710883"/>
                </a:lnTo>
                <a:lnTo>
                  <a:pt x="5789138" y="4049"/>
                </a:lnTo>
                <a:lnTo>
                  <a:pt x="0" y="4049"/>
                </a:lnTo>
                <a:lnTo>
                  <a:pt x="0" y="0"/>
                </a:lnTo>
                <a:lnTo>
                  <a:pt x="5791200" y="0"/>
                </a:lnTo>
                <a:lnTo>
                  <a:pt x="5791200" y="1421765"/>
                </a:lnTo>
                <a:close/>
              </a:path>
            </a:pathLst>
          </a:custGeom>
          <a:effectLst>
            <a:outerShdw blurRad="76200" dist="63500" dir="2700000" algn="tl" rotWithShape="0">
              <a:prstClr val="black">
                <a:alpha val="40000"/>
              </a:prstClr>
            </a:outerShdw>
          </a:effectLst>
        </p:spPr>
      </p:pic>
      <p:pic>
        <p:nvPicPr>
          <p:cNvPr id="20" name="图片 19" descr="图层1"/>
          <p:cNvPicPr>
            <a:picLocks noChangeAspect="1"/>
          </p:cNvPicPr>
          <p:nvPr userDrawn="1"/>
        </p:nvPicPr>
        <p:blipFill>
          <a:blip r:embed="rId3"/>
          <a:stretch>
            <a:fillRect/>
          </a:stretch>
        </p:blipFill>
        <p:spPr>
          <a:xfrm rot="5400000">
            <a:off x="-2184717" y="3249455"/>
            <a:ext cx="5791200" cy="1421765"/>
          </a:xfrm>
          <a:prstGeom prst="rect">
            <a:avLst/>
          </a:prstGeom>
          <a:effectLst>
            <a:outerShdw blurRad="76200" dist="63500" dir="2700000" algn="tl" rotWithShape="0">
              <a:prstClr val="black">
                <a:alpha val="40000"/>
              </a:prstClr>
            </a:outerShdw>
          </a:effectLst>
        </p:spPr>
      </p:pic>
      <p:sp>
        <p:nvSpPr>
          <p:cNvPr id="21" name="标题 1"/>
          <p:cNvSpPr>
            <a:spLocks noGrp="1"/>
          </p:cNvSpPr>
          <p:nvPr>
            <p:ph type="title" hasCustomPrompt="1"/>
          </p:nvPr>
        </p:nvSpPr>
        <p:spPr>
          <a:xfrm>
            <a:off x="3572510" y="2237423"/>
            <a:ext cx="2271462" cy="795533"/>
          </a:xfrm>
        </p:spPr>
        <p:txBody>
          <a:bodyPr/>
          <a:lstStyle>
            <a:lvl1pPr>
              <a:defRPr sz="3600" b="1">
                <a:solidFill>
                  <a:schemeClr val="bg1"/>
                </a:solidFill>
                <a:ea typeface="思源黑体 CN Normal" panose="020B0400000000000000" charset="-122"/>
              </a:defRPr>
            </a:lvl1pPr>
          </a:lstStyle>
          <a:p>
            <a:r>
              <a:rPr lang="zh-CN" altLang="en-US" dirty="0"/>
              <a:t>四字标题</a:t>
            </a:r>
            <a:endParaRPr lang="zh-CN" altLang="en-US" dirty="0"/>
          </a:p>
        </p:txBody>
      </p:sp>
      <p:sp>
        <p:nvSpPr>
          <p:cNvPr id="25" name="Holder 3"/>
          <p:cNvSpPr>
            <a:spLocks noGrp="1"/>
          </p:cNvSpPr>
          <p:nvPr>
            <p:ph type="body" idx="1" hasCustomPrompt="1"/>
          </p:nvPr>
        </p:nvSpPr>
        <p:spPr>
          <a:xfrm>
            <a:off x="3572510" y="3269455"/>
            <a:ext cx="2284095" cy="1899763"/>
          </a:xfrm>
          <a:prstGeom prst="rect">
            <a:avLst/>
          </a:prstGeom>
        </p:spPr>
        <p:txBody>
          <a:bodyPr lIns="0" tIns="0" rIns="0" bIns="0" anchor="ctr"/>
          <a:lstStyle>
            <a:lvl1pPr>
              <a:defRPr sz="1600" b="0" i="0">
                <a:solidFill>
                  <a:schemeClr val="bg1"/>
                </a:solidFill>
                <a:latin typeface="微软雅黑" panose="020B0503020204020204" pitchFamily="34" charset="-122"/>
                <a:ea typeface="思源黑体 CN Normal" panose="020B0400000000000000" charset="-122"/>
                <a:cs typeface="思源黑体 CN Normal" panose="020B0400000000000000" charset="-122"/>
              </a:defRPr>
            </a:lvl1pPr>
          </a:lstStyle>
          <a:p>
            <a:pPr fontAlgn="base"/>
            <a:r>
              <a:rPr lang="zh-CN" altLang="en-US" dirty="0"/>
              <a:t>一一一一一一</a:t>
            </a:r>
            <a:endParaRPr lang="en-US" altLang="zh-CN" dirty="0"/>
          </a:p>
          <a:p>
            <a:pPr fontAlgn="base"/>
            <a:r>
              <a:rPr lang="zh-CN" altLang="en-US" dirty="0"/>
              <a:t>二二二额二二二</a:t>
            </a:r>
            <a:endParaRPr lang="en-US" altLang="zh-CN" dirty="0"/>
          </a:p>
          <a:p>
            <a:pPr fontAlgn="base"/>
            <a:r>
              <a:rPr lang="zh-CN" altLang="en-US" dirty="0"/>
              <a:t>三三三三三三</a:t>
            </a:r>
            <a:endParaRPr lang="en-US" altLang="zh-CN" dirty="0"/>
          </a:p>
          <a:p>
            <a:pPr fontAlgn="base"/>
            <a:r>
              <a:rPr lang="zh-CN" altLang="en-US" dirty="0"/>
              <a:t>四四四四四四</a:t>
            </a:r>
            <a:endParaRPr lang="en-US" altLang="zh-CN" dirty="0"/>
          </a:p>
          <a:p>
            <a:pPr fontAlgn="base"/>
            <a:r>
              <a:rPr lang="zh-CN" altLang="en-US" dirty="0"/>
              <a:t>呜呜呜呜呜呜呜呜</a:t>
            </a:r>
            <a:endParaRPr dirty="0"/>
          </a:p>
        </p:txBody>
      </p:sp>
      <p:pic>
        <p:nvPicPr>
          <p:cNvPr id="4" name="图片 3" descr="许多人在餐厅里&#10;&#10;中度可信度描述已自动生成"/>
          <p:cNvPicPr>
            <a:picLocks noChangeAspect="1"/>
          </p:cNvPicPr>
          <p:nvPr userDrawn="1"/>
        </p:nvPicPr>
        <p:blipFill rotWithShape="1">
          <a:blip r:embed="rId6" cstate="print">
            <a:extLst>
              <a:ext uri="{28A0092B-C50C-407E-A947-70E740481C1C}">
                <a14:useLocalDpi xmlns:a14="http://schemas.microsoft.com/office/drawing/2010/main" val="0"/>
              </a:ext>
            </a:extLst>
          </a:blip>
          <a:srcRect t="20562" b="14268"/>
          <a:stretch>
            <a:fillRect/>
          </a:stretch>
        </p:blipFill>
        <p:spPr>
          <a:xfrm>
            <a:off x="6192000" y="2242800"/>
            <a:ext cx="5998210" cy="293179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0.png"/><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0.png"/><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lstStyle/>
          <a:p>
            <a:pPr lvl="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a:solidFill>
                  <a:schemeClr val="tx1">
                    <a:tint val="75000"/>
                  </a:schemeClr>
                </a:solidFill>
                <a:latin typeface="思源黑体 CN Normal" panose="020B0400000000000000" charset="-122"/>
                <a:ea typeface="思源黑体 CN Normal" panose="020B0400000000000000" charset="-122"/>
              </a:defRPr>
            </a:lvl1pPr>
          </a:lstStyle>
          <a:p>
            <a:pPr>
              <a:defRPr/>
            </a:pPr>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latin typeface="思源黑体 CN Normal" panose="020B0400000000000000" charset="-122"/>
                <a:ea typeface="思源黑体 CN Normal" panose="020B0400000000000000" charset="-122"/>
              </a:defRPr>
            </a:lvl1pPr>
          </a:lstStyle>
          <a:p>
            <a:pPr>
              <a:defRPr/>
            </a:pPr>
            <a:r>
              <a:rPr lang="en-US" altLang="zh-CN"/>
              <a:t>1</a:t>
            </a:r>
            <a:endParaRPr lang="zh-CN" altLang="en-US" dirty="0"/>
          </a:p>
        </p:txBody>
      </p:sp>
      <p:sp>
        <p:nvSpPr>
          <p:cNvPr id="1030" name="矩形 5"/>
          <p:cNvSpPr/>
          <p:nvPr/>
        </p:nvSpPr>
        <p:spPr>
          <a:xfrm>
            <a:off x="1165124" y="90349"/>
            <a:ext cx="184731" cy="276999"/>
          </a:xfrm>
          <a:prstGeom prst="rect">
            <a:avLst/>
          </a:prstGeom>
          <a:noFill/>
          <a:ln w="9525">
            <a:noFill/>
          </a:ln>
        </p:spPr>
        <p:txBody>
          <a:bodyPr wrap="none" anchor="t">
            <a:spAutoFit/>
          </a:bodyPr>
          <a:lstStyle/>
          <a:p>
            <a:pPr lvl="0"/>
            <a:endParaRPr lang="zh-CN" altLang="en-US" sz="1200" dirty="0">
              <a:solidFill>
                <a:schemeClr val="tx1"/>
              </a:solidFill>
              <a:latin typeface="思源黑体 CN Normal" panose="020B0400000000000000" charset="-122"/>
              <a:ea typeface="微软雅黑" panose="020B0503020204020204" pitchFamily="34" charset="-122"/>
            </a:endParaRPr>
          </a:p>
        </p:txBody>
      </p:sp>
      <p:sp>
        <p:nvSpPr>
          <p:cNvPr id="1032" name="矩形 7"/>
          <p:cNvSpPr/>
          <p:nvPr/>
        </p:nvSpPr>
        <p:spPr>
          <a:xfrm>
            <a:off x="837246" y="362138"/>
            <a:ext cx="184731" cy="276999"/>
          </a:xfrm>
          <a:prstGeom prst="rect">
            <a:avLst/>
          </a:prstGeom>
          <a:noFill/>
          <a:ln w="9525">
            <a:noFill/>
          </a:ln>
        </p:spPr>
        <p:txBody>
          <a:bodyPr wrap="none" anchor="t">
            <a:spAutoFit/>
          </a:bodyPr>
          <a:lstStyle/>
          <a:p>
            <a:pPr lvl="0"/>
            <a:endParaRPr lang="zh-CN" altLang="en-US" sz="1200" dirty="0">
              <a:solidFill>
                <a:schemeClr val="tx1"/>
              </a:solidFill>
              <a:latin typeface="思源黑体 CN Normal" panose="020B0400000000000000" charset="-122"/>
              <a:ea typeface="微软雅黑" panose="020B0503020204020204" pitchFamily="34" charset="-122"/>
            </a:endParaRPr>
          </a:p>
        </p:txBody>
      </p:sp>
      <p:cxnSp>
        <p:nvCxnSpPr>
          <p:cNvPr id="9" name="直接连接符 8"/>
          <p:cNvCxnSpPr/>
          <p:nvPr/>
        </p:nvCxnSpPr>
        <p:spPr>
          <a:xfrm>
            <a:off x="639550" y="692810"/>
            <a:ext cx="0" cy="0"/>
          </a:xfrm>
          <a:prstGeom prst="line">
            <a:avLst/>
          </a:prstGeom>
          <a:ln>
            <a:solidFill>
              <a:srgbClr val="15307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fontAlgn="base">
        <a:lnSpc>
          <a:spcPct val="90000"/>
        </a:lnSpc>
        <a:spcBef>
          <a:spcPct val="0"/>
        </a:spcBef>
        <a:spcAft>
          <a:spcPct val="0"/>
        </a:spcAft>
        <a:defRPr sz="4400" kern="1200">
          <a:solidFill>
            <a:schemeClr val="tx1"/>
          </a:solidFill>
          <a:latin typeface="思源黑体 CN Normal" panose="020B0400000000000000" charset="-122"/>
          <a:ea typeface="思源黑体 CN Normal" panose="020B0400000000000000" charset="-122"/>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思源黑体 CN Normal" panose="020B0400000000000000" charset="-122"/>
          <a:ea typeface="思源黑体 CN Normal" panose="020B0400000000000000"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思源黑体 CN Normal" panose="020B0400000000000000" charset="-122"/>
          <a:ea typeface="思源黑体 CN Normal" panose="020B0400000000000000"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思源黑体 CN Normal" panose="020B0400000000000000" charset="-122"/>
          <a:ea typeface="思源黑体 CN Normal" panose="020B0400000000000000"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思源黑体 CN Normal" panose="020B0400000000000000" charset="-122"/>
          <a:ea typeface="思源黑体 CN Normal" panose="020B0400000000000000"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思源黑体 CN Normal" panose="020B0400000000000000" charset="-122"/>
          <a:ea typeface="思源黑体 CN Normal" panose="020B04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4099" name="文本占位符 2"/>
          <p:cNvSpPr>
            <a:spLocks noGrp="1"/>
          </p:cNvSpPr>
          <p:nvPr>
            <p:ph type="body"/>
          </p:nvPr>
        </p:nvSpPr>
        <p:spPr>
          <a:xfrm>
            <a:off x="838200" y="1825625"/>
            <a:ext cx="10515600" cy="4351338"/>
          </a:xfrm>
          <a:prstGeom prst="rect">
            <a:avLst/>
          </a:prstGeom>
          <a:noFill/>
          <a:ln w="9525">
            <a:noFill/>
          </a:ln>
        </p:spPr>
        <p:txBody>
          <a:bodyPr anchor="t"/>
          <a:lstStyle/>
          <a:p>
            <a:pPr lvl="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rPr>
              <a:t>1</a:t>
            </a: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102" name="矩形 5"/>
          <p:cNvSpPr/>
          <p:nvPr/>
        </p:nvSpPr>
        <p:spPr>
          <a:xfrm>
            <a:off x="0" y="9525"/>
            <a:ext cx="1200150" cy="790575"/>
          </a:xfrm>
          <a:prstGeom prst="rect">
            <a:avLst/>
          </a:prstGeom>
          <a:noFill/>
          <a:ln w="9525">
            <a:noFill/>
          </a:ln>
        </p:spPr>
        <p:txBody>
          <a:bodyPr wrap="none" anchor="t">
            <a:spAutoFit/>
          </a:bodyPr>
          <a:lstStyle/>
          <a:p>
            <a:pPr lvl="0"/>
            <a:endParaRPr lang="zh-CN" altLang="en-US" sz="1200" dirty="0">
              <a:latin typeface="微软雅黑" panose="020B0503020204020204" pitchFamily="34" charset="-122"/>
              <a:ea typeface="微软雅黑" panose="020B0503020204020204" pitchFamily="34" charset="-122"/>
            </a:endParaRPr>
          </a:p>
        </p:txBody>
      </p:sp>
      <p:pic>
        <p:nvPicPr>
          <p:cNvPr id="3" name="图片 2" descr="新logo副本"/>
          <p:cNvPicPr>
            <a:picLocks noChangeAspect="1"/>
          </p:cNvPicPr>
          <p:nvPr/>
        </p:nvPicPr>
        <p:blipFill>
          <a:blip r:embed="rId2" cstate="screen"/>
          <a:srcRect/>
          <a:stretch>
            <a:fillRect/>
          </a:stretch>
        </p:blipFill>
        <p:spPr>
          <a:xfrm>
            <a:off x="11012170" y="9525"/>
            <a:ext cx="1273810" cy="1094740"/>
          </a:xfrm>
          <a:prstGeom prst="rect">
            <a:avLst/>
          </a:prstGeom>
        </p:spPr>
      </p:pic>
      <p:sp>
        <p:nvSpPr>
          <p:cNvPr id="9" name="菱形 8"/>
          <p:cNvSpPr/>
          <p:nvPr/>
        </p:nvSpPr>
        <p:spPr>
          <a:xfrm>
            <a:off x="246979" y="188775"/>
            <a:ext cx="432030" cy="466724"/>
          </a:xfrm>
          <a:prstGeom prst="diamond">
            <a:avLst/>
          </a:prstGeom>
          <a:solidFill>
            <a:srgbClr val="153070"/>
          </a:solidFill>
          <a:ln>
            <a:solidFill>
              <a:srgbClr val="153070"/>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10" name="菱形 9"/>
          <p:cNvSpPr/>
          <p:nvPr/>
        </p:nvSpPr>
        <p:spPr>
          <a:xfrm>
            <a:off x="440900" y="282584"/>
            <a:ext cx="397300" cy="406106"/>
          </a:xfrm>
          <a:prstGeom prst="diamond">
            <a:avLst/>
          </a:prstGeom>
          <a:noFill/>
          <a:ln>
            <a:solidFill>
              <a:srgbClr val="153070"/>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cxnSp>
        <p:nvCxnSpPr>
          <p:cNvPr id="11" name="直接连接符 10"/>
          <p:cNvCxnSpPr>
            <a:stCxn id="10" idx="2"/>
          </p:cNvCxnSpPr>
          <p:nvPr/>
        </p:nvCxnSpPr>
        <p:spPr>
          <a:xfrm>
            <a:off x="639550" y="688690"/>
            <a:ext cx="10496800" cy="4120"/>
          </a:xfrm>
          <a:prstGeom prst="line">
            <a:avLst/>
          </a:prstGeom>
          <a:ln>
            <a:solidFill>
              <a:srgbClr val="15307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2" r:id="rId1"/>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4099" name="文本占位符 2"/>
          <p:cNvSpPr>
            <a:spLocks noGrp="1"/>
          </p:cNvSpPr>
          <p:nvPr>
            <p:ph type="body"/>
          </p:nvPr>
        </p:nvSpPr>
        <p:spPr>
          <a:xfrm>
            <a:off x="838200" y="1825625"/>
            <a:ext cx="10515600" cy="4351338"/>
          </a:xfrm>
          <a:prstGeom prst="rect">
            <a:avLst/>
          </a:prstGeom>
          <a:noFill/>
          <a:ln w="9525">
            <a:noFill/>
          </a:ln>
        </p:spPr>
        <p:txBody>
          <a:bodyPr anchor="t"/>
          <a:lstStyle/>
          <a:p>
            <a:pPr lvl="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a:solidFill>
                  <a:schemeClr val="tx1">
                    <a:tint val="75000"/>
                  </a:schemeClr>
                </a:solidFill>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rPr>
              <a:t>1</a:t>
            </a: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102" name="矩形 5"/>
          <p:cNvSpPr/>
          <p:nvPr/>
        </p:nvSpPr>
        <p:spPr>
          <a:xfrm>
            <a:off x="0" y="9525"/>
            <a:ext cx="1200150" cy="790575"/>
          </a:xfrm>
          <a:prstGeom prst="rect">
            <a:avLst/>
          </a:prstGeom>
          <a:noFill/>
          <a:ln w="9525">
            <a:noFill/>
          </a:ln>
        </p:spPr>
        <p:txBody>
          <a:bodyPr wrap="none" anchor="t">
            <a:spAutoFit/>
          </a:bodyPr>
          <a:lstStyle/>
          <a:p>
            <a:pPr lvl="0"/>
            <a:endParaRPr lang="zh-CN" altLang="en-US" sz="1200" dirty="0">
              <a:latin typeface="微软雅黑" panose="020B0503020204020204" pitchFamily="34" charset="-122"/>
              <a:ea typeface="微软雅黑" panose="020B0503020204020204" pitchFamily="34" charset="-122"/>
            </a:endParaRPr>
          </a:p>
        </p:txBody>
      </p:sp>
      <p:pic>
        <p:nvPicPr>
          <p:cNvPr id="3" name="图片 2" descr="新logo副本"/>
          <p:cNvPicPr>
            <a:picLocks noChangeAspect="1"/>
          </p:cNvPicPr>
          <p:nvPr/>
        </p:nvPicPr>
        <p:blipFill>
          <a:blip r:embed="rId2" cstate="screen"/>
          <a:srcRect/>
          <a:stretch>
            <a:fillRect/>
          </a:stretch>
        </p:blipFill>
        <p:spPr>
          <a:xfrm>
            <a:off x="11012170" y="9525"/>
            <a:ext cx="1273810" cy="1094740"/>
          </a:xfrm>
          <a:prstGeom prst="rect">
            <a:avLst/>
          </a:prstGeom>
        </p:spPr>
      </p:pic>
      <p:sp>
        <p:nvSpPr>
          <p:cNvPr id="9" name="菱形 8"/>
          <p:cNvSpPr/>
          <p:nvPr/>
        </p:nvSpPr>
        <p:spPr>
          <a:xfrm>
            <a:off x="246979" y="188775"/>
            <a:ext cx="432030" cy="466724"/>
          </a:xfrm>
          <a:prstGeom prst="diamond">
            <a:avLst/>
          </a:prstGeom>
          <a:solidFill>
            <a:srgbClr val="153070"/>
          </a:solidFill>
          <a:ln>
            <a:solidFill>
              <a:srgbClr val="153070"/>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10" name="菱形 9"/>
          <p:cNvSpPr/>
          <p:nvPr/>
        </p:nvSpPr>
        <p:spPr>
          <a:xfrm>
            <a:off x="440900" y="282584"/>
            <a:ext cx="397300" cy="406106"/>
          </a:xfrm>
          <a:prstGeom prst="diamond">
            <a:avLst/>
          </a:prstGeom>
          <a:noFill/>
          <a:ln>
            <a:solidFill>
              <a:srgbClr val="153070"/>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cxnSp>
        <p:nvCxnSpPr>
          <p:cNvPr id="11" name="直接连接符 10"/>
          <p:cNvCxnSpPr>
            <a:stCxn id="10" idx="2"/>
          </p:cNvCxnSpPr>
          <p:nvPr/>
        </p:nvCxnSpPr>
        <p:spPr>
          <a:xfrm>
            <a:off x="639550" y="688690"/>
            <a:ext cx="10496800" cy="4120"/>
          </a:xfrm>
          <a:prstGeom prst="line">
            <a:avLst/>
          </a:prstGeom>
          <a:ln>
            <a:solidFill>
              <a:srgbClr val="15307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4" r:id="rId1"/>
  </p:sldLayoutIdLst>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5.xml"/><Relationship Id="rId3" Type="http://schemas.openxmlformats.org/officeDocument/2006/relationships/tags" Target="../tags/tag1.xml"/><Relationship Id="rId2" Type="http://schemas.openxmlformats.org/officeDocument/2006/relationships/image" Target="../media/image12.png"/><Relationship Id="rId1" Type="http://schemas.openxmlformats.org/officeDocument/2006/relationships/image" Target="../media/image11.jpeg"/></Relationships>
</file>

<file path=ppt/slides/_rels/slide10.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3" Type="http://schemas.openxmlformats.org/officeDocument/2006/relationships/image" Target="../media/image27.jpeg"/><Relationship Id="rId2" Type="http://schemas.openxmlformats.org/officeDocument/2006/relationships/image" Target="../media/image26.png"/><Relationship Id="rId12" Type="http://schemas.openxmlformats.org/officeDocument/2006/relationships/slideLayout" Target="../slideLayouts/slideLayout4.xml"/><Relationship Id="rId11" Type="http://schemas.openxmlformats.org/officeDocument/2006/relationships/tags" Target="../tags/tag11.xml"/><Relationship Id="rId10" Type="http://schemas.openxmlformats.org/officeDocument/2006/relationships/image" Target="../media/image34.png"/><Relationship Id="rId1" Type="http://schemas.openxmlformats.org/officeDocument/2006/relationships/image" Target="../media/image25.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tags" Target="../tags/tag12.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xml"/><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xml"/><Relationship Id="rId1" Type="http://schemas.openxmlformats.org/officeDocument/2006/relationships/image" Target="../media/image41.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5.xml"/><Relationship Id="rId4" Type="http://schemas.openxmlformats.org/officeDocument/2006/relationships/image" Target="../media/image45.pn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53.png"/><Relationship Id="rId7" Type="http://schemas.openxmlformats.org/officeDocument/2006/relationships/image" Target="../media/image52.png"/><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png"/><Relationship Id="rId10" Type="http://schemas.openxmlformats.org/officeDocument/2006/relationships/slideLayout" Target="../slideLayouts/slideLayout4.xml"/><Relationship Id="rId1" Type="http://schemas.openxmlformats.org/officeDocument/2006/relationships/image" Target="../media/image46.jpeg"/></Relationships>
</file>

<file path=ppt/slides/_rels/slide16.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61.jpeg"/><Relationship Id="rId7" Type="http://schemas.openxmlformats.org/officeDocument/2006/relationships/image" Target="../media/image60.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jpeg"/><Relationship Id="rId10" Type="http://schemas.openxmlformats.org/officeDocument/2006/relationships/slideLayout" Target="../slideLayouts/slideLayout4.xml"/><Relationship Id="rId1" Type="http://schemas.openxmlformats.org/officeDocument/2006/relationships/image" Target="../media/image54.jpeg"/></Relationships>
</file>

<file path=ppt/slides/_rels/slide17.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image" Target="../media/image69.jpeg"/><Relationship Id="rId7" Type="http://schemas.openxmlformats.org/officeDocument/2006/relationships/image" Target="../media/image68.jpeg"/><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0" Type="http://schemas.openxmlformats.org/officeDocument/2006/relationships/slideLayout" Target="../slideLayouts/slideLayout4.xml"/><Relationship Id="rId1" Type="http://schemas.openxmlformats.org/officeDocument/2006/relationships/image" Target="../media/image62.jpeg"/></Relationships>
</file>

<file path=ppt/slides/_rels/slide18.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77.png"/><Relationship Id="rId7" Type="http://schemas.openxmlformats.org/officeDocument/2006/relationships/image" Target="../media/image76.jpeg"/><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jpeg"/><Relationship Id="rId10" Type="http://schemas.openxmlformats.org/officeDocument/2006/relationships/slideLayout" Target="../slideLayouts/slideLayout4.xml"/><Relationship Id="rId1" Type="http://schemas.openxmlformats.org/officeDocument/2006/relationships/image" Target="../media/image70.jpeg"/></Relationships>
</file>

<file path=ppt/slides/_rels/slide19.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85.jpeg"/><Relationship Id="rId7" Type="http://schemas.openxmlformats.org/officeDocument/2006/relationships/image" Target="../media/image84.jpeg"/><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0" Type="http://schemas.openxmlformats.org/officeDocument/2006/relationships/slideLayout" Target="../slideLayouts/slideLayout4.xml"/><Relationship Id="rId1" Type="http://schemas.openxmlformats.org/officeDocument/2006/relationships/image" Target="../media/image7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86.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2.xml"/><Relationship Id="rId4" Type="http://schemas.openxmlformats.org/officeDocument/2006/relationships/image" Target="../media/image95.png"/><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9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3.png"/><Relationship Id="rId5" Type="http://schemas.openxmlformats.org/officeDocument/2006/relationships/image" Target="../media/image104.jpeg"/><Relationship Id="rId4" Type="http://schemas.openxmlformats.org/officeDocument/2006/relationships/image" Target="../media/image17.jpeg"/><Relationship Id="rId3" Type="http://schemas.openxmlformats.org/officeDocument/2006/relationships/image" Target="../media/image20.jpeg"/><Relationship Id="rId2" Type="http://schemas.openxmlformats.org/officeDocument/2006/relationships/image" Target="../media/image103.png"/><Relationship Id="rId10" Type="http://schemas.openxmlformats.org/officeDocument/2006/relationships/slideLayout" Target="../slideLayouts/slideLayout4.xml"/><Relationship Id="rId1" Type="http://schemas.openxmlformats.org/officeDocument/2006/relationships/image" Target="../media/image10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6.xml"/><Relationship Id="rId2" Type="http://schemas.openxmlformats.org/officeDocument/2006/relationships/image" Target="../media/image106.png"/><Relationship Id="rId1" Type="http://schemas.openxmlformats.org/officeDocument/2006/relationships/image" Target="../media/image105.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7.xml"/><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image" Target="../media/image107.jpeg"/></Relationships>
</file>

<file path=ppt/slides/_rels/slide27.xml.rels><?xml version="1.0" encoding="UTF-8" standalone="yes"?>
<Relationships xmlns="http://schemas.openxmlformats.org/package/2006/relationships"><Relationship Id="rId9" Type="http://schemas.openxmlformats.org/officeDocument/2006/relationships/image" Target="../media/image110.png"/><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4" Type="http://schemas.openxmlformats.org/officeDocument/2006/relationships/slideLayout" Target="../slideLayouts/slideLayout4.xml"/><Relationship Id="rId13" Type="http://schemas.openxmlformats.org/officeDocument/2006/relationships/tags" Target="../tags/tag36.xml"/><Relationship Id="rId12" Type="http://schemas.openxmlformats.org/officeDocument/2006/relationships/image" Target="../media/image113.png"/><Relationship Id="rId11" Type="http://schemas.openxmlformats.org/officeDocument/2006/relationships/image" Target="../media/image112.png"/><Relationship Id="rId10" Type="http://schemas.openxmlformats.org/officeDocument/2006/relationships/image" Target="../media/image111.png"/><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7.xml"/><Relationship Id="rId2" Type="http://schemas.openxmlformats.org/officeDocument/2006/relationships/image" Target="../media/image115.jpeg"/><Relationship Id="rId1" Type="http://schemas.openxmlformats.org/officeDocument/2006/relationships/image" Target="../media/image114.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8.xml"/><Relationship Id="rId2" Type="http://schemas.openxmlformats.org/officeDocument/2006/relationships/image" Target="../media/image117.png"/><Relationship Id="rId1"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31.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104.jpeg"/><Relationship Id="rId7" Type="http://schemas.openxmlformats.org/officeDocument/2006/relationships/image" Target="../media/image123.jpeg"/><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20.jpeg"/><Relationship Id="rId3" Type="http://schemas.openxmlformats.org/officeDocument/2006/relationships/image" Target="../media/image120.jpeg"/><Relationship Id="rId22" Type="http://schemas.openxmlformats.org/officeDocument/2006/relationships/slideLayout" Target="../slideLayouts/slideLayout4.xml"/><Relationship Id="rId21" Type="http://schemas.openxmlformats.org/officeDocument/2006/relationships/tags" Target="../tags/tag40.xml"/><Relationship Id="rId20" Type="http://schemas.openxmlformats.org/officeDocument/2006/relationships/image" Target="../media/image130.png"/><Relationship Id="rId2" Type="http://schemas.openxmlformats.org/officeDocument/2006/relationships/image" Target="../media/image119.jpeg"/><Relationship Id="rId19" Type="http://schemas.openxmlformats.org/officeDocument/2006/relationships/image" Target="../media/image129.jpeg"/><Relationship Id="rId18" Type="http://schemas.openxmlformats.org/officeDocument/2006/relationships/image" Target="../media/image128.png"/><Relationship Id="rId17" Type="http://schemas.openxmlformats.org/officeDocument/2006/relationships/image" Target="../media/image127.jpeg"/><Relationship Id="rId16" Type="http://schemas.openxmlformats.org/officeDocument/2006/relationships/image" Target="../media/image23.png"/><Relationship Id="rId15" Type="http://schemas.openxmlformats.org/officeDocument/2006/relationships/image" Target="../media/image126.jpeg"/><Relationship Id="rId14" Type="http://schemas.openxmlformats.org/officeDocument/2006/relationships/image" Target="../media/image1.svg"/><Relationship Id="rId13" Type="http://schemas.openxmlformats.org/officeDocument/2006/relationships/image" Target="../media/image125.png"/><Relationship Id="rId12" Type="http://schemas.openxmlformats.org/officeDocument/2006/relationships/image" Target="../media/image17.jpeg"/><Relationship Id="rId11" Type="http://schemas.openxmlformats.org/officeDocument/2006/relationships/image" Target="../media/image22.png"/><Relationship Id="rId10" Type="http://schemas.openxmlformats.org/officeDocument/2006/relationships/image" Target="../media/image124.jpeg"/><Relationship Id="rId1" Type="http://schemas.openxmlformats.org/officeDocument/2006/relationships/image" Target="../media/image11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1.xml"/><Relationship Id="rId1" Type="http://schemas.openxmlformats.org/officeDocument/2006/relationships/image" Target="../media/image131.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tags" Target="../tags/tag42.xml"/><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132.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43.xml"/><Relationship Id="rId5" Type="http://schemas.openxmlformats.org/officeDocument/2006/relationships/image" Target="../media/image139.png"/><Relationship Id="rId4" Type="http://schemas.openxmlformats.org/officeDocument/2006/relationships/image" Target="../media/image138.png"/><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pn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44.xml"/><Relationship Id="rId6" Type="http://schemas.openxmlformats.org/officeDocument/2006/relationships/image" Target="../media/image145.png"/><Relationship Id="rId5" Type="http://schemas.microsoft.com/office/2007/relationships/hdphoto" Target="../media/image144.wdp"/><Relationship Id="rId4" Type="http://schemas.openxmlformats.org/officeDocument/2006/relationships/image" Target="../media/image143.png"/><Relationship Id="rId3" Type="http://schemas.openxmlformats.org/officeDocument/2006/relationships/image" Target="../media/image142.png"/><Relationship Id="rId2" Type="http://schemas.microsoft.com/office/2007/relationships/hdphoto" Target="../media/image141.wdp"/><Relationship Id="rId1" Type="http://schemas.openxmlformats.org/officeDocument/2006/relationships/image" Target="../media/image140.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45.xml"/><Relationship Id="rId5" Type="http://schemas.microsoft.com/office/2007/relationships/hdphoto" Target="../media/image150.wdp"/><Relationship Id="rId4" Type="http://schemas.openxmlformats.org/officeDocument/2006/relationships/image" Target="../media/image149.png"/><Relationship Id="rId3" Type="http://schemas.microsoft.com/office/2007/relationships/hdphoto" Target="../media/image148.wdp"/><Relationship Id="rId2" Type="http://schemas.openxmlformats.org/officeDocument/2006/relationships/image" Target="../media/image147.png"/><Relationship Id="rId1" Type="http://schemas.openxmlformats.org/officeDocument/2006/relationships/image" Target="../media/image146.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4.xml"/><Relationship Id="rId6" Type="http://schemas.openxmlformats.org/officeDocument/2006/relationships/tags" Target="../tags/tag46.xml"/><Relationship Id="rId5" Type="http://schemas.openxmlformats.org/officeDocument/2006/relationships/image" Target="../media/image155.jpeg"/><Relationship Id="rId4" Type="http://schemas.openxmlformats.org/officeDocument/2006/relationships/image" Target="../media/image154.jpeg"/><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image" Target="../media/image151.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39.xml.rels><?xml version="1.0" encoding="UTF-8" standalone="yes"?>
<Relationships xmlns="http://schemas.openxmlformats.org/package/2006/relationships"><Relationship Id="rId9" Type="http://schemas.openxmlformats.org/officeDocument/2006/relationships/image" Target="../media/image164.jpeg"/><Relationship Id="rId8" Type="http://schemas.openxmlformats.org/officeDocument/2006/relationships/image" Target="../media/image163.png"/><Relationship Id="rId7" Type="http://schemas.openxmlformats.org/officeDocument/2006/relationships/image" Target="../media/image162.png"/><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3" Type="http://schemas.openxmlformats.org/officeDocument/2006/relationships/image" Target="../media/image158.png"/><Relationship Id="rId2" Type="http://schemas.openxmlformats.org/officeDocument/2006/relationships/image" Target="../media/image157.jpeg"/><Relationship Id="rId19" Type="http://schemas.openxmlformats.org/officeDocument/2006/relationships/slideLayout" Target="../slideLayouts/slideLayout4.xml"/><Relationship Id="rId18" Type="http://schemas.openxmlformats.org/officeDocument/2006/relationships/tags" Target="../tags/tag48.xml"/><Relationship Id="rId17" Type="http://schemas.openxmlformats.org/officeDocument/2006/relationships/image" Target="../media/image85.jpeg"/><Relationship Id="rId16" Type="http://schemas.openxmlformats.org/officeDocument/2006/relationships/image" Target="../media/image171.jpeg"/><Relationship Id="rId15" Type="http://schemas.openxmlformats.org/officeDocument/2006/relationships/image" Target="../media/image170.jpeg"/><Relationship Id="rId14" Type="http://schemas.openxmlformats.org/officeDocument/2006/relationships/image" Target="../media/image169.jpeg"/><Relationship Id="rId13" Type="http://schemas.openxmlformats.org/officeDocument/2006/relationships/image" Target="../media/image168.jpeg"/><Relationship Id="rId12" Type="http://schemas.openxmlformats.org/officeDocument/2006/relationships/image" Target="../media/image167.jpeg"/><Relationship Id="rId11" Type="http://schemas.openxmlformats.org/officeDocument/2006/relationships/image" Target="../media/image166.jpeg"/><Relationship Id="rId10" Type="http://schemas.openxmlformats.org/officeDocument/2006/relationships/image" Target="../media/image165.jpeg"/><Relationship Id="rId1" Type="http://schemas.openxmlformats.org/officeDocument/2006/relationships/image" Target="../media/image156.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ags" Target="../tags/tag5.xml"/><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9.xml"/></Relationships>
</file>

<file path=ppt/slides/_rels/slide41.xml.rels><?xml version="1.0" encoding="UTF-8" standalone="yes"?>
<Relationships xmlns="http://schemas.openxmlformats.org/package/2006/relationships"><Relationship Id="rId99" Type="http://schemas.openxmlformats.org/officeDocument/2006/relationships/image" Target="../media/image270.png"/><Relationship Id="rId98" Type="http://schemas.openxmlformats.org/officeDocument/2006/relationships/image" Target="../media/image269.png"/><Relationship Id="rId97" Type="http://schemas.openxmlformats.org/officeDocument/2006/relationships/image" Target="../media/image268.png"/><Relationship Id="rId96" Type="http://schemas.openxmlformats.org/officeDocument/2006/relationships/image" Target="../media/image267.png"/><Relationship Id="rId95" Type="http://schemas.openxmlformats.org/officeDocument/2006/relationships/image" Target="../media/image266.png"/><Relationship Id="rId94" Type="http://schemas.openxmlformats.org/officeDocument/2006/relationships/image" Target="../media/image265.jpeg"/><Relationship Id="rId93" Type="http://schemas.openxmlformats.org/officeDocument/2006/relationships/image" Target="../media/image264.png"/><Relationship Id="rId92" Type="http://schemas.openxmlformats.org/officeDocument/2006/relationships/image" Target="../media/image263.png"/><Relationship Id="rId91" Type="http://schemas.openxmlformats.org/officeDocument/2006/relationships/image" Target="../media/image262.jpeg"/><Relationship Id="rId90" Type="http://schemas.openxmlformats.org/officeDocument/2006/relationships/image" Target="../media/image261.png"/><Relationship Id="rId9" Type="http://schemas.openxmlformats.org/officeDocument/2006/relationships/image" Target="../media/image180.png"/><Relationship Id="rId89" Type="http://schemas.openxmlformats.org/officeDocument/2006/relationships/image" Target="../media/image260.png"/><Relationship Id="rId88" Type="http://schemas.openxmlformats.org/officeDocument/2006/relationships/image" Target="../media/image259.png"/><Relationship Id="rId87" Type="http://schemas.openxmlformats.org/officeDocument/2006/relationships/image" Target="../media/image258.png"/><Relationship Id="rId86" Type="http://schemas.openxmlformats.org/officeDocument/2006/relationships/image" Target="../media/image257.jpeg"/><Relationship Id="rId85" Type="http://schemas.openxmlformats.org/officeDocument/2006/relationships/image" Target="../media/image256.jpeg"/><Relationship Id="rId84" Type="http://schemas.openxmlformats.org/officeDocument/2006/relationships/image" Target="../media/image255.jpeg"/><Relationship Id="rId83" Type="http://schemas.openxmlformats.org/officeDocument/2006/relationships/image" Target="../media/image254.png"/><Relationship Id="rId82" Type="http://schemas.openxmlformats.org/officeDocument/2006/relationships/image" Target="../media/image253.jpeg"/><Relationship Id="rId81" Type="http://schemas.openxmlformats.org/officeDocument/2006/relationships/image" Target="../media/image252.jpeg"/><Relationship Id="rId80" Type="http://schemas.openxmlformats.org/officeDocument/2006/relationships/image" Target="../media/image251.png"/><Relationship Id="rId8" Type="http://schemas.openxmlformats.org/officeDocument/2006/relationships/image" Target="../media/image179.png"/><Relationship Id="rId79" Type="http://schemas.openxmlformats.org/officeDocument/2006/relationships/image" Target="../media/image250.jpeg"/><Relationship Id="rId78" Type="http://schemas.openxmlformats.org/officeDocument/2006/relationships/image" Target="../media/image249.png"/><Relationship Id="rId77" Type="http://schemas.openxmlformats.org/officeDocument/2006/relationships/image" Target="../media/image248.jpeg"/><Relationship Id="rId76" Type="http://schemas.openxmlformats.org/officeDocument/2006/relationships/image" Target="../media/image247.png"/><Relationship Id="rId75" Type="http://schemas.openxmlformats.org/officeDocument/2006/relationships/image" Target="../media/image246.jpeg"/><Relationship Id="rId74" Type="http://schemas.openxmlformats.org/officeDocument/2006/relationships/image" Target="../media/image245.jpeg"/><Relationship Id="rId73" Type="http://schemas.openxmlformats.org/officeDocument/2006/relationships/image" Target="../media/image244.png"/><Relationship Id="rId72" Type="http://schemas.openxmlformats.org/officeDocument/2006/relationships/image" Target="../media/image243.jpeg"/><Relationship Id="rId71" Type="http://schemas.openxmlformats.org/officeDocument/2006/relationships/image" Target="../media/image242.jpeg"/><Relationship Id="rId70" Type="http://schemas.openxmlformats.org/officeDocument/2006/relationships/image" Target="../media/image241.jpeg"/><Relationship Id="rId7" Type="http://schemas.openxmlformats.org/officeDocument/2006/relationships/image" Target="../media/image178.png"/><Relationship Id="rId69" Type="http://schemas.openxmlformats.org/officeDocument/2006/relationships/image" Target="../media/image240.jpeg"/><Relationship Id="rId68" Type="http://schemas.openxmlformats.org/officeDocument/2006/relationships/image" Target="../media/image239.jpeg"/><Relationship Id="rId67" Type="http://schemas.openxmlformats.org/officeDocument/2006/relationships/image" Target="../media/image238.png"/><Relationship Id="rId66" Type="http://schemas.openxmlformats.org/officeDocument/2006/relationships/image" Target="../media/image237.jpeg"/><Relationship Id="rId65" Type="http://schemas.openxmlformats.org/officeDocument/2006/relationships/image" Target="../media/image236.jpeg"/><Relationship Id="rId64" Type="http://schemas.openxmlformats.org/officeDocument/2006/relationships/image" Target="../media/image235.png"/><Relationship Id="rId63" Type="http://schemas.openxmlformats.org/officeDocument/2006/relationships/image" Target="../media/image234.png"/><Relationship Id="rId62" Type="http://schemas.microsoft.com/office/2007/relationships/hdphoto" Target="../media/image233.wdp"/><Relationship Id="rId61" Type="http://schemas.openxmlformats.org/officeDocument/2006/relationships/image" Target="../media/image232.png"/><Relationship Id="rId60" Type="http://schemas.microsoft.com/office/2007/relationships/hdphoto" Target="../media/image231.wdp"/><Relationship Id="rId6" Type="http://schemas.openxmlformats.org/officeDocument/2006/relationships/image" Target="../media/image177.png"/><Relationship Id="rId59" Type="http://schemas.openxmlformats.org/officeDocument/2006/relationships/image" Target="../media/image230.png"/><Relationship Id="rId58" Type="http://schemas.microsoft.com/office/2007/relationships/hdphoto" Target="../media/image229.wdp"/><Relationship Id="rId57" Type="http://schemas.openxmlformats.org/officeDocument/2006/relationships/image" Target="../media/image228.png"/><Relationship Id="rId56" Type="http://schemas.microsoft.com/office/2007/relationships/hdphoto" Target="../media/image227.wdp"/><Relationship Id="rId55" Type="http://schemas.openxmlformats.org/officeDocument/2006/relationships/image" Target="../media/image226.png"/><Relationship Id="rId54" Type="http://schemas.microsoft.com/office/2007/relationships/hdphoto" Target="../media/image225.wdp"/><Relationship Id="rId53" Type="http://schemas.openxmlformats.org/officeDocument/2006/relationships/image" Target="../media/image224.png"/><Relationship Id="rId52" Type="http://schemas.microsoft.com/office/2007/relationships/hdphoto" Target="../media/image223.wdp"/><Relationship Id="rId51" Type="http://schemas.openxmlformats.org/officeDocument/2006/relationships/image" Target="../media/image222.png"/><Relationship Id="rId50" Type="http://schemas.openxmlformats.org/officeDocument/2006/relationships/image" Target="../media/image221.png"/><Relationship Id="rId5" Type="http://schemas.openxmlformats.org/officeDocument/2006/relationships/image" Target="../media/image176.png"/><Relationship Id="rId49" Type="http://schemas.openxmlformats.org/officeDocument/2006/relationships/image" Target="../media/image220.png"/><Relationship Id="rId48" Type="http://schemas.openxmlformats.org/officeDocument/2006/relationships/image" Target="../media/image219.png"/><Relationship Id="rId47" Type="http://schemas.openxmlformats.org/officeDocument/2006/relationships/image" Target="../media/image218.png"/><Relationship Id="rId46" Type="http://schemas.openxmlformats.org/officeDocument/2006/relationships/image" Target="../media/image217.png"/><Relationship Id="rId45" Type="http://schemas.openxmlformats.org/officeDocument/2006/relationships/image" Target="../media/image216.png"/><Relationship Id="rId44" Type="http://schemas.openxmlformats.org/officeDocument/2006/relationships/image" Target="../media/image215.png"/><Relationship Id="rId43" Type="http://schemas.openxmlformats.org/officeDocument/2006/relationships/image" Target="../media/image214.jpeg"/><Relationship Id="rId42" Type="http://schemas.openxmlformats.org/officeDocument/2006/relationships/image" Target="../media/image213.jpeg"/><Relationship Id="rId41" Type="http://schemas.openxmlformats.org/officeDocument/2006/relationships/image" Target="../media/image212.png"/><Relationship Id="rId40" Type="http://schemas.openxmlformats.org/officeDocument/2006/relationships/image" Target="../media/image211.jpeg"/><Relationship Id="rId4" Type="http://schemas.openxmlformats.org/officeDocument/2006/relationships/image" Target="../media/image175.png"/><Relationship Id="rId39" Type="http://schemas.openxmlformats.org/officeDocument/2006/relationships/image" Target="../media/image210.png"/><Relationship Id="rId38" Type="http://schemas.openxmlformats.org/officeDocument/2006/relationships/image" Target="../media/image209.png"/><Relationship Id="rId37" Type="http://schemas.openxmlformats.org/officeDocument/2006/relationships/image" Target="../media/image208.png"/><Relationship Id="rId36" Type="http://schemas.openxmlformats.org/officeDocument/2006/relationships/image" Target="../media/image207.png"/><Relationship Id="rId35" Type="http://schemas.openxmlformats.org/officeDocument/2006/relationships/image" Target="../media/image206.png"/><Relationship Id="rId34" Type="http://schemas.openxmlformats.org/officeDocument/2006/relationships/image" Target="../media/image205.png"/><Relationship Id="rId33" Type="http://schemas.microsoft.com/office/2007/relationships/hdphoto" Target="../media/image204.wdp"/><Relationship Id="rId32" Type="http://schemas.openxmlformats.org/officeDocument/2006/relationships/image" Target="../media/image203.png"/><Relationship Id="rId31" Type="http://schemas.openxmlformats.org/officeDocument/2006/relationships/image" Target="../media/image202.png"/><Relationship Id="rId30" Type="http://schemas.openxmlformats.org/officeDocument/2006/relationships/image" Target="../media/image201.png"/><Relationship Id="rId3" Type="http://schemas.microsoft.com/office/2007/relationships/hdphoto" Target="../media/image174.wdp"/><Relationship Id="rId29" Type="http://schemas.openxmlformats.org/officeDocument/2006/relationships/image" Target="../media/image200.png"/><Relationship Id="rId28" Type="http://schemas.openxmlformats.org/officeDocument/2006/relationships/image" Target="../media/image199.png"/><Relationship Id="rId274" Type="http://schemas.openxmlformats.org/officeDocument/2006/relationships/slideLayout" Target="../slideLayouts/slideLayout4.xml"/><Relationship Id="rId273" Type="http://schemas.openxmlformats.org/officeDocument/2006/relationships/tags" Target="../tags/tag50.xml"/><Relationship Id="rId272" Type="http://schemas.openxmlformats.org/officeDocument/2006/relationships/image" Target="../media/image443.png"/><Relationship Id="rId271" Type="http://schemas.openxmlformats.org/officeDocument/2006/relationships/image" Target="../media/image442.jpeg"/><Relationship Id="rId270" Type="http://schemas.openxmlformats.org/officeDocument/2006/relationships/image" Target="../media/image441.jpeg"/><Relationship Id="rId27" Type="http://schemas.openxmlformats.org/officeDocument/2006/relationships/image" Target="../media/image198.png"/><Relationship Id="rId269" Type="http://schemas.openxmlformats.org/officeDocument/2006/relationships/image" Target="../media/image440.jpeg"/><Relationship Id="rId268" Type="http://schemas.openxmlformats.org/officeDocument/2006/relationships/image" Target="../media/image439.jpeg"/><Relationship Id="rId267" Type="http://schemas.openxmlformats.org/officeDocument/2006/relationships/image" Target="../media/image438.png"/><Relationship Id="rId266" Type="http://schemas.openxmlformats.org/officeDocument/2006/relationships/image" Target="../media/image437.png"/><Relationship Id="rId265" Type="http://schemas.openxmlformats.org/officeDocument/2006/relationships/image" Target="../media/image436.png"/><Relationship Id="rId264" Type="http://schemas.openxmlformats.org/officeDocument/2006/relationships/image" Target="../media/image435.png"/><Relationship Id="rId263" Type="http://schemas.openxmlformats.org/officeDocument/2006/relationships/image" Target="../media/image434.png"/><Relationship Id="rId262" Type="http://schemas.openxmlformats.org/officeDocument/2006/relationships/image" Target="../media/image433.jpeg"/><Relationship Id="rId261" Type="http://schemas.microsoft.com/office/2007/relationships/hdphoto" Target="../media/image432.wdp"/><Relationship Id="rId260" Type="http://schemas.openxmlformats.org/officeDocument/2006/relationships/image" Target="../media/image431.png"/><Relationship Id="rId26" Type="http://schemas.openxmlformats.org/officeDocument/2006/relationships/image" Target="../media/image197.png"/><Relationship Id="rId259" Type="http://schemas.openxmlformats.org/officeDocument/2006/relationships/image" Target="../media/image430.png"/><Relationship Id="rId258" Type="http://schemas.openxmlformats.org/officeDocument/2006/relationships/image" Target="../media/image429.jpeg"/><Relationship Id="rId257" Type="http://schemas.openxmlformats.org/officeDocument/2006/relationships/image" Target="../media/image428.jpeg"/><Relationship Id="rId256" Type="http://schemas.openxmlformats.org/officeDocument/2006/relationships/image" Target="../media/image427.jpeg"/><Relationship Id="rId255" Type="http://schemas.openxmlformats.org/officeDocument/2006/relationships/image" Target="../media/image426.jpeg"/><Relationship Id="rId254" Type="http://schemas.openxmlformats.org/officeDocument/2006/relationships/image" Target="../media/image425.png"/><Relationship Id="rId253" Type="http://schemas.openxmlformats.org/officeDocument/2006/relationships/image" Target="../media/image424.jpeg"/><Relationship Id="rId252" Type="http://schemas.openxmlformats.org/officeDocument/2006/relationships/image" Target="../media/image423.png"/><Relationship Id="rId251" Type="http://schemas.openxmlformats.org/officeDocument/2006/relationships/image" Target="../media/image422.png"/><Relationship Id="rId250" Type="http://schemas.openxmlformats.org/officeDocument/2006/relationships/image" Target="../media/image421.jpeg"/><Relationship Id="rId25" Type="http://schemas.openxmlformats.org/officeDocument/2006/relationships/image" Target="../media/image196.png"/><Relationship Id="rId249" Type="http://schemas.openxmlformats.org/officeDocument/2006/relationships/image" Target="../media/image420.png"/><Relationship Id="rId248" Type="http://schemas.openxmlformats.org/officeDocument/2006/relationships/image" Target="../media/image419.png"/><Relationship Id="rId247" Type="http://schemas.openxmlformats.org/officeDocument/2006/relationships/image" Target="../media/image418.jpeg"/><Relationship Id="rId246" Type="http://schemas.openxmlformats.org/officeDocument/2006/relationships/image" Target="../media/image417.jpeg"/><Relationship Id="rId245" Type="http://schemas.openxmlformats.org/officeDocument/2006/relationships/image" Target="../media/image416.png"/><Relationship Id="rId244" Type="http://schemas.openxmlformats.org/officeDocument/2006/relationships/image" Target="../media/image415.png"/><Relationship Id="rId243" Type="http://schemas.openxmlformats.org/officeDocument/2006/relationships/image" Target="../media/image414.jpeg"/><Relationship Id="rId242" Type="http://schemas.openxmlformats.org/officeDocument/2006/relationships/image" Target="../media/image413.jpeg"/><Relationship Id="rId241" Type="http://schemas.openxmlformats.org/officeDocument/2006/relationships/image" Target="../media/image412.png"/><Relationship Id="rId240" Type="http://schemas.openxmlformats.org/officeDocument/2006/relationships/image" Target="../media/image411.jpeg"/><Relationship Id="rId24" Type="http://schemas.openxmlformats.org/officeDocument/2006/relationships/image" Target="../media/image195.png"/><Relationship Id="rId239" Type="http://schemas.openxmlformats.org/officeDocument/2006/relationships/image" Target="../media/image410.jpeg"/><Relationship Id="rId238" Type="http://schemas.openxmlformats.org/officeDocument/2006/relationships/image" Target="../media/image409.png"/><Relationship Id="rId237" Type="http://schemas.openxmlformats.org/officeDocument/2006/relationships/image" Target="../media/image408.png"/><Relationship Id="rId236" Type="http://schemas.openxmlformats.org/officeDocument/2006/relationships/image" Target="../media/image407.png"/><Relationship Id="rId235" Type="http://schemas.openxmlformats.org/officeDocument/2006/relationships/image" Target="../media/image406.jpeg"/><Relationship Id="rId234" Type="http://schemas.openxmlformats.org/officeDocument/2006/relationships/image" Target="../media/image405.jpeg"/><Relationship Id="rId233" Type="http://schemas.openxmlformats.org/officeDocument/2006/relationships/image" Target="../media/image404.png"/><Relationship Id="rId232" Type="http://schemas.openxmlformats.org/officeDocument/2006/relationships/image" Target="../media/image403.jpeg"/><Relationship Id="rId231" Type="http://schemas.openxmlformats.org/officeDocument/2006/relationships/image" Target="../media/image402.png"/><Relationship Id="rId230" Type="http://schemas.openxmlformats.org/officeDocument/2006/relationships/image" Target="../media/image401.png"/><Relationship Id="rId23" Type="http://schemas.openxmlformats.org/officeDocument/2006/relationships/image" Target="../media/image194.png"/><Relationship Id="rId229" Type="http://schemas.openxmlformats.org/officeDocument/2006/relationships/image" Target="../media/image400.png"/><Relationship Id="rId228" Type="http://schemas.openxmlformats.org/officeDocument/2006/relationships/image" Target="../media/image399.jpeg"/><Relationship Id="rId227" Type="http://schemas.openxmlformats.org/officeDocument/2006/relationships/image" Target="../media/image398.png"/><Relationship Id="rId226" Type="http://schemas.openxmlformats.org/officeDocument/2006/relationships/image" Target="../media/image397.jpeg"/><Relationship Id="rId225" Type="http://schemas.openxmlformats.org/officeDocument/2006/relationships/image" Target="../media/image396.jpeg"/><Relationship Id="rId224" Type="http://schemas.openxmlformats.org/officeDocument/2006/relationships/image" Target="../media/image395.png"/><Relationship Id="rId223" Type="http://schemas.openxmlformats.org/officeDocument/2006/relationships/image" Target="../media/image394.jpeg"/><Relationship Id="rId222" Type="http://schemas.openxmlformats.org/officeDocument/2006/relationships/image" Target="../media/image393.png"/><Relationship Id="rId221" Type="http://schemas.openxmlformats.org/officeDocument/2006/relationships/image" Target="../media/image392.jpeg"/><Relationship Id="rId220" Type="http://schemas.openxmlformats.org/officeDocument/2006/relationships/image" Target="../media/image391.png"/><Relationship Id="rId22" Type="http://schemas.openxmlformats.org/officeDocument/2006/relationships/image" Target="../media/image193.png"/><Relationship Id="rId219" Type="http://schemas.openxmlformats.org/officeDocument/2006/relationships/image" Target="../media/image390.jpeg"/><Relationship Id="rId218" Type="http://schemas.openxmlformats.org/officeDocument/2006/relationships/image" Target="../media/image389.jpeg"/><Relationship Id="rId217" Type="http://schemas.openxmlformats.org/officeDocument/2006/relationships/image" Target="../media/image388.jpeg"/><Relationship Id="rId216" Type="http://schemas.openxmlformats.org/officeDocument/2006/relationships/image" Target="../media/image387.jpeg"/><Relationship Id="rId215" Type="http://schemas.openxmlformats.org/officeDocument/2006/relationships/image" Target="../media/image386.jpeg"/><Relationship Id="rId214" Type="http://schemas.openxmlformats.org/officeDocument/2006/relationships/image" Target="../media/image385.jpeg"/><Relationship Id="rId213" Type="http://schemas.openxmlformats.org/officeDocument/2006/relationships/image" Target="../media/image384.jpeg"/><Relationship Id="rId212" Type="http://schemas.openxmlformats.org/officeDocument/2006/relationships/image" Target="../media/image383.png"/><Relationship Id="rId211" Type="http://schemas.openxmlformats.org/officeDocument/2006/relationships/image" Target="../media/image382.jpeg"/><Relationship Id="rId210" Type="http://schemas.openxmlformats.org/officeDocument/2006/relationships/image" Target="../media/image381.jpeg"/><Relationship Id="rId21" Type="http://schemas.openxmlformats.org/officeDocument/2006/relationships/image" Target="../media/image192.png"/><Relationship Id="rId209" Type="http://schemas.openxmlformats.org/officeDocument/2006/relationships/image" Target="../media/image380.jpeg"/><Relationship Id="rId208" Type="http://schemas.openxmlformats.org/officeDocument/2006/relationships/image" Target="../media/image379.jpeg"/><Relationship Id="rId207" Type="http://schemas.openxmlformats.org/officeDocument/2006/relationships/image" Target="../media/image378.png"/><Relationship Id="rId206" Type="http://schemas.openxmlformats.org/officeDocument/2006/relationships/image" Target="../media/image377.jpeg"/><Relationship Id="rId205" Type="http://schemas.openxmlformats.org/officeDocument/2006/relationships/image" Target="../media/image376.jpeg"/><Relationship Id="rId204" Type="http://schemas.openxmlformats.org/officeDocument/2006/relationships/image" Target="../media/image375.jpeg"/><Relationship Id="rId203" Type="http://schemas.openxmlformats.org/officeDocument/2006/relationships/image" Target="../media/image374.jpeg"/><Relationship Id="rId202" Type="http://schemas.openxmlformats.org/officeDocument/2006/relationships/image" Target="../media/image373.jpeg"/><Relationship Id="rId201" Type="http://schemas.openxmlformats.org/officeDocument/2006/relationships/image" Target="../media/image372.png"/><Relationship Id="rId200" Type="http://schemas.openxmlformats.org/officeDocument/2006/relationships/image" Target="../media/image371.png"/><Relationship Id="rId20" Type="http://schemas.openxmlformats.org/officeDocument/2006/relationships/image" Target="../media/image191.png"/><Relationship Id="rId2" Type="http://schemas.openxmlformats.org/officeDocument/2006/relationships/image" Target="../media/image173.png"/><Relationship Id="rId199" Type="http://schemas.openxmlformats.org/officeDocument/2006/relationships/image" Target="../media/image370.jpeg"/><Relationship Id="rId198" Type="http://schemas.openxmlformats.org/officeDocument/2006/relationships/image" Target="../media/image369.jpeg"/><Relationship Id="rId197" Type="http://schemas.openxmlformats.org/officeDocument/2006/relationships/image" Target="../media/image368.jpeg"/><Relationship Id="rId196" Type="http://schemas.openxmlformats.org/officeDocument/2006/relationships/image" Target="../media/image367.png"/><Relationship Id="rId195" Type="http://schemas.openxmlformats.org/officeDocument/2006/relationships/image" Target="../media/image366.png"/><Relationship Id="rId194" Type="http://schemas.openxmlformats.org/officeDocument/2006/relationships/image" Target="../media/image365.jpeg"/><Relationship Id="rId193" Type="http://schemas.openxmlformats.org/officeDocument/2006/relationships/image" Target="../media/image364.jpeg"/><Relationship Id="rId192" Type="http://schemas.openxmlformats.org/officeDocument/2006/relationships/image" Target="../media/image363.png"/><Relationship Id="rId191" Type="http://schemas.openxmlformats.org/officeDocument/2006/relationships/image" Target="../media/image362.jpeg"/><Relationship Id="rId190" Type="http://schemas.openxmlformats.org/officeDocument/2006/relationships/image" Target="../media/image361.jpeg"/><Relationship Id="rId19" Type="http://schemas.openxmlformats.org/officeDocument/2006/relationships/image" Target="../media/image190.png"/><Relationship Id="rId189" Type="http://schemas.openxmlformats.org/officeDocument/2006/relationships/image" Target="../media/image360.jpeg"/><Relationship Id="rId188" Type="http://schemas.openxmlformats.org/officeDocument/2006/relationships/image" Target="../media/image359.jpeg"/><Relationship Id="rId187" Type="http://schemas.openxmlformats.org/officeDocument/2006/relationships/image" Target="../media/image358.jpeg"/><Relationship Id="rId186" Type="http://schemas.openxmlformats.org/officeDocument/2006/relationships/image" Target="../media/image357.jpeg"/><Relationship Id="rId185" Type="http://schemas.openxmlformats.org/officeDocument/2006/relationships/image" Target="../media/image356.jpeg"/><Relationship Id="rId184" Type="http://schemas.openxmlformats.org/officeDocument/2006/relationships/image" Target="../media/image355.jpeg"/><Relationship Id="rId183" Type="http://schemas.openxmlformats.org/officeDocument/2006/relationships/image" Target="../media/image354.jpeg"/><Relationship Id="rId182" Type="http://schemas.openxmlformats.org/officeDocument/2006/relationships/image" Target="../media/image353.jpeg"/><Relationship Id="rId181" Type="http://schemas.openxmlformats.org/officeDocument/2006/relationships/image" Target="../media/image352.png"/><Relationship Id="rId180" Type="http://schemas.openxmlformats.org/officeDocument/2006/relationships/image" Target="../media/image351.jpeg"/><Relationship Id="rId18" Type="http://schemas.openxmlformats.org/officeDocument/2006/relationships/image" Target="../media/image189.png"/><Relationship Id="rId179" Type="http://schemas.openxmlformats.org/officeDocument/2006/relationships/image" Target="../media/image350.jpeg"/><Relationship Id="rId178" Type="http://schemas.openxmlformats.org/officeDocument/2006/relationships/image" Target="../media/image349.jpeg"/><Relationship Id="rId177" Type="http://schemas.openxmlformats.org/officeDocument/2006/relationships/image" Target="../media/image348.jpeg"/><Relationship Id="rId176" Type="http://schemas.openxmlformats.org/officeDocument/2006/relationships/image" Target="../media/image347.png"/><Relationship Id="rId175" Type="http://schemas.openxmlformats.org/officeDocument/2006/relationships/image" Target="../media/image346.jpeg"/><Relationship Id="rId174" Type="http://schemas.openxmlformats.org/officeDocument/2006/relationships/image" Target="../media/image345.png"/><Relationship Id="rId173" Type="http://schemas.openxmlformats.org/officeDocument/2006/relationships/image" Target="../media/image344.jpeg"/><Relationship Id="rId172" Type="http://schemas.openxmlformats.org/officeDocument/2006/relationships/image" Target="../media/image343.jpeg"/><Relationship Id="rId171" Type="http://schemas.openxmlformats.org/officeDocument/2006/relationships/image" Target="../media/image342.jpeg"/><Relationship Id="rId170" Type="http://schemas.openxmlformats.org/officeDocument/2006/relationships/image" Target="../media/image341.jpeg"/><Relationship Id="rId17" Type="http://schemas.openxmlformats.org/officeDocument/2006/relationships/image" Target="../media/image188.png"/><Relationship Id="rId169" Type="http://schemas.openxmlformats.org/officeDocument/2006/relationships/image" Target="../media/image340.png"/><Relationship Id="rId168" Type="http://schemas.openxmlformats.org/officeDocument/2006/relationships/image" Target="../media/image339.jpeg"/><Relationship Id="rId167" Type="http://schemas.openxmlformats.org/officeDocument/2006/relationships/image" Target="../media/image338.jpeg"/><Relationship Id="rId166" Type="http://schemas.openxmlformats.org/officeDocument/2006/relationships/image" Target="../media/image337.jpeg"/><Relationship Id="rId165" Type="http://schemas.openxmlformats.org/officeDocument/2006/relationships/image" Target="../media/image336.jpeg"/><Relationship Id="rId164" Type="http://schemas.openxmlformats.org/officeDocument/2006/relationships/image" Target="../media/image335.jpeg"/><Relationship Id="rId163" Type="http://schemas.openxmlformats.org/officeDocument/2006/relationships/image" Target="../media/image334.jpeg"/><Relationship Id="rId162" Type="http://schemas.openxmlformats.org/officeDocument/2006/relationships/image" Target="../media/image333.jpeg"/><Relationship Id="rId161" Type="http://schemas.openxmlformats.org/officeDocument/2006/relationships/image" Target="../media/image332.jpeg"/><Relationship Id="rId160" Type="http://schemas.openxmlformats.org/officeDocument/2006/relationships/image" Target="../media/image331.jpeg"/><Relationship Id="rId16" Type="http://schemas.openxmlformats.org/officeDocument/2006/relationships/image" Target="../media/image187.png"/><Relationship Id="rId159" Type="http://schemas.openxmlformats.org/officeDocument/2006/relationships/image" Target="../media/image330.jpeg"/><Relationship Id="rId158" Type="http://schemas.openxmlformats.org/officeDocument/2006/relationships/image" Target="../media/image329.jpeg"/><Relationship Id="rId157" Type="http://schemas.openxmlformats.org/officeDocument/2006/relationships/image" Target="../media/image328.jpeg"/><Relationship Id="rId156" Type="http://schemas.openxmlformats.org/officeDocument/2006/relationships/image" Target="../media/image327.png"/><Relationship Id="rId155" Type="http://schemas.openxmlformats.org/officeDocument/2006/relationships/image" Target="../media/image326.jpeg"/><Relationship Id="rId154" Type="http://schemas.openxmlformats.org/officeDocument/2006/relationships/image" Target="../media/image325.jpeg"/><Relationship Id="rId153" Type="http://schemas.openxmlformats.org/officeDocument/2006/relationships/image" Target="../media/image324.jpeg"/><Relationship Id="rId152" Type="http://schemas.openxmlformats.org/officeDocument/2006/relationships/image" Target="../media/image323.jpeg"/><Relationship Id="rId151" Type="http://schemas.openxmlformats.org/officeDocument/2006/relationships/image" Target="../media/image322.jpeg"/><Relationship Id="rId150" Type="http://schemas.openxmlformats.org/officeDocument/2006/relationships/image" Target="../media/image321.jpeg"/><Relationship Id="rId15" Type="http://schemas.openxmlformats.org/officeDocument/2006/relationships/image" Target="../media/image186.png"/><Relationship Id="rId149" Type="http://schemas.openxmlformats.org/officeDocument/2006/relationships/image" Target="../media/image320.jpeg"/><Relationship Id="rId148" Type="http://schemas.openxmlformats.org/officeDocument/2006/relationships/image" Target="../media/image319.jpeg"/><Relationship Id="rId147" Type="http://schemas.openxmlformats.org/officeDocument/2006/relationships/image" Target="../media/image318.jpeg"/><Relationship Id="rId146" Type="http://schemas.openxmlformats.org/officeDocument/2006/relationships/image" Target="../media/image317.jpeg"/><Relationship Id="rId145" Type="http://schemas.openxmlformats.org/officeDocument/2006/relationships/image" Target="../media/image316.jpeg"/><Relationship Id="rId144" Type="http://schemas.openxmlformats.org/officeDocument/2006/relationships/image" Target="../media/image315.jpeg"/><Relationship Id="rId143" Type="http://schemas.openxmlformats.org/officeDocument/2006/relationships/image" Target="../media/image314.jpeg"/><Relationship Id="rId142" Type="http://schemas.openxmlformats.org/officeDocument/2006/relationships/image" Target="../media/image313.jpeg"/><Relationship Id="rId141" Type="http://schemas.openxmlformats.org/officeDocument/2006/relationships/image" Target="../media/image312.jpeg"/><Relationship Id="rId140" Type="http://schemas.openxmlformats.org/officeDocument/2006/relationships/image" Target="../media/image311.jpeg"/><Relationship Id="rId14" Type="http://schemas.openxmlformats.org/officeDocument/2006/relationships/image" Target="../media/image185.png"/><Relationship Id="rId139" Type="http://schemas.openxmlformats.org/officeDocument/2006/relationships/image" Target="../media/image310.jpeg"/><Relationship Id="rId138" Type="http://schemas.openxmlformats.org/officeDocument/2006/relationships/image" Target="../media/image309.jpeg"/><Relationship Id="rId137" Type="http://schemas.openxmlformats.org/officeDocument/2006/relationships/image" Target="../media/image308.png"/><Relationship Id="rId136" Type="http://schemas.openxmlformats.org/officeDocument/2006/relationships/image" Target="../media/image307.jpeg"/><Relationship Id="rId135" Type="http://schemas.openxmlformats.org/officeDocument/2006/relationships/image" Target="../media/image306.jpeg"/><Relationship Id="rId134" Type="http://schemas.openxmlformats.org/officeDocument/2006/relationships/image" Target="../media/image305.jpeg"/><Relationship Id="rId133" Type="http://schemas.openxmlformats.org/officeDocument/2006/relationships/image" Target="../media/image304.jpeg"/><Relationship Id="rId132" Type="http://schemas.openxmlformats.org/officeDocument/2006/relationships/image" Target="../media/image303.jpeg"/><Relationship Id="rId131" Type="http://schemas.openxmlformats.org/officeDocument/2006/relationships/image" Target="../media/image302.jpeg"/><Relationship Id="rId130" Type="http://schemas.openxmlformats.org/officeDocument/2006/relationships/image" Target="../media/image301.jpeg"/><Relationship Id="rId13" Type="http://schemas.openxmlformats.org/officeDocument/2006/relationships/image" Target="../media/image184.png"/><Relationship Id="rId129" Type="http://schemas.openxmlformats.org/officeDocument/2006/relationships/image" Target="../media/image300.jpeg"/><Relationship Id="rId128" Type="http://schemas.openxmlformats.org/officeDocument/2006/relationships/image" Target="../media/image299.jpeg"/><Relationship Id="rId127" Type="http://schemas.openxmlformats.org/officeDocument/2006/relationships/image" Target="../media/image298.jpeg"/><Relationship Id="rId126" Type="http://schemas.openxmlformats.org/officeDocument/2006/relationships/image" Target="../media/image297.jpeg"/><Relationship Id="rId125" Type="http://schemas.openxmlformats.org/officeDocument/2006/relationships/image" Target="../media/image296.png"/><Relationship Id="rId124" Type="http://schemas.openxmlformats.org/officeDocument/2006/relationships/image" Target="../media/image295.jpeg"/><Relationship Id="rId123" Type="http://schemas.openxmlformats.org/officeDocument/2006/relationships/image" Target="../media/image294.png"/><Relationship Id="rId122" Type="http://schemas.openxmlformats.org/officeDocument/2006/relationships/image" Target="../media/image293.jpeg"/><Relationship Id="rId121" Type="http://schemas.openxmlformats.org/officeDocument/2006/relationships/image" Target="../media/image292.jpeg"/><Relationship Id="rId120" Type="http://schemas.openxmlformats.org/officeDocument/2006/relationships/image" Target="../media/image291.jpeg"/><Relationship Id="rId12" Type="http://schemas.openxmlformats.org/officeDocument/2006/relationships/image" Target="../media/image183.png"/><Relationship Id="rId119" Type="http://schemas.openxmlformats.org/officeDocument/2006/relationships/image" Target="../media/image290.jpeg"/><Relationship Id="rId118" Type="http://schemas.openxmlformats.org/officeDocument/2006/relationships/image" Target="../media/image289.jpeg"/><Relationship Id="rId117" Type="http://schemas.openxmlformats.org/officeDocument/2006/relationships/image" Target="../media/image288.jpeg"/><Relationship Id="rId116" Type="http://schemas.openxmlformats.org/officeDocument/2006/relationships/image" Target="../media/image287.jpeg"/><Relationship Id="rId115" Type="http://schemas.openxmlformats.org/officeDocument/2006/relationships/image" Target="../media/image286.jpeg"/><Relationship Id="rId114" Type="http://schemas.openxmlformats.org/officeDocument/2006/relationships/image" Target="../media/image285.jpeg"/><Relationship Id="rId113" Type="http://schemas.openxmlformats.org/officeDocument/2006/relationships/image" Target="../media/image284.jpeg"/><Relationship Id="rId112" Type="http://schemas.openxmlformats.org/officeDocument/2006/relationships/image" Target="../media/image283.jpeg"/><Relationship Id="rId111" Type="http://schemas.openxmlformats.org/officeDocument/2006/relationships/image" Target="../media/image282.jpeg"/><Relationship Id="rId110" Type="http://schemas.openxmlformats.org/officeDocument/2006/relationships/image" Target="../media/image281.jpeg"/><Relationship Id="rId11" Type="http://schemas.openxmlformats.org/officeDocument/2006/relationships/image" Target="../media/image182.png"/><Relationship Id="rId109" Type="http://schemas.openxmlformats.org/officeDocument/2006/relationships/image" Target="../media/image280.jpeg"/><Relationship Id="rId108" Type="http://schemas.openxmlformats.org/officeDocument/2006/relationships/image" Target="../media/image279.png"/><Relationship Id="rId107" Type="http://schemas.openxmlformats.org/officeDocument/2006/relationships/image" Target="../media/image278.jpeg"/><Relationship Id="rId106" Type="http://schemas.openxmlformats.org/officeDocument/2006/relationships/image" Target="../media/image277.png"/><Relationship Id="rId105" Type="http://schemas.openxmlformats.org/officeDocument/2006/relationships/image" Target="../media/image276.jpeg"/><Relationship Id="rId104" Type="http://schemas.openxmlformats.org/officeDocument/2006/relationships/image" Target="../media/image275.jpeg"/><Relationship Id="rId103" Type="http://schemas.openxmlformats.org/officeDocument/2006/relationships/image" Target="../media/image274.jpeg"/><Relationship Id="rId102" Type="http://schemas.openxmlformats.org/officeDocument/2006/relationships/image" Target="../media/image273.jpeg"/><Relationship Id="rId101" Type="http://schemas.openxmlformats.org/officeDocument/2006/relationships/image" Target="../media/image272.png"/><Relationship Id="rId100" Type="http://schemas.openxmlformats.org/officeDocument/2006/relationships/image" Target="../media/image271.jpeg"/><Relationship Id="rId10" Type="http://schemas.openxmlformats.org/officeDocument/2006/relationships/image" Target="../media/image181.png"/><Relationship Id="rId1" Type="http://schemas.openxmlformats.org/officeDocument/2006/relationships/image" Target="../media/image172.png"/></Relationships>
</file>

<file path=ppt/slides/_rels/slide42.xml.rels><?xml version="1.0" encoding="UTF-8" standalone="yes"?>
<Relationships xmlns="http://schemas.openxmlformats.org/package/2006/relationships"><Relationship Id="rId9" Type="http://schemas.openxmlformats.org/officeDocument/2006/relationships/image" Target="../media/image452.jpeg"/><Relationship Id="rId8" Type="http://schemas.openxmlformats.org/officeDocument/2006/relationships/image" Target="../media/image451.png"/><Relationship Id="rId7" Type="http://schemas.openxmlformats.org/officeDocument/2006/relationships/image" Target="../media/image450.png"/><Relationship Id="rId6" Type="http://schemas.openxmlformats.org/officeDocument/2006/relationships/image" Target="../media/image449.png"/><Relationship Id="rId5" Type="http://schemas.openxmlformats.org/officeDocument/2006/relationships/image" Target="../media/image448.png"/><Relationship Id="rId4" Type="http://schemas.openxmlformats.org/officeDocument/2006/relationships/image" Target="../media/image447.png"/><Relationship Id="rId3" Type="http://schemas.openxmlformats.org/officeDocument/2006/relationships/image" Target="../media/image446.png"/><Relationship Id="rId2" Type="http://schemas.openxmlformats.org/officeDocument/2006/relationships/image" Target="../media/image445.png"/><Relationship Id="rId18" Type="http://schemas.openxmlformats.org/officeDocument/2006/relationships/slideLayout" Target="../slideLayouts/slideLayout4.xml"/><Relationship Id="rId17" Type="http://schemas.openxmlformats.org/officeDocument/2006/relationships/tags" Target="../tags/tag51.xml"/><Relationship Id="rId16" Type="http://schemas.openxmlformats.org/officeDocument/2006/relationships/image" Target="../media/image459.jpeg"/><Relationship Id="rId15" Type="http://schemas.openxmlformats.org/officeDocument/2006/relationships/image" Target="../media/image458.png"/><Relationship Id="rId14" Type="http://schemas.openxmlformats.org/officeDocument/2006/relationships/image" Target="../media/image457.png"/><Relationship Id="rId13" Type="http://schemas.openxmlformats.org/officeDocument/2006/relationships/image" Target="../media/image456.jpeg"/><Relationship Id="rId12" Type="http://schemas.openxmlformats.org/officeDocument/2006/relationships/image" Target="../media/image455.png"/><Relationship Id="rId11" Type="http://schemas.openxmlformats.org/officeDocument/2006/relationships/image" Target="../media/image454.jpeg"/><Relationship Id="rId10" Type="http://schemas.openxmlformats.org/officeDocument/2006/relationships/image" Target="../media/image453.jpeg"/><Relationship Id="rId1" Type="http://schemas.openxmlformats.org/officeDocument/2006/relationships/image" Target="../media/image444.pn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52.xml"/><Relationship Id="rId5" Type="http://schemas.openxmlformats.org/officeDocument/2006/relationships/image" Target="../media/image464.png"/><Relationship Id="rId4" Type="http://schemas.openxmlformats.org/officeDocument/2006/relationships/image" Target="../media/image463.jpeg"/><Relationship Id="rId3" Type="http://schemas.openxmlformats.org/officeDocument/2006/relationships/image" Target="../media/image462.jpeg"/><Relationship Id="rId2" Type="http://schemas.openxmlformats.org/officeDocument/2006/relationships/image" Target="../media/image461.jpeg"/><Relationship Id="rId1" Type="http://schemas.openxmlformats.org/officeDocument/2006/relationships/image" Target="../media/image460.jpe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53.xml"/><Relationship Id="rId5" Type="http://schemas.openxmlformats.org/officeDocument/2006/relationships/image" Target="../media/image464.png"/><Relationship Id="rId4" Type="http://schemas.openxmlformats.org/officeDocument/2006/relationships/image" Target="../media/image468.jpeg"/><Relationship Id="rId3" Type="http://schemas.openxmlformats.org/officeDocument/2006/relationships/image" Target="../media/image467.png"/><Relationship Id="rId2" Type="http://schemas.openxmlformats.org/officeDocument/2006/relationships/image" Target="../media/image466.png"/><Relationship Id="rId1" Type="http://schemas.openxmlformats.org/officeDocument/2006/relationships/image" Target="../media/image465.jpe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54.xml"/><Relationship Id="rId6" Type="http://schemas.microsoft.com/office/2007/relationships/hdphoto" Target="../media/image474.wdp"/><Relationship Id="rId5" Type="http://schemas.openxmlformats.org/officeDocument/2006/relationships/image" Target="../media/image473.png"/><Relationship Id="rId4" Type="http://schemas.openxmlformats.org/officeDocument/2006/relationships/image" Target="../media/image472.jpeg"/><Relationship Id="rId3" Type="http://schemas.openxmlformats.org/officeDocument/2006/relationships/image" Target="../media/image471.jpeg"/><Relationship Id="rId2" Type="http://schemas.microsoft.com/office/2007/relationships/hdphoto" Target="../media/image470.wdp"/><Relationship Id="rId1" Type="http://schemas.openxmlformats.org/officeDocument/2006/relationships/image" Target="../media/image469.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5.xml"/><Relationship Id="rId4" Type="http://schemas.openxmlformats.org/officeDocument/2006/relationships/image" Target="../media/image478.png"/><Relationship Id="rId3" Type="http://schemas.openxmlformats.org/officeDocument/2006/relationships/image" Target="../media/image477.jpeg"/><Relationship Id="rId2" Type="http://schemas.openxmlformats.org/officeDocument/2006/relationships/image" Target="../media/image476.jpeg"/><Relationship Id="rId1" Type="http://schemas.openxmlformats.org/officeDocument/2006/relationships/image" Target="../media/image475.jpeg"/></Relationships>
</file>

<file path=ppt/slides/_rels/slide47.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image" Target="../media/image485.png"/><Relationship Id="rId7" Type="http://schemas.openxmlformats.org/officeDocument/2006/relationships/image" Target="../media/image484.png"/><Relationship Id="rId6" Type="http://schemas.openxmlformats.org/officeDocument/2006/relationships/image" Target="../media/image2.svg"/><Relationship Id="rId5" Type="http://schemas.openxmlformats.org/officeDocument/2006/relationships/image" Target="../media/image483.png"/><Relationship Id="rId4" Type="http://schemas.openxmlformats.org/officeDocument/2006/relationships/image" Target="../media/image482.png"/><Relationship Id="rId3" Type="http://schemas.openxmlformats.org/officeDocument/2006/relationships/image" Target="../media/image481.png"/><Relationship Id="rId2" Type="http://schemas.openxmlformats.org/officeDocument/2006/relationships/image" Target="../media/image480.png"/><Relationship Id="rId10" Type="http://schemas.openxmlformats.org/officeDocument/2006/relationships/slideLayout" Target="../slideLayouts/slideLayout4.xml"/><Relationship Id="rId1" Type="http://schemas.openxmlformats.org/officeDocument/2006/relationships/image" Target="../media/image479.png"/></Relationships>
</file>

<file path=ppt/slides/_rels/slide4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57.xml"/><Relationship Id="rId7" Type="http://schemas.openxmlformats.org/officeDocument/2006/relationships/image" Target="../media/image492.png"/><Relationship Id="rId6" Type="http://schemas.openxmlformats.org/officeDocument/2006/relationships/image" Target="../media/image491.png"/><Relationship Id="rId5" Type="http://schemas.openxmlformats.org/officeDocument/2006/relationships/image" Target="../media/image490.png"/><Relationship Id="rId4" Type="http://schemas.openxmlformats.org/officeDocument/2006/relationships/image" Target="../media/image489.jpeg"/><Relationship Id="rId3" Type="http://schemas.openxmlformats.org/officeDocument/2006/relationships/image" Target="../media/image488.jpeg"/><Relationship Id="rId2" Type="http://schemas.openxmlformats.org/officeDocument/2006/relationships/image" Target="../media/image487.png"/><Relationship Id="rId1" Type="http://schemas.openxmlformats.org/officeDocument/2006/relationships/image" Target="../media/image486.png"/></Relationships>
</file>

<file path=ppt/slides/_rels/slide49.xml.rels><?xml version="1.0" encoding="UTF-8" standalone="yes"?>
<Relationships xmlns="http://schemas.openxmlformats.org/package/2006/relationships"><Relationship Id="rId9" Type="http://schemas.openxmlformats.org/officeDocument/2006/relationships/image" Target="../media/image501.jpeg"/><Relationship Id="rId8" Type="http://schemas.openxmlformats.org/officeDocument/2006/relationships/image" Target="../media/image500.jpeg"/><Relationship Id="rId7" Type="http://schemas.openxmlformats.org/officeDocument/2006/relationships/image" Target="../media/image499.png"/><Relationship Id="rId6" Type="http://schemas.openxmlformats.org/officeDocument/2006/relationships/image" Target="../media/image498.png"/><Relationship Id="rId5" Type="http://schemas.openxmlformats.org/officeDocument/2006/relationships/image" Target="../media/image497.png"/><Relationship Id="rId4" Type="http://schemas.openxmlformats.org/officeDocument/2006/relationships/image" Target="../media/image496.png"/><Relationship Id="rId3" Type="http://schemas.openxmlformats.org/officeDocument/2006/relationships/image" Target="../media/image495.png"/><Relationship Id="rId2" Type="http://schemas.openxmlformats.org/officeDocument/2006/relationships/image" Target="../media/image494.jpeg"/><Relationship Id="rId12" Type="http://schemas.openxmlformats.org/officeDocument/2006/relationships/slideLayout" Target="../slideLayouts/slideLayout4.xml"/><Relationship Id="rId11" Type="http://schemas.openxmlformats.org/officeDocument/2006/relationships/tags" Target="../tags/tag58.xml"/><Relationship Id="rId10" Type="http://schemas.openxmlformats.org/officeDocument/2006/relationships/image" Target="../media/image502.jpeg"/><Relationship Id="rId1" Type="http://schemas.openxmlformats.org/officeDocument/2006/relationships/image" Target="../media/image493.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tags" Target="../tags/tag6.xml"/><Relationship Id="rId2" Type="http://schemas.openxmlformats.org/officeDocument/2006/relationships/image" Target="../media/image15.png"/><Relationship Id="rId1" Type="http://schemas.openxmlformats.org/officeDocument/2006/relationships/image" Target="../media/image14.jpeg"/></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5.xml"/><Relationship Id="rId4" Type="http://schemas.openxmlformats.org/officeDocument/2006/relationships/tags" Target="../tags/tag59.xml"/><Relationship Id="rId3" Type="http://schemas.openxmlformats.org/officeDocument/2006/relationships/image" Target="../media/image504.jpeg"/><Relationship Id="rId2" Type="http://schemas.openxmlformats.org/officeDocument/2006/relationships/image" Target="../media/image503.pn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4.xml"/><Relationship Id="rId5" Type="http://schemas.openxmlformats.org/officeDocument/2006/relationships/tags" Target="../tags/tag7.xml"/><Relationship Id="rId4" Type="http://schemas.openxmlformats.org/officeDocument/2006/relationships/image" Target="../media/image16.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8.png"/><Relationship Id="rId11" Type="http://schemas.openxmlformats.org/officeDocument/2006/relationships/notesSlide" Target="../notesSlides/notesSlide7.xml"/><Relationship Id="rId10" Type="http://schemas.openxmlformats.org/officeDocument/2006/relationships/slideLayout" Target="../slideLayouts/slideLayout4.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111" y="-8255"/>
            <a:ext cx="12220222" cy="6873875"/>
          </a:xfrm>
          <a:prstGeom prst="rect">
            <a:avLst/>
          </a:prstGeom>
        </p:spPr>
      </p:pic>
      <p:sp>
        <p:nvSpPr>
          <p:cNvPr id="48138" name="文本框 13"/>
          <p:cNvSpPr txBox="1"/>
          <p:nvPr/>
        </p:nvSpPr>
        <p:spPr>
          <a:xfrm>
            <a:off x="2651760" y="3014028"/>
            <a:ext cx="6888480" cy="829945"/>
          </a:xfrm>
          <a:prstGeom prst="rect">
            <a:avLst/>
          </a:prstGeom>
          <a:noFill/>
          <a:ln w="9525">
            <a:noFill/>
          </a:ln>
          <a:effectLst>
            <a:outerShdw blurRad="76200" dist="63500" dir="2700000" algn="tl" rotWithShape="0">
              <a:prstClr val="black">
                <a:alpha val="40000"/>
              </a:prstClr>
            </a:outerShdw>
          </a:effectLst>
        </p:spPr>
        <p:txBody>
          <a:bodyPr wrap="none" anchor="t">
            <a:spAutoFit/>
          </a:bodyPr>
          <a:lstStyle/>
          <a:p>
            <a:pPr algn="l"/>
            <a:r>
              <a:rPr lang="zh-CN" altLang="en-US" sz="4800" b="1" dirty="0">
                <a:solidFill>
                  <a:schemeClr val="bg1"/>
                </a:solidFill>
                <a:latin typeface="Arial Black" panose="020B0A04020102020204" pitchFamily="34" charset="0"/>
                <a:ea typeface="思源黑体 CN Normal" panose="020B0400000000000000" charset="-122"/>
              </a:rPr>
              <a:t>深度产教融合的创新行云</a:t>
            </a:r>
            <a:endParaRPr lang="zh-CN" altLang="en-US" sz="4800" b="1" dirty="0">
              <a:solidFill>
                <a:schemeClr val="bg1"/>
              </a:solidFill>
              <a:latin typeface="Arial Black" panose="020B0A04020102020204" pitchFamily="34" charset="0"/>
              <a:ea typeface="思源黑体 CN Normal" panose="020B0400000000000000" charset="-122"/>
            </a:endParaRPr>
          </a:p>
        </p:txBody>
      </p:sp>
      <p:sp>
        <p:nvSpPr>
          <p:cNvPr id="4" name="文本框 3"/>
          <p:cNvSpPr txBox="1"/>
          <p:nvPr/>
        </p:nvSpPr>
        <p:spPr>
          <a:xfrm>
            <a:off x="7684770" y="5497392"/>
            <a:ext cx="4024630" cy="458908"/>
          </a:xfrm>
          <a:prstGeom prst="rect">
            <a:avLst/>
          </a:prstGeom>
          <a:noFill/>
          <a:ln w="9525">
            <a:noFill/>
          </a:ln>
          <a:effectLst/>
        </p:spPr>
        <p:txBody>
          <a:bodyPr wrap="square" anchor="t">
            <a:spAutoFit/>
          </a:bodyPr>
          <a:lstStyle/>
          <a:p>
            <a:pPr indent="457200" algn="r">
              <a:lnSpc>
                <a:spcPct val="150000"/>
              </a:lnSpc>
              <a:extLst>
                <a:ext uri="{35155182-B16C-46BC-9424-99874614C6A1}">
                  <wpsdc:indentchars xmlns:wpsdc="http://www.wps.cn/officeDocument/2017/drawingmlCustomData" val="200" checksum="59296752"/>
                </a:ext>
              </a:extLst>
            </a:pPr>
            <a:r>
              <a:rPr lang="zh-CN" dirty="0">
                <a:solidFill>
                  <a:schemeClr val="bg1"/>
                </a:solidFill>
                <a:effectLst>
                  <a:outerShdw blurRad="38100" dist="38100" dir="2700000" algn="tl">
                    <a:srgbClr val="000000">
                      <a:alpha val="43137"/>
                    </a:srgbClr>
                  </a:outerShdw>
                </a:effectLst>
                <a:latin typeface="微软雅黑" panose="020B0503020204020204" pitchFamily="34" charset="-122"/>
                <a:ea typeface="思源黑体 CN Normal" panose="020B0400000000000000" charset="-122"/>
              </a:rPr>
              <a:t>行云新能科技（深圳）有限公司</a:t>
            </a:r>
            <a:endParaRPr lang="zh-CN" dirty="0">
              <a:solidFill>
                <a:schemeClr val="bg1"/>
              </a:solidFill>
              <a:effectLst>
                <a:outerShdw blurRad="38100" dist="38100" dir="2700000" algn="tl">
                  <a:srgbClr val="000000">
                    <a:alpha val="43137"/>
                  </a:srgbClr>
                </a:outerShdw>
              </a:effectLst>
              <a:latin typeface="微软雅黑" panose="020B0503020204020204" pitchFamily="34" charset="-122"/>
              <a:ea typeface="思源黑体 CN Normal" panose="020B0400000000000000" charset="-122"/>
            </a:endParaRPr>
          </a:p>
        </p:txBody>
      </p:sp>
      <p:pic>
        <p:nvPicPr>
          <p:cNvPr id="3" name="图片 2" descr="Logo完整"/>
          <p:cNvPicPr>
            <a:picLocks noChangeAspect="1"/>
          </p:cNvPicPr>
          <p:nvPr/>
        </p:nvPicPr>
        <p:blipFill>
          <a:blip r:embed="rId2"/>
          <a:stretch>
            <a:fillRect/>
          </a:stretch>
        </p:blipFill>
        <p:spPr>
          <a:xfrm>
            <a:off x="0" y="0"/>
            <a:ext cx="3959860" cy="1921510"/>
          </a:xfrm>
          <a:prstGeom prst="rect">
            <a:avLst/>
          </a:prstGeom>
          <a:effectLst>
            <a:outerShdw blurRad="76200" dist="63500" dir="2700000" algn="tl" rotWithShape="0">
              <a:prstClr val="black">
                <a:alpha val="40000"/>
              </a:prstClr>
            </a:outerShdw>
          </a:effec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产教融合专业建设</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智能网联汽车专业建设</a:t>
            </a:r>
            <a:endParaRPr lang="zh-CN" altLang="en-US" sz="1800" dirty="0">
              <a:latin typeface="思源黑体 CN Normal" panose="020B0400000000000000" charset="-122"/>
              <a:ea typeface="思源黑体 CN Normal" panose="020B0400000000000000" charset="-122"/>
            </a:endParaRPr>
          </a:p>
        </p:txBody>
      </p:sp>
      <p:sp>
        <p:nvSpPr>
          <p:cNvPr id="77" name="右箭头 4"/>
          <p:cNvSpPr/>
          <p:nvPr/>
        </p:nvSpPr>
        <p:spPr>
          <a:xfrm>
            <a:off x="3243249" y="3340271"/>
            <a:ext cx="603250" cy="296545"/>
          </a:xfrm>
          <a:prstGeom prst="rightArrow">
            <a:avLst/>
          </a:prstGeom>
          <a:gradFill flip="none" rotWithShape="1">
            <a:gsLst>
              <a:gs pos="38000">
                <a:srgbClr val="0F417E"/>
              </a:gs>
              <a:gs pos="100000">
                <a:srgbClr val="3581B3"/>
              </a:gs>
            </a:gsLst>
            <a:lin ang="2700000" scaled="0"/>
            <a:tileRect/>
          </a:gradFill>
          <a:ln w="19050">
            <a:noFill/>
          </a:ln>
          <a:effectLst>
            <a:outerShdw blurRad="76200" dist="63500" dir="2700000" algn="tl" rotWithShape="0">
              <a:prstClr val="black">
                <a:alpha val="40000"/>
              </a:prstClr>
            </a:outerShdw>
          </a:effectLst>
        </p:spPr>
        <p:txBody>
          <a:bodyPr wrap="square" rtlCol="0" anchor="ctr">
            <a:noAutofit/>
          </a:bodyPr>
          <a:lstStyle/>
          <a:p>
            <a:pPr algn="ctr"/>
            <a:endParaRPr lang="zh-CN" altLang="en-US">
              <a:solidFill>
                <a:schemeClr val="bg1"/>
              </a:solidFill>
              <a:latin typeface="思源黑体 CN Normal" panose="020B0400000000000000" charset="-122"/>
              <a:ea typeface="思源黑体 CN Normal" panose="020B0400000000000000" charset="-122"/>
            </a:endParaRPr>
          </a:p>
        </p:txBody>
      </p:sp>
      <p:sp>
        <p:nvSpPr>
          <p:cNvPr id="78" name="圆角矩形 36"/>
          <p:cNvSpPr/>
          <p:nvPr/>
        </p:nvSpPr>
        <p:spPr>
          <a:xfrm>
            <a:off x="4525963" y="5520852"/>
            <a:ext cx="3140075" cy="464185"/>
          </a:xfrm>
          <a:prstGeom prst="roundRect">
            <a:avLst/>
          </a:prstGeom>
          <a:gradFill flip="none" rotWithShape="1">
            <a:gsLst>
              <a:gs pos="38000">
                <a:srgbClr val="0F417E"/>
              </a:gs>
              <a:gs pos="100000">
                <a:srgbClr val="3581B3"/>
              </a:gs>
            </a:gsLst>
            <a:lin ang="2700000" scaled="0"/>
            <a:tileRect/>
          </a:gradFill>
          <a:ln w="19050">
            <a:noFill/>
          </a:ln>
          <a:effectLst>
            <a:outerShdw blurRad="76200" dist="63500" dir="2700000" algn="tl" rotWithShape="0">
              <a:prstClr val="black">
                <a:alpha val="40000"/>
              </a:prstClr>
            </a:outerShdw>
          </a:effectLst>
        </p:spPr>
        <p:txBody>
          <a:bodyPr wrap="square" rtlCol="0" anchor="ctr">
            <a:noAutofit/>
          </a:bodyPr>
          <a:lstStyle/>
          <a:p>
            <a:pPr algn="ctr"/>
            <a:r>
              <a:rPr lang="zh-CN" altLang="en-US" sz="1400" dirty="0">
                <a:solidFill>
                  <a:schemeClr val="bg1"/>
                </a:solidFill>
                <a:latin typeface="思源黑体 CN Normal" panose="020B0400000000000000" charset="-122"/>
                <a:ea typeface="思源黑体 CN Normal" panose="020B0400000000000000" charset="-122"/>
              </a:rPr>
              <a:t>应用本科、高职、中职</a:t>
            </a:r>
            <a:endParaRPr lang="zh-CN" altLang="en-US" sz="1400" dirty="0">
              <a:solidFill>
                <a:schemeClr val="bg1"/>
              </a:solidFill>
              <a:latin typeface="思源黑体 CN Normal" panose="020B0400000000000000" charset="-122"/>
              <a:ea typeface="思源黑体 CN Normal" panose="020B0400000000000000" charset="-122"/>
            </a:endParaRPr>
          </a:p>
        </p:txBody>
      </p:sp>
      <p:sp>
        <p:nvSpPr>
          <p:cNvPr id="79" name="右箭头 45"/>
          <p:cNvSpPr/>
          <p:nvPr/>
        </p:nvSpPr>
        <p:spPr>
          <a:xfrm>
            <a:off x="8404677" y="3340270"/>
            <a:ext cx="603250" cy="296545"/>
          </a:xfrm>
          <a:prstGeom prst="rightArrow">
            <a:avLst/>
          </a:prstGeom>
          <a:gradFill flip="none" rotWithShape="1">
            <a:gsLst>
              <a:gs pos="38000">
                <a:srgbClr val="0F417E"/>
              </a:gs>
              <a:gs pos="100000">
                <a:srgbClr val="3581B3"/>
              </a:gs>
            </a:gsLst>
            <a:lin ang="2700000" scaled="0"/>
            <a:tileRect/>
          </a:gradFill>
          <a:ln w="19050">
            <a:noFill/>
          </a:ln>
          <a:effectLst>
            <a:outerShdw blurRad="76200" dist="63500" dir="2700000" algn="tl" rotWithShape="0">
              <a:prstClr val="black">
                <a:alpha val="40000"/>
              </a:prstClr>
            </a:outerShdw>
          </a:effectLst>
        </p:spPr>
        <p:txBody>
          <a:bodyPr wrap="square" rtlCol="0" anchor="ctr">
            <a:noAutofit/>
          </a:bodyPr>
          <a:lstStyle/>
          <a:p>
            <a:pPr algn="ctr"/>
            <a:endParaRPr lang="zh-CN" altLang="en-US">
              <a:solidFill>
                <a:schemeClr val="bg1"/>
              </a:solidFill>
              <a:latin typeface="思源黑体 CN Normal" panose="020B0400000000000000" charset="-122"/>
              <a:ea typeface="思源黑体 CN Normal" panose="020B0400000000000000" charset="-122"/>
            </a:endParaRPr>
          </a:p>
        </p:txBody>
      </p:sp>
      <p:grpSp>
        <p:nvGrpSpPr>
          <p:cNvPr id="80" name="组合 79"/>
          <p:cNvGrpSpPr/>
          <p:nvPr/>
        </p:nvGrpSpPr>
        <p:grpSpPr>
          <a:xfrm>
            <a:off x="4831892" y="924830"/>
            <a:ext cx="2528220" cy="966309"/>
            <a:chOff x="4831892" y="924830"/>
            <a:chExt cx="2528220" cy="966309"/>
          </a:xfrm>
          <a:effectLst>
            <a:outerShdw blurRad="76200" dist="63500" dir="2700000" algn="tl" rotWithShape="0">
              <a:prstClr val="black">
                <a:alpha val="40000"/>
              </a:prstClr>
            </a:outerShdw>
          </a:effectLst>
        </p:grpSpPr>
        <p:sp>
          <p:nvSpPr>
            <p:cNvPr id="81" name="矩形 80"/>
            <p:cNvSpPr/>
            <p:nvPr/>
          </p:nvSpPr>
          <p:spPr>
            <a:xfrm>
              <a:off x="4900767" y="1403826"/>
              <a:ext cx="523404" cy="397171"/>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思源黑体 CN Normal" panose="020B0400000000000000" charset="-122"/>
                  <a:ea typeface="思源黑体 CN Normal" panose="020B0400000000000000" charset="-122"/>
                </a:rPr>
                <a:t>政府机构</a:t>
              </a:r>
              <a:endParaRPr lang="zh-CN" altLang="en-US" sz="1000" dirty="0">
                <a:solidFill>
                  <a:schemeClr val="tx1"/>
                </a:solidFill>
                <a:latin typeface="思源黑体 CN Normal" panose="020B0400000000000000" charset="-122"/>
                <a:ea typeface="思源黑体 CN Normal" panose="020B0400000000000000" charset="-122"/>
              </a:endParaRPr>
            </a:p>
          </p:txBody>
        </p:sp>
        <p:sp>
          <p:nvSpPr>
            <p:cNvPr id="101" name="矩形 100"/>
            <p:cNvSpPr/>
            <p:nvPr/>
          </p:nvSpPr>
          <p:spPr>
            <a:xfrm>
              <a:off x="6138359" y="1403826"/>
              <a:ext cx="523404" cy="397171"/>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思源黑体 CN Normal" panose="020B0400000000000000" charset="-122"/>
                  <a:ea typeface="思源黑体 CN Normal" panose="020B0400000000000000" charset="-122"/>
                </a:rPr>
                <a:t>行业协会</a:t>
              </a:r>
              <a:endParaRPr lang="zh-CN" altLang="en-US" sz="1000">
                <a:solidFill>
                  <a:schemeClr val="tx1"/>
                </a:solidFill>
                <a:latin typeface="思源黑体 CN Normal" panose="020B0400000000000000" charset="-122"/>
                <a:ea typeface="思源黑体 CN Normal" panose="020B0400000000000000" charset="-122"/>
              </a:endParaRPr>
            </a:p>
          </p:txBody>
        </p:sp>
        <p:sp>
          <p:nvSpPr>
            <p:cNvPr id="102" name="矩形 101"/>
            <p:cNvSpPr/>
            <p:nvPr/>
          </p:nvSpPr>
          <p:spPr>
            <a:xfrm>
              <a:off x="6757156" y="1403826"/>
              <a:ext cx="523404" cy="397171"/>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思源黑体 CN Normal" panose="020B0400000000000000" charset="-122"/>
                  <a:ea typeface="思源黑体 CN Normal" panose="020B0400000000000000" charset="-122"/>
                </a:rPr>
                <a:t>企业</a:t>
              </a:r>
              <a:endParaRPr lang="zh-CN" altLang="en-US" sz="1000">
                <a:solidFill>
                  <a:schemeClr val="tx1"/>
                </a:solidFill>
                <a:latin typeface="思源黑体 CN Normal" panose="020B0400000000000000" charset="-122"/>
                <a:ea typeface="思源黑体 CN Normal" panose="020B0400000000000000" charset="-122"/>
              </a:endParaRPr>
            </a:p>
          </p:txBody>
        </p:sp>
        <p:sp>
          <p:nvSpPr>
            <p:cNvPr id="103" name="矩形 102"/>
            <p:cNvSpPr/>
            <p:nvPr/>
          </p:nvSpPr>
          <p:spPr>
            <a:xfrm>
              <a:off x="5519563" y="1403826"/>
              <a:ext cx="523404" cy="397171"/>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思源黑体 CN Normal" panose="020B0400000000000000" charset="-122"/>
                  <a:ea typeface="思源黑体 CN Normal" panose="020B0400000000000000" charset="-122"/>
                </a:rPr>
                <a:t>研究机构</a:t>
              </a:r>
              <a:endParaRPr lang="zh-CN" altLang="en-US" sz="1000" dirty="0">
                <a:solidFill>
                  <a:schemeClr val="tx1"/>
                </a:solidFill>
                <a:latin typeface="思源黑体 CN Normal" panose="020B0400000000000000" charset="-122"/>
                <a:ea typeface="思源黑体 CN Normal" panose="020B0400000000000000" charset="-122"/>
              </a:endParaRPr>
            </a:p>
          </p:txBody>
        </p:sp>
        <p:sp>
          <p:nvSpPr>
            <p:cNvPr id="104" name="矩形 103"/>
            <p:cNvSpPr/>
            <p:nvPr/>
          </p:nvSpPr>
          <p:spPr>
            <a:xfrm>
              <a:off x="4906103" y="1001675"/>
              <a:ext cx="2379793" cy="337185"/>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思源黑体 CN Normal" panose="020B0400000000000000" charset="-122"/>
                  <a:ea typeface="思源黑体 CN Normal" panose="020B0400000000000000" charset="-122"/>
                </a:rPr>
                <a:t>智能网联汽车行业企业生态联盟</a:t>
              </a:r>
              <a:endParaRPr lang="zh-CN" altLang="en-US" sz="1200" dirty="0">
                <a:solidFill>
                  <a:schemeClr val="tx1"/>
                </a:solidFill>
                <a:latin typeface="思源黑体 CN Normal" panose="020B0400000000000000" charset="-122"/>
                <a:ea typeface="思源黑体 CN Normal" panose="020B0400000000000000" charset="-122"/>
              </a:endParaRPr>
            </a:p>
          </p:txBody>
        </p:sp>
        <p:sp>
          <p:nvSpPr>
            <p:cNvPr id="105" name="矩形 104"/>
            <p:cNvSpPr/>
            <p:nvPr/>
          </p:nvSpPr>
          <p:spPr>
            <a:xfrm>
              <a:off x="4831892" y="924830"/>
              <a:ext cx="2528220" cy="966309"/>
            </a:xfrm>
            <a:prstGeom prst="rect">
              <a:avLst/>
            </a:prstGeom>
            <a:noFill/>
            <a:ln w="19050">
              <a:gradFill flip="none" rotWithShape="1">
                <a:gsLst>
                  <a:gs pos="38000">
                    <a:srgbClr val="0F417E"/>
                  </a:gs>
                  <a:gs pos="100000">
                    <a:srgbClr val="3581B3"/>
                  </a:gs>
                </a:gsLst>
                <a:lin ang="2700000" scaled="0"/>
                <a:tileRect/>
              </a:gra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endParaRPr>
            </a:p>
          </p:txBody>
        </p:sp>
      </p:grpSp>
      <p:grpSp>
        <p:nvGrpSpPr>
          <p:cNvPr id="106" name="组合 105"/>
          <p:cNvGrpSpPr/>
          <p:nvPr/>
        </p:nvGrpSpPr>
        <p:grpSpPr>
          <a:xfrm>
            <a:off x="3882517" y="2086384"/>
            <a:ext cx="4426966" cy="3227736"/>
            <a:chOff x="3882517" y="2086384"/>
            <a:chExt cx="4426966" cy="3227736"/>
          </a:xfrm>
          <a:gradFill>
            <a:gsLst>
              <a:gs pos="38000">
                <a:srgbClr val="0F417E"/>
              </a:gs>
              <a:gs pos="100000">
                <a:srgbClr val="3581B3"/>
              </a:gs>
            </a:gsLst>
            <a:lin ang="2700000" scaled="0"/>
          </a:gradFill>
          <a:effectLst>
            <a:outerShdw blurRad="76200" dist="63500" dir="2700000" algn="tl" rotWithShape="0">
              <a:prstClr val="black">
                <a:alpha val="40000"/>
              </a:prstClr>
            </a:outerShdw>
          </a:effectLst>
        </p:grpSpPr>
        <p:sp>
          <p:nvSpPr>
            <p:cNvPr id="107" name="矩形 106"/>
            <p:cNvSpPr/>
            <p:nvPr/>
          </p:nvSpPr>
          <p:spPr>
            <a:xfrm>
              <a:off x="3887307" y="2086384"/>
              <a:ext cx="4417387" cy="3227736"/>
            </a:xfrm>
            <a:prstGeom prst="rect">
              <a:avLst/>
            </a:prstGeom>
            <a:noFill/>
            <a:ln w="19050">
              <a:gradFill flip="none" rotWithShape="1">
                <a:gsLst>
                  <a:gs pos="38000">
                    <a:srgbClr val="0F417E"/>
                  </a:gs>
                  <a:gs pos="100000">
                    <a:srgbClr val="3581B3"/>
                  </a:gs>
                </a:gsLst>
                <a:lin ang="2700000" scaled="0"/>
                <a:tileRect/>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endParaRPr>
            </a:p>
          </p:txBody>
        </p:sp>
        <p:sp>
          <p:nvSpPr>
            <p:cNvPr id="108" name="矩形 107"/>
            <p:cNvSpPr/>
            <p:nvPr/>
          </p:nvSpPr>
          <p:spPr>
            <a:xfrm>
              <a:off x="3963098" y="2718463"/>
              <a:ext cx="356235" cy="2537841"/>
            </a:xfrm>
            <a:prstGeom prst="rect">
              <a:avLst/>
            </a:prstGeom>
            <a:grp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人才培养模式创新</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109" name="矩形 108"/>
            <p:cNvSpPr/>
            <p:nvPr/>
          </p:nvSpPr>
          <p:spPr>
            <a:xfrm>
              <a:off x="4397495" y="2718463"/>
              <a:ext cx="356235" cy="2537841"/>
            </a:xfrm>
            <a:prstGeom prst="rect">
              <a:avLst/>
            </a:prstGeom>
            <a:grp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sym typeface="+mn-ea"/>
                </a:rPr>
                <a:t>课证融通的课程体系建构</a:t>
              </a:r>
              <a:endParaRPr lang="zh-CN" altLang="en-US" sz="1000" dirty="0">
                <a:solidFill>
                  <a:schemeClr val="bg1"/>
                </a:solidFill>
                <a:latin typeface="思源黑体 CN Normal" panose="020B0400000000000000" charset="-122"/>
                <a:ea typeface="思源黑体 CN Normal" panose="020B0400000000000000" charset="-122"/>
                <a:sym typeface="+mn-ea"/>
              </a:endParaRPr>
            </a:p>
          </p:txBody>
        </p:sp>
        <p:sp>
          <p:nvSpPr>
            <p:cNvPr id="110" name="矩形 109"/>
            <p:cNvSpPr/>
            <p:nvPr/>
          </p:nvSpPr>
          <p:spPr>
            <a:xfrm>
              <a:off x="4831892" y="2718463"/>
              <a:ext cx="356235" cy="2537841"/>
            </a:xfrm>
            <a:prstGeom prst="rect">
              <a:avLst/>
            </a:prstGeom>
            <a:grp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sym typeface="+mn-ea"/>
                </a:rPr>
                <a:t>新型活页式材开发与教法改革</a:t>
              </a:r>
              <a:endParaRPr lang="zh-CN" altLang="en-US" sz="1000" dirty="0">
                <a:solidFill>
                  <a:schemeClr val="bg1"/>
                </a:solidFill>
                <a:latin typeface="思源黑体 CN Normal" panose="020B0400000000000000" charset="-122"/>
                <a:ea typeface="思源黑体 CN Normal" panose="020B0400000000000000" charset="-122"/>
                <a:sym typeface="+mn-ea"/>
              </a:endParaRPr>
            </a:p>
          </p:txBody>
        </p:sp>
        <p:sp>
          <p:nvSpPr>
            <p:cNvPr id="111" name="矩形 110"/>
            <p:cNvSpPr/>
            <p:nvPr/>
          </p:nvSpPr>
          <p:spPr>
            <a:xfrm>
              <a:off x="5266289" y="2718463"/>
              <a:ext cx="356235" cy="2537841"/>
            </a:xfrm>
            <a:prstGeom prst="rect">
              <a:avLst/>
            </a:prstGeom>
            <a:grp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sym typeface="+mn-ea"/>
                </a:rPr>
                <a:t>校企共建模块化教学资源</a:t>
              </a:r>
              <a:endParaRPr lang="zh-CN" altLang="en-US" sz="1000" dirty="0">
                <a:solidFill>
                  <a:schemeClr val="bg1"/>
                </a:solidFill>
                <a:latin typeface="思源黑体 CN Normal" panose="020B0400000000000000" charset="-122"/>
                <a:ea typeface="思源黑体 CN Normal" panose="020B0400000000000000" charset="-122"/>
                <a:sym typeface="+mn-ea"/>
              </a:endParaRPr>
            </a:p>
          </p:txBody>
        </p:sp>
        <p:sp>
          <p:nvSpPr>
            <p:cNvPr id="112" name="矩形 111"/>
            <p:cNvSpPr/>
            <p:nvPr/>
          </p:nvSpPr>
          <p:spPr>
            <a:xfrm>
              <a:off x="6135083" y="2718463"/>
              <a:ext cx="356235" cy="2537841"/>
            </a:xfrm>
            <a:prstGeom prst="rect">
              <a:avLst/>
            </a:prstGeom>
            <a:grp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高水平产教融合专业实训基地建设</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113" name="矩形 112"/>
            <p:cNvSpPr/>
            <p:nvPr/>
          </p:nvSpPr>
          <p:spPr>
            <a:xfrm>
              <a:off x="7438274" y="2718463"/>
              <a:ext cx="356235" cy="2537841"/>
            </a:xfrm>
            <a:prstGeom prst="rect">
              <a:avLst/>
            </a:prstGeom>
            <a:grp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技术创新服务</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114" name="矩形 113"/>
            <p:cNvSpPr/>
            <p:nvPr/>
          </p:nvSpPr>
          <p:spPr>
            <a:xfrm>
              <a:off x="7003877" y="2718463"/>
              <a:ext cx="356235" cy="2537841"/>
            </a:xfrm>
            <a:prstGeom prst="rect">
              <a:avLst/>
            </a:prstGeom>
            <a:grpFill/>
            <a:ln w="19050">
              <a:noFill/>
            </a:ln>
          </p:spPr>
          <p:txBody>
            <a:bodyPr vert="eaVert"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社会化培训（含</a:t>
              </a:r>
              <a:r>
                <a:rPr lang="en-US" altLang="zh-CN" sz="1000" dirty="0">
                  <a:solidFill>
                    <a:schemeClr val="bg1"/>
                  </a:solidFill>
                  <a:latin typeface="思源黑体 CN Normal" panose="020B0400000000000000" charset="-122"/>
                  <a:ea typeface="思源黑体 CN Normal" panose="020B0400000000000000" charset="-122"/>
                </a:rPr>
                <a:t>1+X</a:t>
              </a:r>
              <a:r>
                <a:rPr lang="zh-CN" altLang="en-US" sz="1000" dirty="0">
                  <a:solidFill>
                    <a:schemeClr val="bg1"/>
                  </a:solidFill>
                  <a:latin typeface="思源黑体 CN Normal" panose="020B0400000000000000" charset="-122"/>
                  <a:ea typeface="思源黑体 CN Normal" panose="020B0400000000000000" charset="-122"/>
                </a:rPr>
                <a:t>）</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115" name="矩形 114"/>
            <p:cNvSpPr/>
            <p:nvPr/>
          </p:nvSpPr>
          <p:spPr>
            <a:xfrm>
              <a:off x="5700686" y="2718463"/>
              <a:ext cx="356235" cy="2537841"/>
            </a:xfrm>
            <a:prstGeom prst="rect">
              <a:avLst/>
            </a:prstGeom>
            <a:grpFill/>
            <a:ln w="19050">
              <a:noFill/>
            </a:ln>
          </p:spPr>
          <p:txBody>
            <a:bodyPr vert="eaVert"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sym typeface="+mn-ea"/>
                </a:rPr>
                <a:t>“双师”型创新团队培养</a:t>
              </a:r>
              <a:endParaRPr lang="zh-CN" altLang="en-US" sz="1000" dirty="0">
                <a:solidFill>
                  <a:schemeClr val="bg1"/>
                </a:solidFill>
                <a:latin typeface="思源黑体 CN Normal" panose="020B0400000000000000" charset="-122"/>
                <a:ea typeface="思源黑体 CN Normal" panose="020B0400000000000000" charset="-122"/>
                <a:sym typeface="+mn-ea"/>
              </a:endParaRPr>
            </a:p>
          </p:txBody>
        </p:sp>
        <p:sp>
          <p:nvSpPr>
            <p:cNvPr id="116" name="矩形 115"/>
            <p:cNvSpPr/>
            <p:nvPr/>
          </p:nvSpPr>
          <p:spPr>
            <a:xfrm>
              <a:off x="6569480" y="2718463"/>
              <a:ext cx="356235" cy="2537841"/>
            </a:xfrm>
            <a:prstGeom prst="rect">
              <a:avLst/>
            </a:prstGeom>
            <a:grp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技能竞赛服务</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117" name="矩形 116"/>
            <p:cNvSpPr/>
            <p:nvPr/>
          </p:nvSpPr>
          <p:spPr>
            <a:xfrm>
              <a:off x="7872668" y="2718463"/>
              <a:ext cx="356235" cy="2537841"/>
            </a:xfrm>
            <a:prstGeom prst="rect">
              <a:avLst/>
            </a:prstGeom>
            <a:grp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实习就业资源联动</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118" name="矩形 117"/>
            <p:cNvSpPr/>
            <p:nvPr/>
          </p:nvSpPr>
          <p:spPr>
            <a:xfrm>
              <a:off x="3882517" y="2244655"/>
              <a:ext cx="4426966" cy="3848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思源黑体 CN Normal" panose="020B0400000000000000" charset="-122"/>
                  <a:ea typeface="思源黑体 CN Normal" panose="020B0400000000000000" charset="-122"/>
                </a:rPr>
                <a:t>行云新能智能网联汽车全产业链人才培养服务体系</a:t>
              </a:r>
              <a:endParaRPr lang="zh-CN" altLang="en-US" sz="1400" b="1" dirty="0">
                <a:solidFill>
                  <a:schemeClr val="bg1"/>
                </a:solidFill>
                <a:latin typeface="思源黑体 CN Normal" panose="020B0400000000000000" charset="-122"/>
                <a:ea typeface="思源黑体 CN Normal" panose="020B0400000000000000" charset="-122"/>
              </a:endParaRPr>
            </a:p>
          </p:txBody>
        </p:sp>
      </p:grpSp>
      <p:grpSp>
        <p:nvGrpSpPr>
          <p:cNvPr id="119" name="组合 118"/>
          <p:cNvGrpSpPr/>
          <p:nvPr/>
        </p:nvGrpSpPr>
        <p:grpSpPr>
          <a:xfrm>
            <a:off x="7360112" y="1105579"/>
            <a:ext cx="1681298" cy="773319"/>
            <a:chOff x="7360112" y="1105579"/>
            <a:chExt cx="1681298" cy="773319"/>
          </a:xfrm>
          <a:effectLst>
            <a:outerShdw blurRad="76200" dist="63500" dir="2700000" algn="tl" rotWithShape="0">
              <a:prstClr val="black">
                <a:alpha val="40000"/>
              </a:prstClr>
            </a:outerShdw>
          </a:effectLst>
        </p:grpSpPr>
        <p:sp>
          <p:nvSpPr>
            <p:cNvPr id="120" name="文本框 119"/>
            <p:cNvSpPr txBox="1"/>
            <p:nvPr/>
          </p:nvSpPr>
          <p:spPr>
            <a:xfrm>
              <a:off x="7545224" y="1105579"/>
              <a:ext cx="1351915" cy="275590"/>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用人标准及需求</a:t>
              </a:r>
              <a:endParaRPr lang="zh-CN" altLang="en-US" sz="1200" dirty="0">
                <a:latin typeface="思源黑体 CN Normal" panose="020B0400000000000000" charset="-122"/>
                <a:ea typeface="思源黑体 CN Normal" panose="020B0400000000000000" charset="-122"/>
              </a:endParaRPr>
            </a:p>
          </p:txBody>
        </p:sp>
        <p:sp>
          <p:nvSpPr>
            <p:cNvPr id="121" name="文本框 120"/>
            <p:cNvSpPr txBox="1"/>
            <p:nvPr/>
          </p:nvSpPr>
          <p:spPr>
            <a:xfrm>
              <a:off x="7560818" y="1418523"/>
              <a:ext cx="1351915" cy="460375"/>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企业规范、企业培训及考核标准</a:t>
              </a:r>
              <a:endParaRPr lang="zh-CN" altLang="en-US" sz="1200" dirty="0">
                <a:latin typeface="思源黑体 CN Normal" panose="020B0400000000000000" charset="-122"/>
                <a:ea typeface="思源黑体 CN Normal" panose="020B0400000000000000" charset="-122"/>
              </a:endParaRPr>
            </a:p>
          </p:txBody>
        </p:sp>
        <p:cxnSp>
          <p:nvCxnSpPr>
            <p:cNvPr id="122" name="直接箭头连接符 121"/>
            <p:cNvCxnSpPr>
              <a:stCxn id="135" idx="1"/>
              <a:endCxn id="105" idx="3"/>
            </p:cNvCxnSpPr>
            <p:nvPr/>
          </p:nvCxnSpPr>
          <p:spPr>
            <a:xfrm flipH="1">
              <a:off x="7360112" y="1407984"/>
              <a:ext cx="1681298" cy="1"/>
            </a:xfrm>
            <a:prstGeom prst="straightConnector1">
              <a:avLst/>
            </a:prstGeom>
            <a:ln w="317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组合 122"/>
          <p:cNvGrpSpPr/>
          <p:nvPr/>
        </p:nvGrpSpPr>
        <p:grpSpPr>
          <a:xfrm>
            <a:off x="3169953" y="942161"/>
            <a:ext cx="1661939" cy="1094597"/>
            <a:chOff x="3169953" y="942161"/>
            <a:chExt cx="1661939" cy="1094597"/>
          </a:xfrm>
          <a:effectLst>
            <a:outerShdw blurRad="76200" dist="63500" dir="2700000" algn="tl" rotWithShape="0">
              <a:prstClr val="black">
                <a:alpha val="40000"/>
              </a:prstClr>
            </a:outerShdw>
          </a:effectLst>
        </p:grpSpPr>
        <p:sp>
          <p:nvSpPr>
            <p:cNvPr id="124" name="文本框 123"/>
            <p:cNvSpPr txBox="1"/>
            <p:nvPr/>
          </p:nvSpPr>
          <p:spPr>
            <a:xfrm>
              <a:off x="3482433" y="1390427"/>
              <a:ext cx="1139193" cy="646331"/>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人才培养标准</a:t>
              </a:r>
              <a:endParaRPr lang="en-US" altLang="zh-CN" sz="1200" dirty="0">
                <a:latin typeface="思源黑体 CN Normal" panose="020B0400000000000000" charset="-122"/>
                <a:ea typeface="思源黑体 CN Normal" panose="020B0400000000000000" charset="-122"/>
              </a:endParaRPr>
            </a:p>
            <a:p>
              <a:pPr algn="ctr"/>
              <a:r>
                <a:rPr lang="zh-CN" altLang="en-US" sz="1200" dirty="0">
                  <a:latin typeface="思源黑体 CN Normal" panose="020B0400000000000000" charset="-122"/>
                  <a:ea typeface="思源黑体 CN Normal" panose="020B0400000000000000" charset="-122"/>
                </a:rPr>
                <a:t>教学实训标准</a:t>
              </a:r>
              <a:endParaRPr lang="en-US" altLang="zh-CN" sz="1200" dirty="0">
                <a:latin typeface="思源黑体 CN Normal" panose="020B0400000000000000" charset="-122"/>
                <a:ea typeface="思源黑体 CN Normal" panose="020B0400000000000000" charset="-122"/>
              </a:endParaRPr>
            </a:p>
            <a:p>
              <a:pPr algn="ctr"/>
              <a:r>
                <a:rPr lang="zh-CN" altLang="en-US" sz="1200" dirty="0">
                  <a:latin typeface="思源黑体 CN Normal" panose="020B0400000000000000" charset="-122"/>
                  <a:ea typeface="思源黑体 CN Normal" panose="020B0400000000000000" charset="-122"/>
                </a:rPr>
                <a:t>证书考核标准</a:t>
              </a:r>
              <a:endParaRPr lang="zh-CN" altLang="en-US" sz="1200" dirty="0">
                <a:latin typeface="思源黑体 CN Normal" panose="020B0400000000000000" charset="-122"/>
                <a:ea typeface="思源黑体 CN Normal" panose="020B0400000000000000" charset="-122"/>
              </a:endParaRPr>
            </a:p>
          </p:txBody>
        </p:sp>
        <p:sp>
          <p:nvSpPr>
            <p:cNvPr id="125" name="文本框 124"/>
            <p:cNvSpPr txBox="1"/>
            <p:nvPr/>
          </p:nvSpPr>
          <p:spPr>
            <a:xfrm>
              <a:off x="3421431" y="942161"/>
              <a:ext cx="1266190" cy="461665"/>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行业标准</a:t>
              </a:r>
              <a:endParaRPr lang="en-US" altLang="zh-CN" sz="1200" dirty="0">
                <a:latin typeface="思源黑体 CN Normal" panose="020B0400000000000000" charset="-122"/>
                <a:ea typeface="思源黑体 CN Normal" panose="020B0400000000000000" charset="-122"/>
              </a:endParaRPr>
            </a:p>
            <a:p>
              <a:pPr algn="ctr"/>
              <a:r>
                <a:rPr lang="zh-CN" altLang="en-US" sz="1200" dirty="0">
                  <a:latin typeface="思源黑体 CN Normal" panose="020B0400000000000000" charset="-122"/>
                  <a:ea typeface="思源黑体 CN Normal" panose="020B0400000000000000" charset="-122"/>
                </a:rPr>
                <a:t>技术服务标准</a:t>
              </a:r>
              <a:endParaRPr lang="zh-CN" altLang="en-US" sz="1200" dirty="0">
                <a:latin typeface="思源黑体 CN Normal" panose="020B0400000000000000" charset="-122"/>
                <a:ea typeface="思源黑体 CN Normal" panose="020B0400000000000000" charset="-122"/>
              </a:endParaRPr>
            </a:p>
          </p:txBody>
        </p:sp>
        <p:cxnSp>
          <p:nvCxnSpPr>
            <p:cNvPr id="126" name="直接箭头连接符 125"/>
            <p:cNvCxnSpPr>
              <a:stCxn id="105" idx="1"/>
              <a:endCxn id="161" idx="3"/>
            </p:cNvCxnSpPr>
            <p:nvPr/>
          </p:nvCxnSpPr>
          <p:spPr>
            <a:xfrm flipH="1" flipV="1">
              <a:off x="3169953" y="1385853"/>
              <a:ext cx="1661939" cy="22132"/>
            </a:xfrm>
            <a:prstGeom prst="straightConnector1">
              <a:avLst/>
            </a:prstGeom>
            <a:ln w="317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127" name="组合 126"/>
          <p:cNvGrpSpPr/>
          <p:nvPr/>
        </p:nvGrpSpPr>
        <p:grpSpPr>
          <a:xfrm>
            <a:off x="7666038" y="5417427"/>
            <a:ext cx="2699485" cy="590935"/>
            <a:chOff x="7666038" y="5417427"/>
            <a:chExt cx="2699485" cy="590935"/>
          </a:xfrm>
          <a:effectLst>
            <a:outerShdw blurRad="76200" dist="63500" dir="2700000" algn="tl" rotWithShape="0">
              <a:prstClr val="black">
                <a:alpha val="40000"/>
              </a:prstClr>
            </a:outerShdw>
          </a:effectLst>
        </p:grpSpPr>
        <p:sp>
          <p:nvSpPr>
            <p:cNvPr id="128" name="文本框 127"/>
            <p:cNvSpPr txBox="1"/>
            <p:nvPr/>
          </p:nvSpPr>
          <p:spPr>
            <a:xfrm>
              <a:off x="8136353" y="5731363"/>
              <a:ext cx="2019300" cy="276999"/>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人才输送实习就业</a:t>
              </a:r>
              <a:endParaRPr lang="zh-CN" altLang="en-US" sz="1200" dirty="0">
                <a:latin typeface="思源黑体 CN Normal" panose="020B0400000000000000" charset="-122"/>
                <a:ea typeface="思源黑体 CN Normal" panose="020B0400000000000000" charset="-122"/>
              </a:endParaRPr>
            </a:p>
          </p:txBody>
        </p:sp>
        <p:cxnSp>
          <p:nvCxnSpPr>
            <p:cNvPr id="129" name="连接符: 肘形 128"/>
            <p:cNvCxnSpPr>
              <a:stCxn id="78" idx="3"/>
              <a:endCxn id="139" idx="2"/>
            </p:cNvCxnSpPr>
            <p:nvPr/>
          </p:nvCxnSpPr>
          <p:spPr>
            <a:xfrm flipV="1">
              <a:off x="7666038" y="5417427"/>
              <a:ext cx="2699485" cy="335518"/>
            </a:xfrm>
            <a:prstGeom prst="bentConnector2">
              <a:avLst/>
            </a:prstGeom>
            <a:ln w="317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130" name="组合 129"/>
          <p:cNvGrpSpPr/>
          <p:nvPr/>
        </p:nvGrpSpPr>
        <p:grpSpPr>
          <a:xfrm>
            <a:off x="1845155" y="5394197"/>
            <a:ext cx="2680808" cy="622837"/>
            <a:chOff x="1845155" y="5394197"/>
            <a:chExt cx="2680808" cy="622837"/>
          </a:xfrm>
          <a:effectLst>
            <a:outerShdw blurRad="76200" dist="63500" dir="2700000" algn="tl" rotWithShape="0">
              <a:prstClr val="black">
                <a:alpha val="40000"/>
              </a:prstClr>
            </a:outerShdw>
          </a:effectLst>
        </p:grpSpPr>
        <p:sp>
          <p:nvSpPr>
            <p:cNvPr id="131" name="文本框 130"/>
            <p:cNvSpPr txBox="1"/>
            <p:nvPr/>
          </p:nvSpPr>
          <p:spPr>
            <a:xfrm>
              <a:off x="2034062" y="5473269"/>
              <a:ext cx="2334895" cy="276999"/>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人才培养、课程教学</a:t>
              </a:r>
              <a:endParaRPr lang="zh-CN" altLang="en-US" sz="1200" dirty="0">
                <a:latin typeface="思源黑体 CN Normal" panose="020B0400000000000000" charset="-122"/>
                <a:ea typeface="思源黑体 CN Normal" panose="020B0400000000000000" charset="-122"/>
              </a:endParaRPr>
            </a:p>
          </p:txBody>
        </p:sp>
        <p:sp>
          <p:nvSpPr>
            <p:cNvPr id="132" name="文本框 131"/>
            <p:cNvSpPr txBox="1"/>
            <p:nvPr/>
          </p:nvSpPr>
          <p:spPr>
            <a:xfrm>
              <a:off x="2267148" y="5740035"/>
              <a:ext cx="1868722" cy="276999"/>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实训体系建设、师资培养</a:t>
              </a:r>
              <a:endParaRPr lang="zh-CN" altLang="en-US" sz="1200" dirty="0">
                <a:latin typeface="思源黑体 CN Normal" panose="020B0400000000000000" charset="-122"/>
                <a:ea typeface="思源黑体 CN Normal" panose="020B0400000000000000" charset="-122"/>
              </a:endParaRPr>
            </a:p>
          </p:txBody>
        </p:sp>
        <p:cxnSp>
          <p:nvCxnSpPr>
            <p:cNvPr id="133" name="连接符: 肘形 132"/>
            <p:cNvCxnSpPr>
              <a:stCxn id="164" idx="2"/>
              <a:endCxn id="78" idx="1"/>
            </p:cNvCxnSpPr>
            <p:nvPr/>
          </p:nvCxnSpPr>
          <p:spPr>
            <a:xfrm rot="16200000" flipH="1">
              <a:off x="3006185" y="4233167"/>
              <a:ext cx="358748" cy="2680808"/>
            </a:xfrm>
            <a:prstGeom prst="bentConnector2">
              <a:avLst/>
            </a:prstGeom>
            <a:ln w="317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组合 133"/>
          <p:cNvGrpSpPr/>
          <p:nvPr/>
        </p:nvGrpSpPr>
        <p:grpSpPr>
          <a:xfrm>
            <a:off x="9041068" y="914400"/>
            <a:ext cx="2649253" cy="4503027"/>
            <a:chOff x="9041068" y="914400"/>
            <a:chExt cx="2649253" cy="4503027"/>
          </a:xfrm>
          <a:effectLst>
            <a:outerShdw blurRad="76200" dist="63500" dir="2700000" algn="tl" rotWithShape="0">
              <a:prstClr val="black">
                <a:alpha val="40000"/>
              </a:prstClr>
            </a:outerShdw>
          </a:effectLst>
        </p:grpSpPr>
        <p:sp>
          <p:nvSpPr>
            <p:cNvPr id="135" name="矩形 134"/>
            <p:cNvSpPr/>
            <p:nvPr/>
          </p:nvSpPr>
          <p:spPr>
            <a:xfrm>
              <a:off x="9041410" y="914400"/>
              <a:ext cx="2648911" cy="987168"/>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dirty="0">
                  <a:solidFill>
                    <a:schemeClr val="bg1"/>
                  </a:solidFill>
                  <a:latin typeface="思源黑体 CN Normal" panose="020B0400000000000000" charset="-122"/>
                  <a:ea typeface="思源黑体 CN Normal" panose="020B0400000000000000" charset="-122"/>
                </a:rPr>
                <a:t>智能网联汽车</a:t>
              </a:r>
              <a:endParaRPr lang="zh-CN" altLang="en-US" dirty="0">
                <a:solidFill>
                  <a:schemeClr val="bg1"/>
                </a:solidFill>
                <a:latin typeface="思源黑体 CN Normal" panose="020B0400000000000000" charset="-122"/>
                <a:ea typeface="思源黑体 CN Normal" panose="020B0400000000000000" charset="-122"/>
              </a:endParaRPr>
            </a:p>
          </p:txBody>
        </p:sp>
        <p:sp>
          <p:nvSpPr>
            <p:cNvPr id="136" name="矩形 135"/>
            <p:cNvSpPr/>
            <p:nvPr/>
          </p:nvSpPr>
          <p:spPr>
            <a:xfrm>
              <a:off x="10696851" y="2052427"/>
              <a:ext cx="662313" cy="3295651"/>
            </a:xfrm>
            <a:prstGeom prst="rect">
              <a:avLst/>
            </a:prstGeom>
            <a:ln>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37" name="矩形 136"/>
            <p:cNvSpPr/>
            <p:nvPr/>
          </p:nvSpPr>
          <p:spPr>
            <a:xfrm>
              <a:off x="9364558" y="2081171"/>
              <a:ext cx="662313" cy="3295651"/>
            </a:xfrm>
            <a:prstGeom prst="rect">
              <a:avLst/>
            </a:prstGeom>
            <a:ln>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38" name="矩形 137"/>
            <p:cNvSpPr/>
            <p:nvPr/>
          </p:nvSpPr>
          <p:spPr>
            <a:xfrm>
              <a:off x="9041069" y="1999327"/>
              <a:ext cx="2648909" cy="103820"/>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sp>
          <p:nvSpPr>
            <p:cNvPr id="139" name="矩形 138"/>
            <p:cNvSpPr/>
            <p:nvPr/>
          </p:nvSpPr>
          <p:spPr>
            <a:xfrm>
              <a:off x="9041068" y="5313607"/>
              <a:ext cx="2648909" cy="103820"/>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sp>
          <p:nvSpPr>
            <p:cNvPr id="140" name="矩形 139"/>
            <p:cNvSpPr/>
            <p:nvPr/>
          </p:nvSpPr>
          <p:spPr>
            <a:xfrm>
              <a:off x="9237374" y="2261263"/>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1" name="矩形 140"/>
            <p:cNvSpPr/>
            <p:nvPr/>
          </p:nvSpPr>
          <p:spPr>
            <a:xfrm>
              <a:off x="10575221" y="2261263"/>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2" name="矩形 141"/>
            <p:cNvSpPr/>
            <p:nvPr/>
          </p:nvSpPr>
          <p:spPr>
            <a:xfrm>
              <a:off x="9237374" y="2846333"/>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3" name="矩形 142"/>
            <p:cNvSpPr/>
            <p:nvPr/>
          </p:nvSpPr>
          <p:spPr>
            <a:xfrm>
              <a:off x="10575221" y="2846333"/>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4" name="矩形 143"/>
            <p:cNvSpPr/>
            <p:nvPr/>
          </p:nvSpPr>
          <p:spPr>
            <a:xfrm>
              <a:off x="9237374" y="3431403"/>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5" name="矩形 144"/>
            <p:cNvSpPr/>
            <p:nvPr/>
          </p:nvSpPr>
          <p:spPr>
            <a:xfrm>
              <a:off x="10575221" y="3431403"/>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6" name="矩形 145"/>
            <p:cNvSpPr/>
            <p:nvPr/>
          </p:nvSpPr>
          <p:spPr>
            <a:xfrm>
              <a:off x="9237374" y="4016473"/>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7" name="矩形 146"/>
            <p:cNvSpPr/>
            <p:nvPr/>
          </p:nvSpPr>
          <p:spPr>
            <a:xfrm>
              <a:off x="10575221" y="4030782"/>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8" name="矩形 147"/>
            <p:cNvSpPr/>
            <p:nvPr/>
          </p:nvSpPr>
          <p:spPr>
            <a:xfrm>
              <a:off x="9237374" y="4601545"/>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sp>
          <p:nvSpPr>
            <p:cNvPr id="149" name="矩形 148"/>
            <p:cNvSpPr/>
            <p:nvPr/>
          </p:nvSpPr>
          <p:spPr>
            <a:xfrm>
              <a:off x="10575221" y="4601545"/>
              <a:ext cx="914400" cy="549535"/>
            </a:xfrm>
            <a:prstGeom prst="rect">
              <a:avLst/>
            </a:prstGeom>
            <a:solidFill>
              <a:srgbClr val="FFFFFF"/>
            </a:solidFill>
            <a:ln w="19050">
              <a:gradFill flip="none" rotWithShape="1">
                <a:gsLst>
                  <a:gs pos="38000">
                    <a:srgbClr val="0F417E"/>
                  </a:gs>
                  <a:gs pos="100000">
                    <a:srgbClr val="3581B3"/>
                  </a:gs>
                </a:gsLst>
                <a:lin ang="16200000" scaled="1"/>
                <a:tileRect/>
              </a:gradFill>
            </a:ln>
          </p:spPr>
          <p:txBody>
            <a:bodyPr wrap="none" rtlCol="0" anchor="ctr">
              <a:noAutofit/>
            </a:bodyPr>
            <a:lstStyle/>
            <a:p>
              <a:pPr algn="l"/>
              <a:endParaRPr lang="zh-CN" altLang="en-US" sz="1200" dirty="0">
                <a:solidFill>
                  <a:schemeClr val="bg1"/>
                </a:solidFill>
                <a:latin typeface="思源黑体 CN Normal" panose="020B0400000000000000" charset="-122"/>
                <a:ea typeface="思源黑体 CN Normal" panose="020B0400000000000000" charset="-122"/>
              </a:endParaRPr>
            </a:p>
          </p:txBody>
        </p:sp>
        <p:pic>
          <p:nvPicPr>
            <p:cNvPr id="150"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442574" y="2869100"/>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151" name="图片 150"/>
            <p:cNvPicPr>
              <a:picLocks noChangeAspect="1"/>
            </p:cNvPicPr>
            <p:nvPr/>
          </p:nvPicPr>
          <p:blipFill>
            <a:blip r:embed="rId2"/>
            <a:stretch>
              <a:fillRect/>
            </a:stretch>
          </p:blipFill>
          <p:spPr>
            <a:xfrm>
              <a:off x="10729573" y="2869100"/>
              <a:ext cx="605697" cy="504000"/>
            </a:xfrm>
            <a:prstGeom prst="rect">
              <a:avLst/>
            </a:prstGeom>
          </p:spPr>
        </p:pic>
        <p:pic>
          <p:nvPicPr>
            <p:cNvPr id="152" name="图片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4231" y="2284030"/>
              <a:ext cx="680686" cy="504000"/>
            </a:xfrm>
            <a:prstGeom prst="rect">
              <a:avLst/>
            </a:prstGeom>
          </p:spPr>
        </p:pic>
        <p:pic>
          <p:nvPicPr>
            <p:cNvPr id="153" name="图片 152"/>
            <p:cNvPicPr>
              <a:picLocks noChangeAspect="1"/>
            </p:cNvPicPr>
            <p:nvPr/>
          </p:nvPicPr>
          <p:blipFill>
            <a:blip r:embed="rId4"/>
            <a:stretch>
              <a:fillRect/>
            </a:stretch>
          </p:blipFill>
          <p:spPr>
            <a:xfrm>
              <a:off x="10600421" y="3494460"/>
              <a:ext cx="864000" cy="423420"/>
            </a:xfrm>
            <a:prstGeom prst="rect">
              <a:avLst/>
            </a:prstGeom>
          </p:spPr>
        </p:pic>
        <p:pic>
          <p:nvPicPr>
            <p:cNvPr id="15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309" b="24806"/>
            <a:stretch>
              <a:fillRect/>
            </a:stretch>
          </p:blipFill>
          <p:spPr bwMode="auto">
            <a:xfrm>
              <a:off x="10600421" y="4656488"/>
              <a:ext cx="864000" cy="439648"/>
            </a:xfrm>
            <a:prstGeom prst="rect">
              <a:avLst/>
            </a:prstGeom>
            <a:noFill/>
            <a:extLst>
              <a:ext uri="{909E8E84-426E-40DD-AFC4-6F175D3DCCD1}">
                <a14:hiddenFill xmlns:a14="http://schemas.microsoft.com/office/drawing/2010/main">
                  <a:solidFill>
                    <a:srgbClr val="FFFFFF"/>
                  </a:solidFill>
                </a14:hiddenFill>
              </a:ext>
            </a:extLst>
          </p:spPr>
        </p:pic>
        <p:pic>
          <p:nvPicPr>
            <p:cNvPr id="155" name="图片 154"/>
            <p:cNvPicPr>
              <a:picLocks noChangeAspect="1"/>
            </p:cNvPicPr>
            <p:nvPr/>
          </p:nvPicPr>
          <p:blipFill>
            <a:blip r:embed="rId6"/>
            <a:stretch>
              <a:fillRect/>
            </a:stretch>
          </p:blipFill>
          <p:spPr>
            <a:xfrm>
              <a:off x="9447025" y="4624312"/>
              <a:ext cx="495098" cy="504000"/>
            </a:xfrm>
            <a:prstGeom prst="rect">
              <a:avLst/>
            </a:prstGeom>
          </p:spPr>
        </p:pic>
        <p:pic>
          <p:nvPicPr>
            <p:cNvPr id="156" name="图片 155"/>
            <p:cNvPicPr>
              <a:picLocks noChangeAspect="1"/>
            </p:cNvPicPr>
            <p:nvPr/>
          </p:nvPicPr>
          <p:blipFill rotWithShape="1">
            <a:blip r:embed="rId7" cstate="print">
              <a:extLst>
                <a:ext uri="{28A0092B-C50C-407E-A947-70E740481C1C}">
                  <a14:useLocalDpi xmlns:a14="http://schemas.microsoft.com/office/drawing/2010/main" val="0"/>
                </a:ext>
              </a:extLst>
            </a:blip>
            <a:srcRect l="17469" t="11257" r="12557" b="8423"/>
            <a:stretch>
              <a:fillRect/>
            </a:stretch>
          </p:blipFill>
          <p:spPr>
            <a:xfrm>
              <a:off x="10638962" y="4053549"/>
              <a:ext cx="786919" cy="504000"/>
            </a:xfrm>
            <a:prstGeom prst="rect">
              <a:avLst/>
            </a:prstGeom>
          </p:spPr>
        </p:pic>
        <p:pic>
          <p:nvPicPr>
            <p:cNvPr id="157" name="图片 1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3393" y="3454170"/>
              <a:ext cx="762362" cy="504000"/>
            </a:xfrm>
            <a:prstGeom prst="rect">
              <a:avLst/>
            </a:prstGeom>
          </p:spPr>
        </p:pic>
        <p:pic>
          <p:nvPicPr>
            <p:cNvPr id="158" name="图片 1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80872" y="4084230"/>
              <a:ext cx="827405" cy="414020"/>
            </a:xfrm>
            <a:prstGeom prst="rect">
              <a:avLst/>
            </a:prstGeom>
          </p:spPr>
        </p:pic>
        <p:pic>
          <p:nvPicPr>
            <p:cNvPr id="159" name="图片 158"/>
            <p:cNvPicPr>
              <a:picLocks noChangeAspect="1"/>
            </p:cNvPicPr>
            <p:nvPr/>
          </p:nvPicPr>
          <p:blipFill>
            <a:blip r:embed="rId10"/>
            <a:stretch>
              <a:fillRect/>
            </a:stretch>
          </p:blipFill>
          <p:spPr>
            <a:xfrm>
              <a:off x="10673777" y="2284030"/>
              <a:ext cx="717288" cy="504000"/>
            </a:xfrm>
            <a:prstGeom prst="rect">
              <a:avLst/>
            </a:prstGeom>
          </p:spPr>
        </p:pic>
      </p:grpSp>
      <p:grpSp>
        <p:nvGrpSpPr>
          <p:cNvPr id="160" name="组合 159"/>
          <p:cNvGrpSpPr/>
          <p:nvPr/>
        </p:nvGrpSpPr>
        <p:grpSpPr>
          <a:xfrm>
            <a:off x="520700" y="914400"/>
            <a:ext cx="2649253" cy="4479797"/>
            <a:chOff x="520700" y="914400"/>
            <a:chExt cx="2649253" cy="4479797"/>
          </a:xfrm>
          <a:effectLst>
            <a:outerShdw blurRad="76200" dist="63500" dir="2700000" algn="tl" rotWithShape="0">
              <a:prstClr val="black">
                <a:alpha val="40000"/>
              </a:prstClr>
            </a:outerShdw>
          </a:effectLst>
        </p:grpSpPr>
        <p:sp>
          <p:nvSpPr>
            <p:cNvPr id="161" name="矩形 160"/>
            <p:cNvSpPr/>
            <p:nvPr/>
          </p:nvSpPr>
          <p:spPr>
            <a:xfrm>
              <a:off x="520700" y="914400"/>
              <a:ext cx="2649253" cy="942906"/>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dirty="0">
                  <a:solidFill>
                    <a:schemeClr val="bg1"/>
                  </a:solidFill>
                  <a:latin typeface="思源黑体 CN Normal" panose="020B0400000000000000" charset="-122"/>
                  <a:ea typeface="思源黑体 CN Normal" panose="020B0400000000000000" charset="-122"/>
                </a:rPr>
                <a:t>行云新能人才培养体系</a:t>
              </a:r>
              <a:endParaRPr lang="zh-CN" altLang="en-US" dirty="0">
                <a:solidFill>
                  <a:schemeClr val="bg1"/>
                </a:solidFill>
                <a:latin typeface="思源黑体 CN Normal" panose="020B0400000000000000" charset="-122"/>
                <a:ea typeface="思源黑体 CN Normal" panose="020B0400000000000000" charset="-122"/>
              </a:endParaRPr>
            </a:p>
          </p:txBody>
        </p:sp>
        <p:sp>
          <p:nvSpPr>
            <p:cNvPr id="162" name="矩形 161"/>
            <p:cNvSpPr/>
            <p:nvPr/>
          </p:nvSpPr>
          <p:spPr>
            <a:xfrm>
              <a:off x="2176483" y="2029197"/>
              <a:ext cx="727942" cy="3295651"/>
            </a:xfrm>
            <a:prstGeom prst="rect">
              <a:avLst/>
            </a:prstGeom>
            <a:ln w="9525">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63" name="矩形 162"/>
            <p:cNvSpPr/>
            <p:nvPr/>
          </p:nvSpPr>
          <p:spPr>
            <a:xfrm>
              <a:off x="810602" y="2057941"/>
              <a:ext cx="695901" cy="3295651"/>
            </a:xfrm>
            <a:prstGeom prst="rect">
              <a:avLst/>
            </a:prstGeom>
            <a:ln w="9525">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64" name="矩形 163"/>
            <p:cNvSpPr/>
            <p:nvPr/>
          </p:nvSpPr>
          <p:spPr>
            <a:xfrm>
              <a:off x="520700" y="5290377"/>
              <a:ext cx="2648909" cy="103820"/>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sp>
          <p:nvSpPr>
            <p:cNvPr id="165" name="圆角矩形 149"/>
            <p:cNvSpPr/>
            <p:nvPr/>
          </p:nvSpPr>
          <p:spPr>
            <a:xfrm>
              <a:off x="520701" y="2258634"/>
              <a:ext cx="557668" cy="2853027"/>
            </a:xfrm>
            <a:prstGeom prst="roundRect">
              <a:avLst/>
            </a:prstGeom>
            <a:solidFill>
              <a:srgbClr val="FFFFFF"/>
            </a:solidFill>
            <a:ln w="190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txBody>
            <a:bodyPr vert="eaVert" rtlCol="0" anchor="ctr"/>
            <a:lstStyle/>
            <a:p>
              <a:pPr algn="ctr"/>
              <a:r>
                <a:rPr lang="zh-CN" altLang="en-US" sz="1400" dirty="0">
                  <a:solidFill>
                    <a:schemeClr val="tx1"/>
                  </a:solidFill>
                  <a:latin typeface="思源黑体 CN Normal" panose="020B0400000000000000" charset="-122"/>
                  <a:ea typeface="思源黑体 CN Normal" panose="020B0400000000000000" charset="-122"/>
                </a:rPr>
                <a:t>课程教学资源体系</a:t>
              </a:r>
              <a:endParaRPr lang="zh-CN" altLang="en-US" sz="1400" dirty="0">
                <a:solidFill>
                  <a:schemeClr val="tx1"/>
                </a:solidFill>
                <a:latin typeface="思源黑体 CN Normal" panose="020B0400000000000000" charset="-122"/>
                <a:ea typeface="思源黑体 CN Normal" panose="020B0400000000000000" charset="-122"/>
              </a:endParaRPr>
            </a:p>
          </p:txBody>
        </p:sp>
        <p:sp>
          <p:nvSpPr>
            <p:cNvPr id="166" name="圆角矩形 150"/>
            <p:cNvSpPr/>
            <p:nvPr/>
          </p:nvSpPr>
          <p:spPr>
            <a:xfrm>
              <a:off x="1217781" y="2258634"/>
              <a:ext cx="557668" cy="2853027"/>
            </a:xfrm>
            <a:prstGeom prst="roundRect">
              <a:avLst/>
            </a:prstGeom>
            <a:solidFill>
              <a:srgbClr val="FFFFFF"/>
            </a:solidFill>
            <a:ln w="190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txBody>
            <a:bodyPr vert="eaVert" rtlCol="0" anchor="ctr"/>
            <a:lstStyle/>
            <a:p>
              <a:pPr algn="ctr"/>
              <a:r>
                <a:rPr lang="zh-CN" altLang="en-US" sz="1400" dirty="0">
                  <a:solidFill>
                    <a:schemeClr val="tx1"/>
                  </a:solidFill>
                  <a:latin typeface="思源黑体 CN Normal" panose="020B0400000000000000" charset="-122"/>
                  <a:ea typeface="思源黑体 CN Normal" panose="020B0400000000000000" charset="-122"/>
                </a:rPr>
                <a:t>教学实训实践体系</a:t>
              </a:r>
              <a:endParaRPr lang="zh-CN" altLang="en-US" sz="1400" dirty="0">
                <a:solidFill>
                  <a:schemeClr val="tx1"/>
                </a:solidFill>
                <a:latin typeface="思源黑体 CN Normal" panose="020B0400000000000000" charset="-122"/>
                <a:ea typeface="思源黑体 CN Normal" panose="020B0400000000000000" charset="-122"/>
              </a:endParaRPr>
            </a:p>
          </p:txBody>
        </p:sp>
        <p:sp>
          <p:nvSpPr>
            <p:cNvPr id="167" name="圆角矩形 151"/>
            <p:cNvSpPr/>
            <p:nvPr/>
          </p:nvSpPr>
          <p:spPr>
            <a:xfrm>
              <a:off x="1914861" y="2258634"/>
              <a:ext cx="557668" cy="2853027"/>
            </a:xfrm>
            <a:prstGeom prst="roundRect">
              <a:avLst/>
            </a:prstGeom>
            <a:solidFill>
              <a:srgbClr val="FFFFFF"/>
            </a:solidFill>
            <a:ln w="190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txBody>
            <a:bodyPr vert="eaVert" rtlCol="0" anchor="ctr"/>
            <a:lstStyle/>
            <a:p>
              <a:pPr algn="ctr"/>
              <a:r>
                <a:rPr lang="zh-CN" altLang="en-US" sz="1400">
                  <a:solidFill>
                    <a:schemeClr val="tx1"/>
                  </a:solidFill>
                  <a:latin typeface="思源黑体 CN Normal" panose="020B0400000000000000" charset="-122"/>
                  <a:ea typeface="思源黑体 CN Normal" panose="020B0400000000000000" charset="-122"/>
                </a:rPr>
                <a:t>实践师资培养体系</a:t>
              </a:r>
              <a:endParaRPr lang="zh-CN" altLang="en-US" sz="1400">
                <a:solidFill>
                  <a:schemeClr val="tx1"/>
                </a:solidFill>
                <a:latin typeface="思源黑体 CN Normal" panose="020B0400000000000000" charset="-122"/>
                <a:ea typeface="思源黑体 CN Normal" panose="020B0400000000000000" charset="-122"/>
              </a:endParaRPr>
            </a:p>
          </p:txBody>
        </p:sp>
        <p:sp>
          <p:nvSpPr>
            <p:cNvPr id="168" name="圆角矩形 152"/>
            <p:cNvSpPr/>
            <p:nvPr/>
          </p:nvSpPr>
          <p:spPr>
            <a:xfrm>
              <a:off x="2611942" y="2258634"/>
              <a:ext cx="557668" cy="2853027"/>
            </a:xfrm>
            <a:prstGeom prst="roundRect">
              <a:avLst/>
            </a:prstGeom>
            <a:solidFill>
              <a:srgbClr val="FFFFFF"/>
            </a:solidFill>
            <a:ln w="190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txBody>
            <a:bodyPr vert="eaVert" rtlCol="0" anchor="ctr"/>
            <a:lstStyle/>
            <a:p>
              <a:pPr algn="ctr"/>
              <a:r>
                <a:rPr lang="zh-CN" altLang="en-US" sz="1400">
                  <a:solidFill>
                    <a:schemeClr val="tx1"/>
                  </a:solidFill>
                  <a:latin typeface="思源黑体 CN Normal" panose="020B0400000000000000" charset="-122"/>
                  <a:ea typeface="思源黑体 CN Normal" panose="020B0400000000000000" charset="-122"/>
                </a:rPr>
                <a:t>培训认证体系</a:t>
              </a:r>
              <a:endParaRPr lang="zh-CN" altLang="en-US" sz="1400">
                <a:solidFill>
                  <a:schemeClr val="tx1"/>
                </a:solidFill>
                <a:latin typeface="思源黑体 CN Normal" panose="020B0400000000000000" charset="-122"/>
                <a:ea typeface="思源黑体 CN Normal" panose="020B0400000000000000" charset="-122"/>
              </a:endParaRPr>
            </a:p>
          </p:txBody>
        </p:sp>
        <p:sp>
          <p:nvSpPr>
            <p:cNvPr id="169" name="矩形 168"/>
            <p:cNvSpPr/>
            <p:nvPr/>
          </p:nvSpPr>
          <p:spPr>
            <a:xfrm>
              <a:off x="520701" y="1976097"/>
              <a:ext cx="2648909" cy="103820"/>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grpSp>
    </p:spTree>
    <p:custDataLst>
      <p:tags r:id="rId1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组合 113"/>
          <p:cNvGrpSpPr/>
          <p:nvPr/>
        </p:nvGrpSpPr>
        <p:grpSpPr>
          <a:xfrm>
            <a:off x="7993285" y="1806432"/>
            <a:ext cx="3682159" cy="3285709"/>
            <a:chOff x="7993285" y="1806432"/>
            <a:chExt cx="3682159" cy="3285709"/>
          </a:xfrm>
          <a:effectLst>
            <a:outerShdw blurRad="76200" dist="63500" dir="2700000" algn="tl" rotWithShape="0">
              <a:prstClr val="black">
                <a:alpha val="40000"/>
              </a:prstClr>
            </a:outerShdw>
          </a:effectLst>
        </p:grpSpPr>
        <p:sp>
          <p:nvSpPr>
            <p:cNvPr id="97" name="任意多边形 39"/>
            <p:cNvSpPr/>
            <p:nvPr/>
          </p:nvSpPr>
          <p:spPr bwMode="auto">
            <a:xfrm>
              <a:off x="9372674" y="4607866"/>
              <a:ext cx="915423" cy="434007"/>
            </a:xfrm>
            <a:custGeom>
              <a:avLst/>
              <a:gdLst>
                <a:gd name="T0" fmla="*/ 805 w 805"/>
                <a:gd name="T1" fmla="*/ 354 h 354"/>
                <a:gd name="T2" fmla="*/ 0 w 805"/>
                <a:gd name="T3" fmla="*/ 354 h 354"/>
                <a:gd name="T4" fmla="*/ 26 w 805"/>
                <a:gd name="T5" fmla="*/ 0 h 354"/>
                <a:gd name="T6" fmla="*/ 776 w 805"/>
                <a:gd name="T7" fmla="*/ 0 h 354"/>
                <a:gd name="T8" fmla="*/ 805 w 805"/>
                <a:gd name="T9" fmla="*/ 354 h 354"/>
              </a:gdLst>
              <a:ahLst/>
              <a:cxnLst>
                <a:cxn ang="0">
                  <a:pos x="T0" y="T1"/>
                </a:cxn>
                <a:cxn ang="0">
                  <a:pos x="T2" y="T3"/>
                </a:cxn>
                <a:cxn ang="0">
                  <a:pos x="T4" y="T5"/>
                </a:cxn>
                <a:cxn ang="0">
                  <a:pos x="T6" y="T7"/>
                </a:cxn>
                <a:cxn ang="0">
                  <a:pos x="T8" y="T9"/>
                </a:cxn>
              </a:cxnLst>
              <a:rect l="0" t="0" r="r" b="b"/>
              <a:pathLst>
                <a:path w="805" h="354">
                  <a:moveTo>
                    <a:pt x="805" y="354"/>
                  </a:moveTo>
                  <a:lnTo>
                    <a:pt x="0" y="354"/>
                  </a:lnTo>
                  <a:lnTo>
                    <a:pt x="26" y="0"/>
                  </a:lnTo>
                  <a:lnTo>
                    <a:pt x="776" y="0"/>
                  </a:lnTo>
                  <a:lnTo>
                    <a:pt x="805" y="354"/>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98" name="矩形 97"/>
            <p:cNvSpPr/>
            <p:nvPr/>
          </p:nvSpPr>
          <p:spPr bwMode="auto">
            <a:xfrm>
              <a:off x="9326049" y="4992834"/>
              <a:ext cx="1022317" cy="9930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99" name="任意多边形 41"/>
            <p:cNvSpPr/>
            <p:nvPr/>
          </p:nvSpPr>
          <p:spPr bwMode="auto">
            <a:xfrm>
              <a:off x="7993285" y="1806432"/>
              <a:ext cx="3682159" cy="2400529"/>
            </a:xfrm>
            <a:custGeom>
              <a:avLst/>
              <a:gdLst>
                <a:gd name="T0" fmla="*/ 1784 w 1831"/>
                <a:gd name="T1" fmla="*/ 0 h 1107"/>
                <a:gd name="T2" fmla="*/ 46 w 1831"/>
                <a:gd name="T3" fmla="*/ 0 h 1107"/>
                <a:gd name="T4" fmla="*/ 0 w 1831"/>
                <a:gd name="T5" fmla="*/ 47 h 1107"/>
                <a:gd name="T6" fmla="*/ 0 w 1831"/>
                <a:gd name="T7" fmla="*/ 47 h 1107"/>
                <a:gd name="T8" fmla="*/ 0 w 1831"/>
                <a:gd name="T9" fmla="*/ 1107 h 1107"/>
                <a:gd name="T10" fmla="*/ 1831 w 1831"/>
                <a:gd name="T11" fmla="*/ 1107 h 1107"/>
                <a:gd name="T12" fmla="*/ 1831 w 1831"/>
                <a:gd name="T13" fmla="*/ 47 h 1107"/>
                <a:gd name="T14" fmla="*/ 1784 w 1831"/>
                <a:gd name="T15" fmla="*/ 0 h 1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107">
                  <a:moveTo>
                    <a:pt x="1784" y="0"/>
                  </a:moveTo>
                  <a:cubicBezTo>
                    <a:pt x="46" y="0"/>
                    <a:pt x="46" y="0"/>
                    <a:pt x="46" y="0"/>
                  </a:cubicBezTo>
                  <a:cubicBezTo>
                    <a:pt x="20" y="0"/>
                    <a:pt x="0" y="21"/>
                    <a:pt x="0" y="47"/>
                  </a:cubicBezTo>
                  <a:cubicBezTo>
                    <a:pt x="0" y="47"/>
                    <a:pt x="0" y="47"/>
                    <a:pt x="0" y="47"/>
                  </a:cubicBezTo>
                  <a:cubicBezTo>
                    <a:pt x="0" y="1107"/>
                    <a:pt x="0" y="1107"/>
                    <a:pt x="0" y="1107"/>
                  </a:cubicBezTo>
                  <a:cubicBezTo>
                    <a:pt x="1831" y="1107"/>
                    <a:pt x="1831" y="1107"/>
                    <a:pt x="1831" y="1107"/>
                  </a:cubicBezTo>
                  <a:cubicBezTo>
                    <a:pt x="1831" y="47"/>
                    <a:pt x="1831" y="47"/>
                    <a:pt x="1831" y="47"/>
                  </a:cubicBezTo>
                  <a:cubicBezTo>
                    <a:pt x="1831" y="21"/>
                    <a:pt x="1810" y="0"/>
                    <a:pt x="1784" y="0"/>
                  </a:cubicBez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00" name="任意多边形 42"/>
            <p:cNvSpPr/>
            <p:nvPr/>
          </p:nvSpPr>
          <p:spPr bwMode="auto">
            <a:xfrm>
              <a:off x="7993285" y="4206961"/>
              <a:ext cx="3682159" cy="475692"/>
            </a:xfrm>
            <a:custGeom>
              <a:avLst/>
              <a:gdLst>
                <a:gd name="T0" fmla="*/ 0 w 1831"/>
                <a:gd name="T1" fmla="*/ 0 h 219"/>
                <a:gd name="T2" fmla="*/ 0 w 1831"/>
                <a:gd name="T3" fmla="*/ 173 h 219"/>
                <a:gd name="T4" fmla="*/ 46 w 1831"/>
                <a:gd name="T5" fmla="*/ 219 h 219"/>
                <a:gd name="T6" fmla="*/ 46 w 1831"/>
                <a:gd name="T7" fmla="*/ 219 h 219"/>
                <a:gd name="T8" fmla="*/ 1784 w 1831"/>
                <a:gd name="T9" fmla="*/ 219 h 219"/>
                <a:gd name="T10" fmla="*/ 1831 w 1831"/>
                <a:gd name="T11" fmla="*/ 173 h 219"/>
                <a:gd name="T12" fmla="*/ 1831 w 1831"/>
                <a:gd name="T13" fmla="*/ 173 h 219"/>
                <a:gd name="T14" fmla="*/ 1831 w 1831"/>
                <a:gd name="T15" fmla="*/ 0 h 219"/>
                <a:gd name="T16" fmla="*/ 0 w 1831"/>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1" h="219">
                  <a:moveTo>
                    <a:pt x="0" y="0"/>
                  </a:moveTo>
                  <a:cubicBezTo>
                    <a:pt x="0" y="173"/>
                    <a:pt x="0" y="173"/>
                    <a:pt x="0" y="173"/>
                  </a:cubicBezTo>
                  <a:cubicBezTo>
                    <a:pt x="0" y="199"/>
                    <a:pt x="20" y="219"/>
                    <a:pt x="46" y="219"/>
                  </a:cubicBezTo>
                  <a:cubicBezTo>
                    <a:pt x="46" y="219"/>
                    <a:pt x="46" y="219"/>
                    <a:pt x="46" y="219"/>
                  </a:cubicBezTo>
                  <a:cubicBezTo>
                    <a:pt x="1784" y="219"/>
                    <a:pt x="1784" y="219"/>
                    <a:pt x="1784" y="219"/>
                  </a:cubicBezTo>
                  <a:cubicBezTo>
                    <a:pt x="1810" y="219"/>
                    <a:pt x="1831" y="199"/>
                    <a:pt x="1831" y="173"/>
                  </a:cubicBezTo>
                  <a:cubicBezTo>
                    <a:pt x="1831" y="173"/>
                    <a:pt x="1831" y="173"/>
                    <a:pt x="1831" y="173"/>
                  </a:cubicBezTo>
                  <a:cubicBezTo>
                    <a:pt x="1831" y="0"/>
                    <a:pt x="1831" y="0"/>
                    <a:pt x="1831" y="0"/>
                  </a:cubicBez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02" name="椭圆 101"/>
            <p:cNvSpPr/>
            <p:nvPr/>
          </p:nvSpPr>
          <p:spPr bwMode="auto">
            <a:xfrm>
              <a:off x="9744528" y="4339370"/>
              <a:ext cx="185359" cy="202292"/>
            </a:xfrm>
            <a:prstGeom prst="ellipse">
              <a:avLst/>
            </a:pr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03" name="椭圆 102"/>
            <p:cNvSpPr/>
            <p:nvPr/>
          </p:nvSpPr>
          <p:spPr bwMode="auto">
            <a:xfrm>
              <a:off x="8263932" y="2062668"/>
              <a:ext cx="34115"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04" name="椭圆 103"/>
            <p:cNvSpPr/>
            <p:nvPr/>
          </p:nvSpPr>
          <p:spPr bwMode="auto">
            <a:xfrm>
              <a:off x="8331026" y="2062668"/>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05" name="椭圆 104"/>
            <p:cNvSpPr/>
            <p:nvPr/>
          </p:nvSpPr>
          <p:spPr bwMode="auto">
            <a:xfrm>
              <a:off x="8396981" y="2062668"/>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grpSp>
      <p:grpSp>
        <p:nvGrpSpPr>
          <p:cNvPr id="113" name="组合 112"/>
          <p:cNvGrpSpPr/>
          <p:nvPr/>
        </p:nvGrpSpPr>
        <p:grpSpPr>
          <a:xfrm>
            <a:off x="4246991" y="1803761"/>
            <a:ext cx="3682159" cy="3285709"/>
            <a:chOff x="4246991" y="1803761"/>
            <a:chExt cx="3682159" cy="3285709"/>
          </a:xfrm>
          <a:effectLst>
            <a:outerShdw blurRad="76200" dist="63500" dir="2700000" algn="tl" rotWithShape="0">
              <a:prstClr val="black">
                <a:alpha val="40000"/>
              </a:prstClr>
            </a:outerShdw>
          </a:effectLst>
        </p:grpSpPr>
        <p:sp>
          <p:nvSpPr>
            <p:cNvPr id="84" name="任意多边形 39"/>
            <p:cNvSpPr/>
            <p:nvPr/>
          </p:nvSpPr>
          <p:spPr bwMode="auto">
            <a:xfrm>
              <a:off x="5626380" y="4605195"/>
              <a:ext cx="915423" cy="434007"/>
            </a:xfrm>
            <a:custGeom>
              <a:avLst/>
              <a:gdLst>
                <a:gd name="T0" fmla="*/ 805 w 805"/>
                <a:gd name="T1" fmla="*/ 354 h 354"/>
                <a:gd name="T2" fmla="*/ 0 w 805"/>
                <a:gd name="T3" fmla="*/ 354 h 354"/>
                <a:gd name="T4" fmla="*/ 26 w 805"/>
                <a:gd name="T5" fmla="*/ 0 h 354"/>
                <a:gd name="T6" fmla="*/ 776 w 805"/>
                <a:gd name="T7" fmla="*/ 0 h 354"/>
                <a:gd name="T8" fmla="*/ 805 w 805"/>
                <a:gd name="T9" fmla="*/ 354 h 354"/>
              </a:gdLst>
              <a:ahLst/>
              <a:cxnLst>
                <a:cxn ang="0">
                  <a:pos x="T0" y="T1"/>
                </a:cxn>
                <a:cxn ang="0">
                  <a:pos x="T2" y="T3"/>
                </a:cxn>
                <a:cxn ang="0">
                  <a:pos x="T4" y="T5"/>
                </a:cxn>
                <a:cxn ang="0">
                  <a:pos x="T6" y="T7"/>
                </a:cxn>
                <a:cxn ang="0">
                  <a:pos x="T8" y="T9"/>
                </a:cxn>
              </a:cxnLst>
              <a:rect l="0" t="0" r="r" b="b"/>
              <a:pathLst>
                <a:path w="805" h="354">
                  <a:moveTo>
                    <a:pt x="805" y="354"/>
                  </a:moveTo>
                  <a:lnTo>
                    <a:pt x="0" y="354"/>
                  </a:lnTo>
                  <a:lnTo>
                    <a:pt x="26" y="0"/>
                  </a:lnTo>
                  <a:lnTo>
                    <a:pt x="776" y="0"/>
                  </a:lnTo>
                  <a:lnTo>
                    <a:pt x="805" y="354"/>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85" name="矩形 84"/>
            <p:cNvSpPr/>
            <p:nvPr/>
          </p:nvSpPr>
          <p:spPr bwMode="auto">
            <a:xfrm>
              <a:off x="5579755" y="4990163"/>
              <a:ext cx="1022317" cy="9930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86" name="任意多边形 41"/>
            <p:cNvSpPr/>
            <p:nvPr/>
          </p:nvSpPr>
          <p:spPr bwMode="auto">
            <a:xfrm>
              <a:off x="4246991" y="1803761"/>
              <a:ext cx="3682159" cy="2400529"/>
            </a:xfrm>
            <a:custGeom>
              <a:avLst/>
              <a:gdLst>
                <a:gd name="T0" fmla="*/ 1784 w 1831"/>
                <a:gd name="T1" fmla="*/ 0 h 1107"/>
                <a:gd name="T2" fmla="*/ 46 w 1831"/>
                <a:gd name="T3" fmla="*/ 0 h 1107"/>
                <a:gd name="T4" fmla="*/ 0 w 1831"/>
                <a:gd name="T5" fmla="*/ 47 h 1107"/>
                <a:gd name="T6" fmla="*/ 0 w 1831"/>
                <a:gd name="T7" fmla="*/ 47 h 1107"/>
                <a:gd name="T8" fmla="*/ 0 w 1831"/>
                <a:gd name="T9" fmla="*/ 1107 h 1107"/>
                <a:gd name="T10" fmla="*/ 1831 w 1831"/>
                <a:gd name="T11" fmla="*/ 1107 h 1107"/>
                <a:gd name="T12" fmla="*/ 1831 w 1831"/>
                <a:gd name="T13" fmla="*/ 47 h 1107"/>
                <a:gd name="T14" fmla="*/ 1784 w 1831"/>
                <a:gd name="T15" fmla="*/ 0 h 1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107">
                  <a:moveTo>
                    <a:pt x="1784" y="0"/>
                  </a:moveTo>
                  <a:cubicBezTo>
                    <a:pt x="46" y="0"/>
                    <a:pt x="46" y="0"/>
                    <a:pt x="46" y="0"/>
                  </a:cubicBezTo>
                  <a:cubicBezTo>
                    <a:pt x="20" y="0"/>
                    <a:pt x="0" y="21"/>
                    <a:pt x="0" y="47"/>
                  </a:cubicBezTo>
                  <a:cubicBezTo>
                    <a:pt x="0" y="47"/>
                    <a:pt x="0" y="47"/>
                    <a:pt x="0" y="47"/>
                  </a:cubicBezTo>
                  <a:cubicBezTo>
                    <a:pt x="0" y="1107"/>
                    <a:pt x="0" y="1107"/>
                    <a:pt x="0" y="1107"/>
                  </a:cubicBezTo>
                  <a:cubicBezTo>
                    <a:pt x="1831" y="1107"/>
                    <a:pt x="1831" y="1107"/>
                    <a:pt x="1831" y="1107"/>
                  </a:cubicBezTo>
                  <a:cubicBezTo>
                    <a:pt x="1831" y="47"/>
                    <a:pt x="1831" y="47"/>
                    <a:pt x="1831" y="47"/>
                  </a:cubicBezTo>
                  <a:cubicBezTo>
                    <a:pt x="1831" y="21"/>
                    <a:pt x="1810" y="0"/>
                    <a:pt x="1784" y="0"/>
                  </a:cubicBez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87" name="任意多边形 42"/>
            <p:cNvSpPr/>
            <p:nvPr/>
          </p:nvSpPr>
          <p:spPr bwMode="auto">
            <a:xfrm>
              <a:off x="4246991" y="4204290"/>
              <a:ext cx="3682159" cy="475692"/>
            </a:xfrm>
            <a:custGeom>
              <a:avLst/>
              <a:gdLst>
                <a:gd name="T0" fmla="*/ 0 w 1831"/>
                <a:gd name="T1" fmla="*/ 0 h 219"/>
                <a:gd name="T2" fmla="*/ 0 w 1831"/>
                <a:gd name="T3" fmla="*/ 173 h 219"/>
                <a:gd name="T4" fmla="*/ 46 w 1831"/>
                <a:gd name="T5" fmla="*/ 219 h 219"/>
                <a:gd name="T6" fmla="*/ 46 w 1831"/>
                <a:gd name="T7" fmla="*/ 219 h 219"/>
                <a:gd name="T8" fmla="*/ 1784 w 1831"/>
                <a:gd name="T9" fmla="*/ 219 h 219"/>
                <a:gd name="T10" fmla="*/ 1831 w 1831"/>
                <a:gd name="T11" fmla="*/ 173 h 219"/>
                <a:gd name="T12" fmla="*/ 1831 w 1831"/>
                <a:gd name="T13" fmla="*/ 173 h 219"/>
                <a:gd name="T14" fmla="*/ 1831 w 1831"/>
                <a:gd name="T15" fmla="*/ 0 h 219"/>
                <a:gd name="T16" fmla="*/ 0 w 1831"/>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1" h="219">
                  <a:moveTo>
                    <a:pt x="0" y="0"/>
                  </a:moveTo>
                  <a:cubicBezTo>
                    <a:pt x="0" y="173"/>
                    <a:pt x="0" y="173"/>
                    <a:pt x="0" y="173"/>
                  </a:cubicBezTo>
                  <a:cubicBezTo>
                    <a:pt x="0" y="199"/>
                    <a:pt x="20" y="219"/>
                    <a:pt x="46" y="219"/>
                  </a:cubicBezTo>
                  <a:cubicBezTo>
                    <a:pt x="46" y="219"/>
                    <a:pt x="46" y="219"/>
                    <a:pt x="46" y="219"/>
                  </a:cubicBezTo>
                  <a:cubicBezTo>
                    <a:pt x="1784" y="219"/>
                    <a:pt x="1784" y="219"/>
                    <a:pt x="1784" y="219"/>
                  </a:cubicBezTo>
                  <a:cubicBezTo>
                    <a:pt x="1810" y="219"/>
                    <a:pt x="1831" y="199"/>
                    <a:pt x="1831" y="173"/>
                  </a:cubicBezTo>
                  <a:cubicBezTo>
                    <a:pt x="1831" y="173"/>
                    <a:pt x="1831" y="173"/>
                    <a:pt x="1831" y="173"/>
                  </a:cubicBezTo>
                  <a:cubicBezTo>
                    <a:pt x="1831" y="0"/>
                    <a:pt x="1831" y="0"/>
                    <a:pt x="1831" y="0"/>
                  </a:cubicBez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89" name="椭圆 88"/>
            <p:cNvSpPr/>
            <p:nvPr/>
          </p:nvSpPr>
          <p:spPr bwMode="auto">
            <a:xfrm>
              <a:off x="5998234" y="4336699"/>
              <a:ext cx="185359" cy="202292"/>
            </a:xfrm>
            <a:prstGeom prst="ellipse">
              <a:avLst/>
            </a:pr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90" name="椭圆 89"/>
            <p:cNvSpPr/>
            <p:nvPr/>
          </p:nvSpPr>
          <p:spPr bwMode="auto">
            <a:xfrm>
              <a:off x="4517638" y="2059997"/>
              <a:ext cx="34115"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91" name="椭圆 90"/>
            <p:cNvSpPr/>
            <p:nvPr/>
          </p:nvSpPr>
          <p:spPr bwMode="auto">
            <a:xfrm>
              <a:off x="4584732" y="2059997"/>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92" name="椭圆 91"/>
            <p:cNvSpPr/>
            <p:nvPr/>
          </p:nvSpPr>
          <p:spPr bwMode="auto">
            <a:xfrm>
              <a:off x="4650687" y="2059997"/>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grpSp>
      <p:grpSp>
        <p:nvGrpSpPr>
          <p:cNvPr id="112" name="组合 111"/>
          <p:cNvGrpSpPr/>
          <p:nvPr/>
        </p:nvGrpSpPr>
        <p:grpSpPr>
          <a:xfrm>
            <a:off x="442071" y="1778569"/>
            <a:ext cx="11233373" cy="3313572"/>
            <a:chOff x="442071" y="1778569"/>
            <a:chExt cx="11233373" cy="3313572"/>
          </a:xfrm>
          <a:effectLst>
            <a:outerShdw blurRad="76200" dist="63500" dir="2700000" algn="tl" rotWithShape="0">
              <a:prstClr val="black">
                <a:alpha val="40000"/>
              </a:prstClr>
            </a:outerShdw>
          </a:effectLst>
        </p:grpSpPr>
        <p:sp>
          <p:nvSpPr>
            <p:cNvPr id="59" name="矩形 58"/>
            <p:cNvSpPr/>
            <p:nvPr/>
          </p:nvSpPr>
          <p:spPr bwMode="auto">
            <a:xfrm>
              <a:off x="442071" y="5043383"/>
              <a:ext cx="11233373" cy="4875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60" name="任意多边形 39"/>
            <p:cNvSpPr/>
            <p:nvPr/>
          </p:nvSpPr>
          <p:spPr bwMode="auto">
            <a:xfrm>
              <a:off x="1821460" y="4580003"/>
              <a:ext cx="915423" cy="434007"/>
            </a:xfrm>
            <a:custGeom>
              <a:avLst/>
              <a:gdLst>
                <a:gd name="T0" fmla="*/ 805 w 805"/>
                <a:gd name="T1" fmla="*/ 354 h 354"/>
                <a:gd name="T2" fmla="*/ 0 w 805"/>
                <a:gd name="T3" fmla="*/ 354 h 354"/>
                <a:gd name="T4" fmla="*/ 26 w 805"/>
                <a:gd name="T5" fmla="*/ 0 h 354"/>
                <a:gd name="T6" fmla="*/ 776 w 805"/>
                <a:gd name="T7" fmla="*/ 0 h 354"/>
                <a:gd name="T8" fmla="*/ 805 w 805"/>
                <a:gd name="T9" fmla="*/ 354 h 354"/>
              </a:gdLst>
              <a:ahLst/>
              <a:cxnLst>
                <a:cxn ang="0">
                  <a:pos x="T0" y="T1"/>
                </a:cxn>
                <a:cxn ang="0">
                  <a:pos x="T2" y="T3"/>
                </a:cxn>
                <a:cxn ang="0">
                  <a:pos x="T4" y="T5"/>
                </a:cxn>
                <a:cxn ang="0">
                  <a:pos x="T6" y="T7"/>
                </a:cxn>
                <a:cxn ang="0">
                  <a:pos x="T8" y="T9"/>
                </a:cxn>
              </a:cxnLst>
              <a:rect l="0" t="0" r="r" b="b"/>
              <a:pathLst>
                <a:path w="805" h="354">
                  <a:moveTo>
                    <a:pt x="805" y="354"/>
                  </a:moveTo>
                  <a:lnTo>
                    <a:pt x="0" y="354"/>
                  </a:lnTo>
                  <a:lnTo>
                    <a:pt x="26" y="0"/>
                  </a:lnTo>
                  <a:lnTo>
                    <a:pt x="776" y="0"/>
                  </a:lnTo>
                  <a:lnTo>
                    <a:pt x="805" y="354"/>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61" name="矩形 60"/>
            <p:cNvSpPr/>
            <p:nvPr/>
          </p:nvSpPr>
          <p:spPr bwMode="auto">
            <a:xfrm>
              <a:off x="1774835" y="4964971"/>
              <a:ext cx="1022317" cy="9930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62" name="任意多边形 41"/>
            <p:cNvSpPr/>
            <p:nvPr/>
          </p:nvSpPr>
          <p:spPr bwMode="auto">
            <a:xfrm>
              <a:off x="442071" y="1778569"/>
              <a:ext cx="3682159" cy="2400529"/>
            </a:xfrm>
            <a:custGeom>
              <a:avLst/>
              <a:gdLst>
                <a:gd name="T0" fmla="*/ 1784 w 1831"/>
                <a:gd name="T1" fmla="*/ 0 h 1107"/>
                <a:gd name="T2" fmla="*/ 46 w 1831"/>
                <a:gd name="T3" fmla="*/ 0 h 1107"/>
                <a:gd name="T4" fmla="*/ 0 w 1831"/>
                <a:gd name="T5" fmla="*/ 47 h 1107"/>
                <a:gd name="T6" fmla="*/ 0 w 1831"/>
                <a:gd name="T7" fmla="*/ 47 h 1107"/>
                <a:gd name="T8" fmla="*/ 0 w 1831"/>
                <a:gd name="T9" fmla="*/ 1107 h 1107"/>
                <a:gd name="T10" fmla="*/ 1831 w 1831"/>
                <a:gd name="T11" fmla="*/ 1107 h 1107"/>
                <a:gd name="T12" fmla="*/ 1831 w 1831"/>
                <a:gd name="T13" fmla="*/ 47 h 1107"/>
                <a:gd name="T14" fmla="*/ 1784 w 1831"/>
                <a:gd name="T15" fmla="*/ 0 h 1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107">
                  <a:moveTo>
                    <a:pt x="1784" y="0"/>
                  </a:moveTo>
                  <a:cubicBezTo>
                    <a:pt x="46" y="0"/>
                    <a:pt x="46" y="0"/>
                    <a:pt x="46" y="0"/>
                  </a:cubicBezTo>
                  <a:cubicBezTo>
                    <a:pt x="20" y="0"/>
                    <a:pt x="0" y="21"/>
                    <a:pt x="0" y="47"/>
                  </a:cubicBezTo>
                  <a:cubicBezTo>
                    <a:pt x="0" y="47"/>
                    <a:pt x="0" y="47"/>
                    <a:pt x="0" y="47"/>
                  </a:cubicBezTo>
                  <a:cubicBezTo>
                    <a:pt x="0" y="1107"/>
                    <a:pt x="0" y="1107"/>
                    <a:pt x="0" y="1107"/>
                  </a:cubicBezTo>
                  <a:cubicBezTo>
                    <a:pt x="1831" y="1107"/>
                    <a:pt x="1831" y="1107"/>
                    <a:pt x="1831" y="1107"/>
                  </a:cubicBezTo>
                  <a:cubicBezTo>
                    <a:pt x="1831" y="47"/>
                    <a:pt x="1831" y="47"/>
                    <a:pt x="1831" y="47"/>
                  </a:cubicBezTo>
                  <a:cubicBezTo>
                    <a:pt x="1831" y="21"/>
                    <a:pt x="1810" y="0"/>
                    <a:pt x="1784" y="0"/>
                  </a:cubicBez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63" name="任意多边形 42"/>
            <p:cNvSpPr/>
            <p:nvPr/>
          </p:nvSpPr>
          <p:spPr bwMode="auto">
            <a:xfrm>
              <a:off x="442071" y="4179098"/>
              <a:ext cx="3682159" cy="475692"/>
            </a:xfrm>
            <a:custGeom>
              <a:avLst/>
              <a:gdLst>
                <a:gd name="T0" fmla="*/ 0 w 1831"/>
                <a:gd name="T1" fmla="*/ 0 h 219"/>
                <a:gd name="T2" fmla="*/ 0 w 1831"/>
                <a:gd name="T3" fmla="*/ 173 h 219"/>
                <a:gd name="T4" fmla="*/ 46 w 1831"/>
                <a:gd name="T5" fmla="*/ 219 h 219"/>
                <a:gd name="T6" fmla="*/ 46 w 1831"/>
                <a:gd name="T7" fmla="*/ 219 h 219"/>
                <a:gd name="T8" fmla="*/ 1784 w 1831"/>
                <a:gd name="T9" fmla="*/ 219 h 219"/>
                <a:gd name="T10" fmla="*/ 1831 w 1831"/>
                <a:gd name="T11" fmla="*/ 173 h 219"/>
                <a:gd name="T12" fmla="*/ 1831 w 1831"/>
                <a:gd name="T13" fmla="*/ 173 h 219"/>
                <a:gd name="T14" fmla="*/ 1831 w 1831"/>
                <a:gd name="T15" fmla="*/ 0 h 219"/>
                <a:gd name="T16" fmla="*/ 0 w 1831"/>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1" h="219">
                  <a:moveTo>
                    <a:pt x="0" y="0"/>
                  </a:moveTo>
                  <a:cubicBezTo>
                    <a:pt x="0" y="173"/>
                    <a:pt x="0" y="173"/>
                    <a:pt x="0" y="173"/>
                  </a:cubicBezTo>
                  <a:cubicBezTo>
                    <a:pt x="0" y="199"/>
                    <a:pt x="20" y="219"/>
                    <a:pt x="46" y="219"/>
                  </a:cubicBezTo>
                  <a:cubicBezTo>
                    <a:pt x="46" y="219"/>
                    <a:pt x="46" y="219"/>
                    <a:pt x="46" y="219"/>
                  </a:cubicBezTo>
                  <a:cubicBezTo>
                    <a:pt x="1784" y="219"/>
                    <a:pt x="1784" y="219"/>
                    <a:pt x="1784" y="219"/>
                  </a:cubicBezTo>
                  <a:cubicBezTo>
                    <a:pt x="1810" y="219"/>
                    <a:pt x="1831" y="199"/>
                    <a:pt x="1831" y="173"/>
                  </a:cubicBezTo>
                  <a:cubicBezTo>
                    <a:pt x="1831" y="173"/>
                    <a:pt x="1831" y="173"/>
                    <a:pt x="1831" y="173"/>
                  </a:cubicBezTo>
                  <a:cubicBezTo>
                    <a:pt x="1831" y="0"/>
                    <a:pt x="1831" y="0"/>
                    <a:pt x="1831" y="0"/>
                  </a:cubicBez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65" name="椭圆 64"/>
            <p:cNvSpPr/>
            <p:nvPr/>
          </p:nvSpPr>
          <p:spPr bwMode="auto">
            <a:xfrm>
              <a:off x="2193314" y="4311507"/>
              <a:ext cx="185359" cy="202292"/>
            </a:xfrm>
            <a:prstGeom prst="ellipse">
              <a:avLst/>
            </a:pr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66" name="椭圆 65"/>
            <p:cNvSpPr/>
            <p:nvPr/>
          </p:nvSpPr>
          <p:spPr bwMode="auto">
            <a:xfrm>
              <a:off x="712718" y="2034805"/>
              <a:ext cx="34115"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67" name="椭圆 66"/>
            <p:cNvSpPr/>
            <p:nvPr/>
          </p:nvSpPr>
          <p:spPr bwMode="auto">
            <a:xfrm>
              <a:off x="779812" y="2034805"/>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68" name="椭圆 67"/>
            <p:cNvSpPr/>
            <p:nvPr/>
          </p:nvSpPr>
          <p:spPr bwMode="auto">
            <a:xfrm>
              <a:off x="845767" y="2034805"/>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grpSp>
      <p:sp>
        <p:nvSpPr>
          <p:cNvPr id="10" name="标题 1"/>
          <p:cNvSpPr txBox="1"/>
          <p:nvPr/>
        </p:nvSpPr>
        <p:spPr>
          <a:xfrm>
            <a:off x="2443480" y="5492200"/>
            <a:ext cx="7305040" cy="512445"/>
          </a:xfrm>
          <a:prstGeom prst="rect">
            <a:avLst/>
          </a:prstGeom>
          <a:noFill/>
          <a:ln w="9525">
            <a:noFill/>
          </a:ln>
          <a:effectLst>
            <a:outerShdw blurRad="76200" dist="63500" dir="2700000" algn="tl" rotWithShape="0">
              <a:prstClr val="black">
                <a:alpha val="40000"/>
              </a:prstClr>
            </a:outerShdw>
          </a:effectLst>
        </p:spPr>
        <p:txBody>
          <a:bodyPr anchor="t"/>
          <a:lstStyle/>
          <a:p>
            <a:pPr algn="l" eaLnBrk="0" hangingPunct="0"/>
            <a:r>
              <a:rPr lang="zh-CN" altLang="en-US" sz="2400" b="1" dirty="0">
                <a:solidFill>
                  <a:srgbClr val="1F4E79"/>
                </a:solidFill>
                <a:latin typeface="思源黑体 CN Normal" panose="020B0400000000000000" charset="-122"/>
                <a:ea typeface="思源黑体 CN Normal" panose="020B0400000000000000" charset="-122"/>
              </a:rPr>
              <a:t>关于首批拟入围职业教育校企深度合作项目的公示</a:t>
            </a:r>
            <a:endParaRPr lang="zh-CN" altLang="en-US" sz="2400" b="1" dirty="0">
              <a:solidFill>
                <a:srgbClr val="1F4E79"/>
              </a:solidFill>
              <a:latin typeface="思源黑体 CN Normal" panose="020B0400000000000000" charset="-122"/>
              <a:ea typeface="思源黑体 CN Normal" panose="020B0400000000000000" charset="-122"/>
            </a:endParaRPr>
          </a:p>
        </p:txBody>
      </p:sp>
      <p:sp>
        <p:nvSpPr>
          <p:cNvPr id="5" name="标题 4"/>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技术技能人才培养基地</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项目公示</a:t>
            </a:r>
            <a:endParaRPr lang="zh-CN" altLang="en-US" dirty="0">
              <a:latin typeface="思源黑体 CN Normal" panose="020B0400000000000000" charset="-122"/>
              <a:ea typeface="思源黑体 CN Normal" panose="020B0400000000000000" charset="-122"/>
            </a:endParaRPr>
          </a:p>
        </p:txBody>
      </p:sp>
      <p:sp>
        <p:nvSpPr>
          <p:cNvPr id="64" name="矩形 63"/>
          <p:cNvSpPr/>
          <p:nvPr/>
        </p:nvSpPr>
        <p:spPr bwMode="auto">
          <a:xfrm>
            <a:off x="626293" y="1988217"/>
            <a:ext cx="3319402" cy="2006980"/>
          </a:xfrm>
          <a:prstGeom prst="rect">
            <a:avLst/>
          </a:prstGeom>
          <a:blipFill>
            <a:blip r:embed="rId1"/>
            <a:stretch>
              <a:fillRect/>
            </a:stretch>
          </a:blipFill>
          <a:ln>
            <a:noFill/>
          </a:ln>
          <a:effectLst>
            <a:outerShdw blurRad="76200" dist="635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88" name="矩形 87"/>
          <p:cNvSpPr/>
          <p:nvPr/>
        </p:nvSpPr>
        <p:spPr bwMode="auto">
          <a:xfrm>
            <a:off x="4431213" y="2013409"/>
            <a:ext cx="3319402" cy="2006980"/>
          </a:xfrm>
          <a:prstGeom prst="rect">
            <a:avLst/>
          </a:prstGeom>
          <a:blipFill>
            <a:blip r:embed="rId2"/>
            <a:stretch>
              <a:fillRect/>
            </a:stretch>
          </a:blipFill>
          <a:ln>
            <a:noFill/>
          </a:ln>
          <a:effectLst>
            <a:outerShdw blurRad="76200" dist="635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思源黑体 CN Normal" panose="020B0400000000000000" charset="-122"/>
              <a:ea typeface="思源黑体 CN Normal" panose="020B0400000000000000" charset="-122"/>
            </a:endParaRPr>
          </a:p>
        </p:txBody>
      </p:sp>
      <p:sp>
        <p:nvSpPr>
          <p:cNvPr id="101" name="矩形 100"/>
          <p:cNvSpPr/>
          <p:nvPr/>
        </p:nvSpPr>
        <p:spPr bwMode="auto">
          <a:xfrm>
            <a:off x="8177507" y="2016080"/>
            <a:ext cx="3319402" cy="2006980"/>
          </a:xfrm>
          <a:prstGeom prst="rect">
            <a:avLst/>
          </a:prstGeom>
          <a:blipFill>
            <a:blip r:embed="rId3"/>
            <a:stretch>
              <a:fillRect/>
            </a:stretch>
          </a:blipFill>
          <a:ln>
            <a:noFill/>
          </a:ln>
          <a:effectLst>
            <a:outerShdw blurRad="76200" dist="635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latin typeface="思源黑体 CN Normal" panose="020B0400000000000000" charset="-122"/>
              <a:ea typeface="思源黑体 CN Normal" panose="020B0400000000000000" charset="-122"/>
            </a:endParaRPr>
          </a:p>
        </p:txBody>
      </p:sp>
      <p:sp>
        <p:nvSpPr>
          <p:cNvPr id="110" name="矩形 109"/>
          <p:cNvSpPr/>
          <p:nvPr/>
        </p:nvSpPr>
        <p:spPr>
          <a:xfrm>
            <a:off x="8177507" y="2016079"/>
            <a:ext cx="3319402" cy="841027"/>
          </a:xfrm>
          <a:prstGeom prst="rect">
            <a:avLst/>
          </a:prstGeom>
          <a:solidFill>
            <a:schemeClr val="tx1">
              <a:lumMod val="95000"/>
              <a:lumOff val="5000"/>
              <a:alpha val="60000"/>
            </a:schemeClr>
          </a:solidFill>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11" name="矩形 110"/>
          <p:cNvSpPr/>
          <p:nvPr/>
        </p:nvSpPr>
        <p:spPr>
          <a:xfrm>
            <a:off x="8180111" y="3041008"/>
            <a:ext cx="3319402" cy="982052"/>
          </a:xfrm>
          <a:prstGeom prst="rect">
            <a:avLst/>
          </a:prstGeom>
          <a:solidFill>
            <a:schemeClr val="tx1">
              <a:lumMod val="95000"/>
              <a:lumOff val="5000"/>
              <a:alpha val="60000"/>
            </a:schemeClr>
          </a:solidFill>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2443480" y="5450132"/>
            <a:ext cx="7305040" cy="512445"/>
          </a:xfrm>
          <a:prstGeom prst="rect">
            <a:avLst/>
          </a:prstGeom>
          <a:noFill/>
          <a:ln w="9525">
            <a:noFill/>
          </a:ln>
        </p:spPr>
        <p:txBody>
          <a:bodyPr anchor="t"/>
          <a:lstStyle/>
          <a:p>
            <a:pPr algn="ctr" eaLnBrk="0" hangingPunct="0"/>
            <a:r>
              <a:rPr lang="zh-CN" altLang="en-US" sz="2400" b="1" dirty="0">
                <a:solidFill>
                  <a:srgbClr val="1F4E79"/>
                </a:solidFill>
                <a:latin typeface="思源黑体 CN Normal" panose="020B0400000000000000" charset="-122"/>
                <a:ea typeface="思源黑体 CN Normal" panose="020B0400000000000000" charset="-122"/>
              </a:rPr>
              <a:t>关于比亚迪校企合作协议</a:t>
            </a:r>
            <a:endParaRPr lang="zh-CN" altLang="en-US" sz="2400" b="1" dirty="0">
              <a:solidFill>
                <a:srgbClr val="1F4E79"/>
              </a:solidFill>
              <a:latin typeface="思源黑体 CN Normal" panose="020B0400000000000000" charset="-122"/>
              <a:ea typeface="思源黑体 CN Normal" panose="020B0400000000000000" charset="-122"/>
            </a:endParaRPr>
          </a:p>
        </p:txBody>
      </p:sp>
      <p:pic>
        <p:nvPicPr>
          <p:cNvPr id="2" name="图片 1" descr="1"/>
          <p:cNvPicPr>
            <a:picLocks noChangeAspect="1"/>
          </p:cNvPicPr>
          <p:nvPr/>
        </p:nvPicPr>
        <p:blipFill>
          <a:blip r:embed="rId1"/>
          <a:stretch>
            <a:fillRect/>
          </a:stretch>
        </p:blipFill>
        <p:spPr>
          <a:xfrm>
            <a:off x="520700" y="914400"/>
            <a:ext cx="6655420" cy="4353560"/>
          </a:xfrm>
          <a:prstGeom prst="rect">
            <a:avLst/>
          </a:prstGeom>
          <a:effectLst>
            <a:outerShdw blurRad="76200" dist="63500" dir="2700000" algn="tl" rotWithShape="0">
              <a:prstClr val="black">
                <a:alpha val="40000"/>
              </a:prstClr>
            </a:outerShdw>
          </a:effectLst>
        </p:spPr>
      </p:pic>
      <p:pic>
        <p:nvPicPr>
          <p:cNvPr id="3" name="图片 2" descr="4"/>
          <p:cNvPicPr>
            <a:picLocks noChangeAspect="1"/>
          </p:cNvPicPr>
          <p:nvPr/>
        </p:nvPicPr>
        <p:blipFill>
          <a:blip r:embed="rId2"/>
          <a:stretch>
            <a:fillRect/>
          </a:stretch>
        </p:blipFill>
        <p:spPr>
          <a:xfrm>
            <a:off x="7320137" y="905582"/>
            <a:ext cx="4351164" cy="2909570"/>
          </a:xfrm>
          <a:prstGeom prst="rect">
            <a:avLst/>
          </a:prstGeom>
          <a:effectLst>
            <a:outerShdw blurRad="76200" dist="63500" dir="2700000" algn="tl" rotWithShape="0">
              <a:prstClr val="black">
                <a:alpha val="40000"/>
              </a:prstClr>
            </a:outerShdw>
          </a:effectLst>
        </p:spPr>
      </p:pic>
      <p:pic>
        <p:nvPicPr>
          <p:cNvPr id="6" name="图片 5" descr="5"/>
          <p:cNvPicPr>
            <a:picLocks noChangeAspect="1"/>
          </p:cNvPicPr>
          <p:nvPr/>
        </p:nvPicPr>
        <p:blipFill>
          <a:blip r:embed="rId3"/>
          <a:stretch>
            <a:fillRect/>
          </a:stretch>
        </p:blipFill>
        <p:spPr>
          <a:xfrm>
            <a:off x="7330607" y="3910330"/>
            <a:ext cx="4340693" cy="1357630"/>
          </a:xfrm>
          <a:prstGeom prst="rect">
            <a:avLst/>
          </a:prstGeom>
          <a:effectLst>
            <a:outerShdw blurRad="76200" dist="63500" dir="2700000" algn="tl" rotWithShape="0">
              <a:prstClr val="black">
                <a:alpha val="40000"/>
              </a:prstClr>
            </a:outerShdw>
          </a:effectLst>
        </p:spPr>
      </p:pic>
      <p:sp>
        <p:nvSpPr>
          <p:cNvPr id="5" name="标题 4"/>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技术技能人才培养基地</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比亚迪校企合作</a:t>
            </a:r>
            <a:endParaRPr lang="zh-CN" altLang="en-US" sz="1800" dirty="0">
              <a:latin typeface="思源黑体 CN Normal" panose="020B0400000000000000" charset="-122"/>
              <a:ea typeface="思源黑体 CN Normal" panose="020B0400000000000000" charset="-122"/>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704" y="764704"/>
            <a:ext cx="12192000" cy="6179821"/>
            <a:chOff x="981075" y="567921"/>
            <a:chExt cx="10237470" cy="5177608"/>
          </a:xfrm>
        </p:grpSpPr>
        <p:pic>
          <p:nvPicPr>
            <p:cNvPr id="8" name="图片 7" descr="6200X3400图二_wps图片"/>
            <p:cNvPicPr>
              <a:picLocks noChangeAspect="1"/>
            </p:cNvPicPr>
            <p:nvPr/>
          </p:nvPicPr>
          <p:blipFill rotWithShape="1">
            <a:blip r:embed="rId1"/>
            <a:srcRect t="7982"/>
            <a:stretch>
              <a:fillRect/>
            </a:stretch>
          </p:blipFill>
          <p:spPr>
            <a:xfrm>
              <a:off x="981075" y="567921"/>
              <a:ext cx="10237470" cy="5177608"/>
            </a:xfrm>
            <a:prstGeom prst="rect">
              <a:avLst/>
            </a:prstGeom>
          </p:spPr>
        </p:pic>
        <p:sp>
          <p:nvSpPr>
            <p:cNvPr id="2" name="矩形 1"/>
            <p:cNvSpPr/>
            <p:nvPr/>
          </p:nvSpPr>
          <p:spPr>
            <a:xfrm>
              <a:off x="1573720" y="567921"/>
              <a:ext cx="2160270" cy="573136"/>
            </a:xfrm>
            <a:prstGeom prst="rect">
              <a:avLst/>
            </a:prstGeom>
            <a:solidFill>
              <a:srgbClr val="004EBA"/>
            </a:solidFill>
          </p:spPr>
          <p:txBody>
            <a:bodyPr wrap="none">
              <a:noAutofit/>
            </a:bodyPr>
            <a:lstStyle/>
            <a:p>
              <a:pPr algn="l"/>
              <a:endParaRPr lang="zh-CN" altLang="en-US" sz="1200" dirty="0">
                <a:latin typeface="思源黑体 CN Normal" panose="020B0400000000000000" charset="-122"/>
                <a:ea typeface="思源黑体 CN Normal" panose="020B0400000000000000" charset="-122"/>
              </a:endParaRPr>
            </a:p>
          </p:txBody>
        </p:sp>
      </p:grpSp>
      <p:sp>
        <p:nvSpPr>
          <p:cNvPr id="5" name="矩形 4"/>
          <p:cNvSpPr/>
          <p:nvPr/>
        </p:nvSpPr>
        <p:spPr>
          <a:xfrm>
            <a:off x="11352584" y="5301208"/>
            <a:ext cx="184731" cy="276999"/>
          </a:xfrm>
          <a:prstGeom prst="rect">
            <a:avLst/>
          </a:prstGeom>
          <a:solidFill>
            <a:schemeClr val="bg1"/>
          </a:solidFill>
        </p:spPr>
        <p:txBody>
          <a:bodyPr wrap="none">
            <a:sp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3" name="标题 2"/>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技术技能人才培养基地</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比亚迪校企合作</a:t>
            </a:r>
            <a:endParaRPr lang="zh-CN" altLang="en-US" sz="1800" dirty="0">
              <a:latin typeface="思源黑体 CN Normal" panose="020B0400000000000000" charset="-122"/>
              <a:ea typeface="思源黑体 CN Normal" panose="020B0400000000000000" charset="-122"/>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大赛服务</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世赛合作</a:t>
            </a:r>
            <a:endParaRPr lang="zh-CN" altLang="en-US" sz="1800" dirty="0">
              <a:latin typeface="思源黑体 CN Normal" panose="020B0400000000000000" charset="-122"/>
              <a:ea typeface="思源黑体 CN Normal" panose="020B0400000000000000" charset="-122"/>
            </a:endParaRPr>
          </a:p>
        </p:txBody>
      </p:sp>
      <p:grpSp>
        <p:nvGrpSpPr>
          <p:cNvPr id="38" name="组合 37"/>
          <p:cNvGrpSpPr/>
          <p:nvPr/>
        </p:nvGrpSpPr>
        <p:grpSpPr>
          <a:xfrm>
            <a:off x="8310792" y="914399"/>
            <a:ext cx="3365272" cy="5035551"/>
            <a:chOff x="8310792" y="914399"/>
            <a:chExt cx="3365272" cy="5035551"/>
          </a:xfrm>
          <a:effectLst>
            <a:outerShdw blurRad="76200" dist="63500" dir="2700000" algn="tl" rotWithShape="0">
              <a:prstClr val="black">
                <a:alpha val="40000"/>
              </a:prstClr>
            </a:outerShdw>
          </a:effectLst>
        </p:grpSpPr>
        <p:sp>
          <p:nvSpPr>
            <p:cNvPr id="12" name="矩形 11"/>
            <p:cNvSpPr/>
            <p:nvPr/>
          </p:nvSpPr>
          <p:spPr>
            <a:xfrm>
              <a:off x="8310792" y="914399"/>
              <a:ext cx="3365272" cy="5035551"/>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p:spPr>
          <p:txBody>
            <a:bodyPr wrap="square" rtlCol="0" anchor="t">
              <a:noAutofit/>
            </a:bodyPr>
            <a:lstStyle/>
            <a:p>
              <a:pPr algn="ctr"/>
              <a:r>
                <a:rPr lang="zh-CN" altLang="en-US" sz="1400" dirty="0">
                  <a:latin typeface="思源黑体 CN Normal" panose="020B0400000000000000" charset="-122"/>
                  <a:ea typeface="思源黑体 CN Normal" panose="020B0400000000000000" charset="-122"/>
                </a:rPr>
                <a:t>第</a:t>
              </a:r>
              <a:r>
                <a:rPr lang="en-US" altLang="zh-CN" sz="1400" dirty="0">
                  <a:latin typeface="思源黑体 CN Normal" panose="020B0400000000000000" charset="-122"/>
                  <a:ea typeface="思源黑体 CN Normal" panose="020B0400000000000000" charset="-122"/>
                </a:rPr>
                <a:t>45</a:t>
              </a:r>
              <a:r>
                <a:rPr lang="zh-CN" altLang="en-US" sz="1400" dirty="0">
                  <a:latin typeface="思源黑体 CN Normal" panose="020B0400000000000000" charset="-122"/>
                  <a:ea typeface="思源黑体 CN Normal" panose="020B0400000000000000" charset="-122"/>
                </a:rPr>
                <a:t>届世界技能大赛中国组委会给行云新能的感谢信</a:t>
              </a:r>
              <a:endParaRPr lang="zh-CN" altLang="en-US" sz="1400" dirty="0">
                <a:latin typeface="思源黑体 CN Normal" panose="020B0400000000000000" charset="-122"/>
                <a:ea typeface="思源黑体 CN Normal" panose="020B0400000000000000" charset="-122"/>
              </a:endParaRPr>
            </a:p>
          </p:txBody>
        </p:sp>
        <p:pic>
          <p:nvPicPr>
            <p:cNvPr id="13" name="图片 12" descr="483811012255567407"/>
            <p:cNvPicPr>
              <a:picLocks noChangeAspect="1"/>
            </p:cNvPicPr>
            <p:nvPr/>
          </p:nvPicPr>
          <p:blipFill>
            <a:blip r:embed="rId1" cstate="print"/>
            <a:srcRect b="4930"/>
            <a:stretch>
              <a:fillRect/>
            </a:stretch>
          </p:blipFill>
          <p:spPr>
            <a:xfrm>
              <a:off x="8353197" y="1407919"/>
              <a:ext cx="3271044" cy="4465166"/>
            </a:xfrm>
            <a:prstGeom prst="rect">
              <a:avLst/>
            </a:prstGeom>
            <a:effectLst>
              <a:outerShdw blurRad="76200" dist="63500" dir="2700000" algn="tl" rotWithShape="0">
                <a:prstClr val="black">
                  <a:alpha val="40000"/>
                </a:prstClr>
              </a:outerShdw>
            </a:effectLst>
          </p:spPr>
        </p:pic>
      </p:grpSp>
      <p:sp>
        <p:nvSpPr>
          <p:cNvPr id="24" name="任意多边形: 形状 23"/>
          <p:cNvSpPr/>
          <p:nvPr/>
        </p:nvSpPr>
        <p:spPr>
          <a:xfrm>
            <a:off x="515939" y="914400"/>
            <a:ext cx="3665705" cy="2427431"/>
          </a:xfrm>
          <a:custGeom>
            <a:avLst/>
            <a:gdLst>
              <a:gd name="connsiteX0" fmla="*/ 0 w 3665705"/>
              <a:gd name="connsiteY0" fmla="*/ 0 h 2427431"/>
              <a:gd name="connsiteX1" fmla="*/ 3665705 w 3665705"/>
              <a:gd name="connsiteY1" fmla="*/ 0 h 2427431"/>
              <a:gd name="connsiteX2" fmla="*/ 3665705 w 3665705"/>
              <a:gd name="connsiteY2" fmla="*/ 2427431 h 2427431"/>
              <a:gd name="connsiteX3" fmla="*/ 0 w 3665705"/>
              <a:gd name="connsiteY3" fmla="*/ 2427431 h 2427431"/>
            </a:gdLst>
            <a:ahLst/>
            <a:cxnLst>
              <a:cxn ang="0">
                <a:pos x="connsiteX0" y="connsiteY0"/>
              </a:cxn>
              <a:cxn ang="0">
                <a:pos x="connsiteX1" y="connsiteY1"/>
              </a:cxn>
              <a:cxn ang="0">
                <a:pos x="connsiteX2" y="connsiteY2"/>
              </a:cxn>
              <a:cxn ang="0">
                <a:pos x="connsiteX3" y="connsiteY3"/>
              </a:cxn>
            </a:cxnLst>
            <a:rect l="l" t="t" r="r" b="b"/>
            <a:pathLst>
              <a:path w="3665705" h="2427431">
                <a:moveTo>
                  <a:pt x="0" y="0"/>
                </a:moveTo>
                <a:lnTo>
                  <a:pt x="3665705" y="0"/>
                </a:lnTo>
                <a:lnTo>
                  <a:pt x="3665705" y="2427431"/>
                </a:lnTo>
                <a:lnTo>
                  <a:pt x="0" y="2427431"/>
                </a:lnTo>
                <a:close/>
              </a:path>
            </a:pathLst>
          </a:cu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50800" dist="38100" dir="2700000" algn="tl" rotWithShape="0">
              <a:prstClr val="black">
                <a:alpha val="40000"/>
              </a:prstClr>
            </a:outerShdw>
          </a:effectLst>
        </p:spPr>
        <p:txBody>
          <a:bodyPr wrap="square" rtlCol="0" anchor="ctr">
            <a:noAutofit/>
          </a:bodyPr>
          <a:lstStyle/>
          <a:p>
            <a:pPr algn="ctr">
              <a:lnSpc>
                <a:spcPct val="200000"/>
              </a:lnSpc>
            </a:pPr>
            <a:r>
              <a:rPr lang="en-US" altLang="zh-CN" sz="2000" b="1" dirty="0">
                <a:solidFill>
                  <a:srgbClr val="163172"/>
                </a:solidFill>
                <a:latin typeface="思源黑体 CN Normal" panose="020B0400000000000000" charset="-122"/>
                <a:ea typeface="思源黑体 CN Normal" panose="020B0400000000000000" charset="-122"/>
              </a:rPr>
              <a:t>44</a:t>
            </a:r>
            <a:r>
              <a:rPr lang="zh-CN" altLang="en-US" sz="2000" b="1" dirty="0">
                <a:solidFill>
                  <a:srgbClr val="163172"/>
                </a:solidFill>
                <a:latin typeface="思源黑体 CN Normal" panose="020B0400000000000000" charset="-122"/>
                <a:ea typeface="思源黑体 CN Normal" panose="020B0400000000000000" charset="-122"/>
              </a:rPr>
              <a:t>、</a:t>
            </a:r>
            <a:r>
              <a:rPr lang="en-US" altLang="zh-CN" sz="2000" b="1" dirty="0">
                <a:solidFill>
                  <a:srgbClr val="163172"/>
                </a:solidFill>
                <a:latin typeface="思源黑体 CN Normal" panose="020B0400000000000000" charset="-122"/>
                <a:ea typeface="思源黑体 CN Normal" panose="020B0400000000000000" charset="-122"/>
              </a:rPr>
              <a:t>45</a:t>
            </a:r>
            <a:r>
              <a:rPr lang="zh-CN" altLang="en-US" sz="2000" b="1" dirty="0">
                <a:solidFill>
                  <a:srgbClr val="163172"/>
                </a:solidFill>
                <a:latin typeface="思源黑体 CN Normal" panose="020B0400000000000000" charset="-122"/>
                <a:ea typeface="思源黑体 CN Normal" panose="020B0400000000000000" charset="-122"/>
              </a:rPr>
              <a:t>连续两届世界技能大赛中国代表团官方合作伙伴</a:t>
            </a:r>
            <a:endParaRPr lang="zh-CN" altLang="en-US" sz="2000" b="1" dirty="0">
              <a:solidFill>
                <a:srgbClr val="163172"/>
              </a:solidFill>
              <a:latin typeface="思源黑体 CN Normal" panose="020B0400000000000000" charset="-122"/>
              <a:ea typeface="思源黑体 CN Normal" panose="020B0400000000000000" charset="-122"/>
            </a:endParaRPr>
          </a:p>
        </p:txBody>
      </p:sp>
      <p:grpSp>
        <p:nvGrpSpPr>
          <p:cNvPr id="39" name="组合 38"/>
          <p:cNvGrpSpPr/>
          <p:nvPr/>
        </p:nvGrpSpPr>
        <p:grpSpPr>
          <a:xfrm>
            <a:off x="4369691" y="914400"/>
            <a:ext cx="3665704" cy="2427431"/>
            <a:chOff x="4369691" y="914400"/>
            <a:chExt cx="3665704" cy="2427431"/>
          </a:xfrm>
          <a:effectLst>
            <a:outerShdw blurRad="76200" dist="63500" dir="2700000" algn="tl" rotWithShape="0">
              <a:prstClr val="black">
                <a:alpha val="40000"/>
              </a:prstClr>
            </a:outerShdw>
          </a:effectLst>
        </p:grpSpPr>
        <p:pic>
          <p:nvPicPr>
            <p:cNvPr id="3" name="图片 2" descr="396430530233446518"/>
            <p:cNvPicPr/>
            <p:nvPr/>
          </p:nvPicPr>
          <p:blipFill>
            <a:blip r:embed="rId2" cstate="print"/>
            <a:stretch>
              <a:fillRect/>
            </a:stretch>
          </p:blipFill>
          <p:spPr>
            <a:xfrm>
              <a:off x="4457042" y="1400825"/>
              <a:ext cx="3439158" cy="1848155"/>
            </a:xfrm>
            <a:prstGeom prst="rect">
              <a:avLst/>
            </a:prstGeom>
            <a:effectLst>
              <a:outerShdw blurRad="76200" dist="63500" dir="2700000" algn="tl" rotWithShape="0">
                <a:prstClr val="black">
                  <a:alpha val="40000"/>
                </a:prstClr>
              </a:outerShdw>
            </a:effectLst>
          </p:spPr>
        </p:pic>
        <p:sp>
          <p:nvSpPr>
            <p:cNvPr id="27" name="任意多边形: 形状 26"/>
            <p:cNvSpPr/>
            <p:nvPr/>
          </p:nvSpPr>
          <p:spPr>
            <a:xfrm>
              <a:off x="4369691" y="914400"/>
              <a:ext cx="3665704" cy="2427431"/>
            </a:xfrm>
            <a:custGeom>
              <a:avLst/>
              <a:gdLst>
                <a:gd name="connsiteX0" fmla="*/ 0 w 3665704"/>
                <a:gd name="connsiteY0" fmla="*/ 0 h 2427431"/>
                <a:gd name="connsiteX1" fmla="*/ 3665704 w 3665704"/>
                <a:gd name="connsiteY1" fmla="*/ 0 h 2427431"/>
                <a:gd name="connsiteX2" fmla="*/ 3665704 w 3665704"/>
                <a:gd name="connsiteY2" fmla="*/ 2427431 h 2427431"/>
                <a:gd name="connsiteX3" fmla="*/ 0 w 3665704"/>
                <a:gd name="connsiteY3" fmla="*/ 2427431 h 2427431"/>
              </a:gdLst>
              <a:ahLst/>
              <a:cxnLst>
                <a:cxn ang="0">
                  <a:pos x="connsiteX0" y="connsiteY0"/>
                </a:cxn>
                <a:cxn ang="0">
                  <a:pos x="connsiteX1" y="connsiteY1"/>
                </a:cxn>
                <a:cxn ang="0">
                  <a:pos x="connsiteX2" y="connsiteY2"/>
                </a:cxn>
                <a:cxn ang="0">
                  <a:pos x="connsiteX3" y="connsiteY3"/>
                </a:cxn>
              </a:cxnLst>
              <a:rect l="l" t="t" r="r" b="b"/>
              <a:pathLst>
                <a:path w="3665704" h="2427431">
                  <a:moveTo>
                    <a:pt x="0" y="0"/>
                  </a:moveTo>
                  <a:lnTo>
                    <a:pt x="3665704" y="0"/>
                  </a:lnTo>
                  <a:lnTo>
                    <a:pt x="3665704" y="2427431"/>
                  </a:lnTo>
                  <a:lnTo>
                    <a:pt x="0" y="2427431"/>
                  </a:lnTo>
                  <a:close/>
                </a:path>
              </a:pathLst>
            </a:cu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p:spPr>
          <p:txBody>
            <a:bodyPr wrap="square" rtlCol="0" anchor="t">
              <a:noAutofit/>
            </a:bodyPr>
            <a:lstStyle/>
            <a:p>
              <a:pPr algn="ctr"/>
              <a:r>
                <a:rPr lang="zh-CN" altLang="en-US" sz="1400" dirty="0">
                  <a:latin typeface="思源黑体 CN Normal" panose="020B0400000000000000" charset="-122"/>
                  <a:ea typeface="思源黑体 CN Normal" panose="020B0400000000000000" charset="-122"/>
                </a:rPr>
                <a:t>行云新能总经理吴立新（右一）</a:t>
              </a:r>
              <a:endParaRPr lang="en-US" altLang="zh-CN" sz="1400" dirty="0">
                <a:latin typeface="思源黑体 CN Normal" panose="020B0400000000000000" charset="-122"/>
                <a:ea typeface="思源黑体 CN Normal" panose="020B0400000000000000" charset="-122"/>
              </a:endParaRPr>
            </a:p>
            <a:p>
              <a:pPr algn="ctr"/>
              <a:r>
                <a:rPr lang="zh-CN" altLang="en-US" sz="1400" dirty="0">
                  <a:latin typeface="思源黑体 CN Normal" panose="020B0400000000000000" charset="-122"/>
                  <a:ea typeface="思源黑体 CN Normal" panose="020B0400000000000000" charset="-122"/>
                </a:rPr>
                <a:t>领取奖牌</a:t>
              </a:r>
              <a:endParaRPr lang="zh-CN" altLang="en-US" sz="1400" dirty="0">
                <a:latin typeface="思源黑体 CN Normal" panose="020B0400000000000000" charset="-122"/>
                <a:ea typeface="思源黑体 CN Normal" panose="020B0400000000000000" charset="-122"/>
              </a:endParaRPr>
            </a:p>
          </p:txBody>
        </p:sp>
      </p:grpSp>
      <p:grpSp>
        <p:nvGrpSpPr>
          <p:cNvPr id="40" name="组合 39"/>
          <p:cNvGrpSpPr/>
          <p:nvPr/>
        </p:nvGrpSpPr>
        <p:grpSpPr>
          <a:xfrm>
            <a:off x="524585" y="3522519"/>
            <a:ext cx="3665705" cy="2427431"/>
            <a:chOff x="524585" y="3522519"/>
            <a:chExt cx="3665705" cy="2427431"/>
          </a:xfrm>
          <a:effectLst>
            <a:outerShdw blurRad="76200" dist="63500" dir="2700000" algn="tl" rotWithShape="0">
              <a:prstClr val="black">
                <a:alpha val="40000"/>
              </a:prstClr>
            </a:outerShdw>
          </a:effectLst>
        </p:grpSpPr>
        <p:pic>
          <p:nvPicPr>
            <p:cNvPr id="5" name="图片 4" descr="583736262891076571"/>
            <p:cNvPicPr/>
            <p:nvPr/>
          </p:nvPicPr>
          <p:blipFill>
            <a:blip r:embed="rId3" cstate="print"/>
            <a:srcRect t="14055"/>
            <a:stretch>
              <a:fillRect/>
            </a:stretch>
          </p:blipFill>
          <p:spPr>
            <a:xfrm>
              <a:off x="623393" y="4041067"/>
              <a:ext cx="3470902" cy="1832017"/>
            </a:xfrm>
            <a:prstGeom prst="rect">
              <a:avLst/>
            </a:prstGeom>
            <a:effectLst>
              <a:outerShdw blurRad="76200" dist="63500" dir="2700000" algn="tl" rotWithShape="0">
                <a:prstClr val="black">
                  <a:alpha val="40000"/>
                </a:prstClr>
              </a:outerShdw>
            </a:effectLst>
          </p:spPr>
        </p:pic>
        <p:sp>
          <p:nvSpPr>
            <p:cNvPr id="30" name="任意多边形: 形状 29"/>
            <p:cNvSpPr/>
            <p:nvPr/>
          </p:nvSpPr>
          <p:spPr>
            <a:xfrm>
              <a:off x="524585" y="3522519"/>
              <a:ext cx="3665705" cy="2427431"/>
            </a:xfrm>
            <a:custGeom>
              <a:avLst/>
              <a:gdLst>
                <a:gd name="connsiteX0" fmla="*/ 0 w 3665705"/>
                <a:gd name="connsiteY0" fmla="*/ 0 h 2427431"/>
                <a:gd name="connsiteX1" fmla="*/ 3665705 w 3665705"/>
                <a:gd name="connsiteY1" fmla="*/ 0 h 2427431"/>
                <a:gd name="connsiteX2" fmla="*/ 3665705 w 3665705"/>
                <a:gd name="connsiteY2" fmla="*/ 2427431 h 2427431"/>
                <a:gd name="connsiteX3" fmla="*/ 0 w 3665705"/>
                <a:gd name="connsiteY3" fmla="*/ 2427431 h 2427431"/>
              </a:gdLst>
              <a:ahLst/>
              <a:cxnLst>
                <a:cxn ang="0">
                  <a:pos x="connsiteX0" y="connsiteY0"/>
                </a:cxn>
                <a:cxn ang="0">
                  <a:pos x="connsiteX1" y="connsiteY1"/>
                </a:cxn>
                <a:cxn ang="0">
                  <a:pos x="connsiteX2" y="connsiteY2"/>
                </a:cxn>
                <a:cxn ang="0">
                  <a:pos x="connsiteX3" y="connsiteY3"/>
                </a:cxn>
              </a:cxnLst>
              <a:rect l="l" t="t" r="r" b="b"/>
              <a:pathLst>
                <a:path w="3665705" h="2427431">
                  <a:moveTo>
                    <a:pt x="0" y="0"/>
                  </a:moveTo>
                  <a:lnTo>
                    <a:pt x="3665705" y="0"/>
                  </a:lnTo>
                  <a:lnTo>
                    <a:pt x="3665705" y="2427431"/>
                  </a:lnTo>
                  <a:lnTo>
                    <a:pt x="0" y="2427431"/>
                  </a:lnTo>
                  <a:close/>
                </a:path>
              </a:pathLst>
            </a:cu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p:spPr>
          <p:txBody>
            <a:bodyPr wrap="square" rtlCol="0" anchor="t">
              <a:noAutofit/>
            </a:bodyPr>
            <a:lstStyle/>
            <a:p>
              <a:pPr algn="ctr"/>
              <a:r>
                <a:rPr lang="zh-CN" altLang="en-US" sz="1400" dirty="0">
                  <a:latin typeface="思源黑体 CN Normal" panose="020B0400000000000000" charset="-122"/>
                  <a:ea typeface="思源黑体 CN Normal" panose="020B0400000000000000" charset="-122"/>
                </a:rPr>
                <a:t>行云新能总经理吴立新（右一）</a:t>
              </a:r>
              <a:endParaRPr lang="en-US" altLang="zh-CN" sz="1400" dirty="0">
                <a:latin typeface="思源黑体 CN Normal" panose="020B0400000000000000" charset="-122"/>
                <a:ea typeface="思源黑体 CN Normal" panose="020B0400000000000000" charset="-122"/>
              </a:endParaRPr>
            </a:p>
            <a:p>
              <a:pPr algn="ctr"/>
              <a:r>
                <a:rPr lang="zh-CN" altLang="en-US" sz="1400" dirty="0">
                  <a:latin typeface="思源黑体 CN Normal" panose="020B0400000000000000" charset="-122"/>
                  <a:ea typeface="思源黑体 CN Normal" panose="020B0400000000000000" charset="-122"/>
                </a:rPr>
                <a:t>参加表彰大会</a:t>
              </a:r>
              <a:endParaRPr lang="zh-CN" altLang="en-US" sz="1400" dirty="0">
                <a:latin typeface="思源黑体 CN Normal" panose="020B0400000000000000" charset="-122"/>
                <a:ea typeface="思源黑体 CN Normal" panose="020B0400000000000000" charset="-122"/>
              </a:endParaRPr>
            </a:p>
          </p:txBody>
        </p:sp>
      </p:grpSp>
      <p:grpSp>
        <p:nvGrpSpPr>
          <p:cNvPr id="41" name="组合 40"/>
          <p:cNvGrpSpPr/>
          <p:nvPr/>
        </p:nvGrpSpPr>
        <p:grpSpPr>
          <a:xfrm>
            <a:off x="4369691" y="3528869"/>
            <a:ext cx="3665704" cy="2427431"/>
            <a:chOff x="4369691" y="3528869"/>
            <a:chExt cx="3665704" cy="2427431"/>
          </a:xfrm>
          <a:effectLst>
            <a:outerShdw blurRad="76200" dist="63500" dir="2700000" algn="tl" rotWithShape="0">
              <a:prstClr val="black">
                <a:alpha val="40000"/>
              </a:prstClr>
            </a:outerShdw>
          </a:effectLst>
        </p:grpSpPr>
        <p:pic>
          <p:nvPicPr>
            <p:cNvPr id="6" name="图片 5"/>
            <p:cNvPicPr/>
            <p:nvPr/>
          </p:nvPicPr>
          <p:blipFill>
            <a:blip r:embed="rId4"/>
            <a:srcRect l="3377" t="65265" r="51774" b="6198"/>
            <a:stretch>
              <a:fillRect/>
            </a:stretch>
          </p:blipFill>
          <p:spPr>
            <a:xfrm>
              <a:off x="4457042" y="4041067"/>
              <a:ext cx="3439157" cy="1832018"/>
            </a:xfrm>
            <a:prstGeom prst="rect">
              <a:avLst/>
            </a:prstGeom>
            <a:effectLst>
              <a:outerShdw blurRad="76200" dist="63500" dir="2700000" algn="tl" rotWithShape="0">
                <a:prstClr val="black">
                  <a:alpha val="40000"/>
                </a:prstClr>
              </a:outerShdw>
            </a:effectLst>
          </p:spPr>
        </p:pic>
        <p:sp>
          <p:nvSpPr>
            <p:cNvPr id="33" name="任意多边形: 形状 32"/>
            <p:cNvSpPr/>
            <p:nvPr/>
          </p:nvSpPr>
          <p:spPr>
            <a:xfrm>
              <a:off x="4369691" y="3528869"/>
              <a:ext cx="3665704" cy="2427431"/>
            </a:xfrm>
            <a:custGeom>
              <a:avLst/>
              <a:gdLst>
                <a:gd name="connsiteX0" fmla="*/ 0 w 3665704"/>
                <a:gd name="connsiteY0" fmla="*/ 0 h 2427431"/>
                <a:gd name="connsiteX1" fmla="*/ 3665704 w 3665704"/>
                <a:gd name="connsiteY1" fmla="*/ 0 h 2427431"/>
                <a:gd name="connsiteX2" fmla="*/ 3665704 w 3665704"/>
                <a:gd name="connsiteY2" fmla="*/ 2427431 h 2427431"/>
                <a:gd name="connsiteX3" fmla="*/ 0 w 3665704"/>
                <a:gd name="connsiteY3" fmla="*/ 2427431 h 2427431"/>
              </a:gdLst>
              <a:ahLst/>
              <a:cxnLst>
                <a:cxn ang="0">
                  <a:pos x="connsiteX0" y="connsiteY0"/>
                </a:cxn>
                <a:cxn ang="0">
                  <a:pos x="connsiteX1" y="connsiteY1"/>
                </a:cxn>
                <a:cxn ang="0">
                  <a:pos x="connsiteX2" y="connsiteY2"/>
                </a:cxn>
                <a:cxn ang="0">
                  <a:pos x="connsiteX3" y="connsiteY3"/>
                </a:cxn>
              </a:cxnLst>
              <a:rect l="l" t="t" r="r" b="b"/>
              <a:pathLst>
                <a:path w="3665704" h="2427431">
                  <a:moveTo>
                    <a:pt x="0" y="0"/>
                  </a:moveTo>
                  <a:lnTo>
                    <a:pt x="3665704" y="0"/>
                  </a:lnTo>
                  <a:lnTo>
                    <a:pt x="3665704" y="2427431"/>
                  </a:lnTo>
                  <a:lnTo>
                    <a:pt x="0" y="2427431"/>
                  </a:lnTo>
                  <a:close/>
                </a:path>
              </a:pathLst>
            </a:cu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p:spPr>
          <p:txBody>
            <a:bodyPr wrap="square" rtlCol="0" anchor="t">
              <a:noAutofit/>
            </a:bodyPr>
            <a:lstStyle/>
            <a:p>
              <a:pPr algn="ctr"/>
              <a:r>
                <a:rPr lang="zh-CN" altLang="en-US" sz="1400">
                  <a:latin typeface="思源黑体 CN Normal" panose="020B0400000000000000" charset="-122"/>
                  <a:ea typeface="思源黑体 CN Normal" panose="020B0400000000000000" charset="-122"/>
                </a:rPr>
                <a:t>行云新能获颁奖牌</a:t>
              </a:r>
              <a:endParaRPr lang="zh-CN" altLang="en-US" sz="1400" dirty="0">
                <a:latin typeface="思源黑体 CN Normal" panose="020B0400000000000000" charset="-122"/>
                <a:ea typeface="思源黑体 CN Normal" panose="020B0400000000000000" charset="-122"/>
              </a:endParaRPr>
            </a:p>
          </p:txBody>
        </p:sp>
      </p:gr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26531" y="1929391"/>
            <a:ext cx="5489565" cy="3468867"/>
            <a:chOff x="526531" y="1688325"/>
            <a:chExt cx="5489565" cy="3468867"/>
          </a:xfrm>
          <a:effectLst>
            <a:outerShdw blurRad="76200" dist="63500" dir="2700000" algn="tl" rotWithShape="0">
              <a:prstClr val="black">
                <a:alpha val="40000"/>
              </a:prstClr>
            </a:outerShdw>
          </a:effectLst>
        </p:grpSpPr>
        <p:pic>
          <p:nvPicPr>
            <p:cNvPr id="4" name="图片 3" descr="2019比赛5"/>
            <p:cNvPicPr/>
            <p:nvPr/>
          </p:nvPicPr>
          <p:blipFill>
            <a:blip r:embed="rId1" cstate="print"/>
            <a:stretch>
              <a:fillRect/>
            </a:stretch>
          </p:blipFill>
          <p:spPr>
            <a:xfrm>
              <a:off x="526531" y="1688325"/>
              <a:ext cx="2661963" cy="1669336"/>
            </a:xfrm>
            <a:prstGeom prst="rect">
              <a:avLst/>
            </a:prstGeom>
          </p:spPr>
        </p:pic>
        <p:pic>
          <p:nvPicPr>
            <p:cNvPr id="8" name="图片 7"/>
            <p:cNvPicPr/>
            <p:nvPr/>
          </p:nvPicPr>
          <p:blipFill>
            <a:blip r:embed="rId2"/>
            <a:stretch>
              <a:fillRect/>
            </a:stretch>
          </p:blipFill>
          <p:spPr>
            <a:xfrm>
              <a:off x="3354133" y="1688325"/>
              <a:ext cx="2661963" cy="1669336"/>
            </a:xfrm>
            <a:prstGeom prst="rect">
              <a:avLst/>
            </a:prstGeom>
          </p:spPr>
        </p:pic>
        <p:pic>
          <p:nvPicPr>
            <p:cNvPr id="9" name="图片 8"/>
            <p:cNvPicPr/>
            <p:nvPr/>
          </p:nvPicPr>
          <p:blipFill>
            <a:blip r:embed="rId3" cstate="print">
              <a:extLst>
                <a:ext uri="{28A0092B-C50C-407E-A947-70E740481C1C}">
                  <a14:useLocalDpi xmlns:a14="http://schemas.microsoft.com/office/drawing/2010/main" val="0"/>
                </a:ext>
              </a:extLst>
            </a:blip>
            <a:stretch>
              <a:fillRect/>
            </a:stretch>
          </p:blipFill>
          <p:spPr>
            <a:xfrm>
              <a:off x="526531" y="3487856"/>
              <a:ext cx="2661963" cy="1669336"/>
            </a:xfrm>
            <a:prstGeom prst="rect">
              <a:avLst/>
            </a:prstGeom>
          </p:spPr>
        </p:pic>
        <p:pic>
          <p:nvPicPr>
            <p:cNvPr id="10" name="图片 9"/>
            <p:cNvPicPr/>
            <p:nvPr/>
          </p:nvPicPr>
          <p:blipFill>
            <a:blip r:embed="rId4" cstate="print">
              <a:extLst>
                <a:ext uri="{28A0092B-C50C-407E-A947-70E740481C1C}">
                  <a14:useLocalDpi xmlns:a14="http://schemas.microsoft.com/office/drawing/2010/main" val="0"/>
                </a:ext>
              </a:extLst>
            </a:blip>
            <a:stretch>
              <a:fillRect/>
            </a:stretch>
          </p:blipFill>
          <p:spPr>
            <a:xfrm>
              <a:off x="3354133" y="3487856"/>
              <a:ext cx="2661963" cy="1669336"/>
            </a:xfrm>
            <a:prstGeom prst="rect">
              <a:avLst/>
            </a:prstGeom>
          </p:spPr>
        </p:pic>
      </p:grpSp>
      <p:grpSp>
        <p:nvGrpSpPr>
          <p:cNvPr id="23" name="组合 22"/>
          <p:cNvGrpSpPr/>
          <p:nvPr/>
        </p:nvGrpSpPr>
        <p:grpSpPr>
          <a:xfrm>
            <a:off x="6181735" y="1466091"/>
            <a:ext cx="5489565" cy="3468867"/>
            <a:chOff x="6181735" y="1688325"/>
            <a:chExt cx="5489565" cy="3468867"/>
          </a:xfrm>
          <a:effectLst>
            <a:outerShdw blurRad="76200" dist="63500" dir="2700000" algn="tl" rotWithShape="0">
              <a:prstClr val="black">
                <a:alpha val="40000"/>
              </a:prstClr>
            </a:outerShdw>
          </a:effectLst>
        </p:grpSpPr>
        <p:pic>
          <p:nvPicPr>
            <p:cNvPr id="16" name="图片 15" descr="国赛现场1"/>
            <p:cNvPicPr/>
            <p:nvPr/>
          </p:nvPicPr>
          <p:blipFill>
            <a:blip r:embed="rId5"/>
            <a:stretch>
              <a:fillRect/>
            </a:stretch>
          </p:blipFill>
          <p:spPr>
            <a:xfrm>
              <a:off x="6181735" y="1688325"/>
              <a:ext cx="2661963" cy="1669336"/>
            </a:xfrm>
            <a:prstGeom prst="rect">
              <a:avLst/>
            </a:prstGeom>
          </p:spPr>
        </p:pic>
        <p:pic>
          <p:nvPicPr>
            <p:cNvPr id="3" name="图片 2" descr="颁奖2.0"/>
            <p:cNvPicPr/>
            <p:nvPr/>
          </p:nvPicPr>
          <p:blipFill>
            <a:blip r:embed="rId6" cstate="print"/>
            <a:stretch>
              <a:fillRect/>
            </a:stretch>
          </p:blipFill>
          <p:spPr>
            <a:xfrm>
              <a:off x="9009337" y="1688325"/>
              <a:ext cx="2661963" cy="1669336"/>
            </a:xfrm>
            <a:prstGeom prst="rect">
              <a:avLst/>
            </a:prstGeom>
          </p:spPr>
        </p:pic>
        <p:pic>
          <p:nvPicPr>
            <p:cNvPr id="12" name="图片 11"/>
            <p:cNvPicPr/>
            <p:nvPr/>
          </p:nvPicPr>
          <p:blipFill>
            <a:blip r:embed="rId7" cstate="print">
              <a:extLst>
                <a:ext uri="{28A0092B-C50C-407E-A947-70E740481C1C}">
                  <a14:useLocalDpi xmlns:a14="http://schemas.microsoft.com/office/drawing/2010/main" val="0"/>
                </a:ext>
              </a:extLst>
            </a:blip>
            <a:stretch>
              <a:fillRect/>
            </a:stretch>
          </p:blipFill>
          <p:spPr>
            <a:xfrm>
              <a:off x="6181735" y="3487856"/>
              <a:ext cx="2661963" cy="1669336"/>
            </a:xfrm>
            <a:prstGeom prst="rect">
              <a:avLst/>
            </a:prstGeom>
          </p:spPr>
        </p:pic>
        <p:pic>
          <p:nvPicPr>
            <p:cNvPr id="14" name="图片 13"/>
            <p:cNvPicPr/>
            <p:nvPr/>
          </p:nvPicPr>
          <p:blipFill>
            <a:blip r:embed="rId8" cstate="print">
              <a:extLst>
                <a:ext uri="{28A0092B-C50C-407E-A947-70E740481C1C}">
                  <a14:useLocalDpi xmlns:a14="http://schemas.microsoft.com/office/drawing/2010/main" val="0"/>
                </a:ext>
              </a:extLst>
            </a:blip>
            <a:stretch>
              <a:fillRect/>
            </a:stretch>
          </p:blipFill>
          <p:spPr>
            <a:xfrm>
              <a:off x="9009337" y="3487856"/>
              <a:ext cx="2661963" cy="1669336"/>
            </a:xfrm>
            <a:prstGeom prst="rect">
              <a:avLst/>
            </a:prstGeom>
          </p:spPr>
        </p:pic>
      </p:grpSp>
      <p:sp>
        <p:nvSpPr>
          <p:cNvPr id="13" name="标题 12"/>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大赛服务</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教育部大赛</a:t>
            </a:r>
            <a:endParaRPr lang="zh-CN" altLang="en-US" dirty="0">
              <a:latin typeface="思源黑体 CN Normal" panose="020B0400000000000000" charset="-122"/>
              <a:ea typeface="思源黑体 CN Normal" panose="020B0400000000000000" charset="-122"/>
            </a:endParaRPr>
          </a:p>
        </p:txBody>
      </p:sp>
      <p:sp>
        <p:nvSpPr>
          <p:cNvPr id="24" name="矩形 23"/>
          <p:cNvSpPr/>
          <p:nvPr/>
        </p:nvSpPr>
        <p:spPr>
          <a:xfrm>
            <a:off x="526531" y="911110"/>
            <a:ext cx="5483736" cy="914400"/>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marL="171450" indent="-171450" algn="l">
              <a:lnSpc>
                <a:spcPct val="150000"/>
              </a:lnSpc>
              <a:buFont typeface="Wingdings" panose="05000000000000000000" pitchFamily="2" charset="2"/>
              <a:buChar char="u"/>
            </a:pPr>
            <a:r>
              <a:rPr lang="en-US" altLang="zh-CN" sz="1600" b="1" dirty="0">
                <a:solidFill>
                  <a:srgbClr val="163172"/>
                </a:solidFill>
                <a:latin typeface="思源黑体 CN Normal" panose="020B0400000000000000" charset="-122"/>
                <a:ea typeface="思源黑体 CN Normal" panose="020B0400000000000000" charset="-122"/>
              </a:rPr>
              <a:t>2019</a:t>
            </a:r>
            <a:r>
              <a:rPr lang="zh-CN" altLang="en-US" sz="1600" b="1" dirty="0">
                <a:solidFill>
                  <a:srgbClr val="163172"/>
                </a:solidFill>
                <a:latin typeface="思源黑体 CN Normal" panose="020B0400000000000000" charset="-122"/>
                <a:ea typeface="思源黑体 CN Normal" panose="020B0400000000000000" charset="-122"/>
              </a:rPr>
              <a:t>年全国职业院校技能大赛（中职组）新能源汽车检测与维修赛   赛项方案提供商  赛项合作企业</a:t>
            </a:r>
            <a:endParaRPr lang="zh-CN" altLang="en-US" sz="1600" b="1" dirty="0">
              <a:solidFill>
                <a:srgbClr val="163172"/>
              </a:solidFill>
              <a:latin typeface="思源黑体 CN Normal" panose="020B0400000000000000" charset="-122"/>
              <a:ea typeface="思源黑体 CN Normal" panose="020B0400000000000000" charset="-122"/>
            </a:endParaRPr>
          </a:p>
        </p:txBody>
      </p:sp>
      <p:sp>
        <p:nvSpPr>
          <p:cNvPr id="25" name="矩形 24"/>
          <p:cNvSpPr/>
          <p:nvPr/>
        </p:nvSpPr>
        <p:spPr>
          <a:xfrm>
            <a:off x="504609" y="5502140"/>
            <a:ext cx="5511488" cy="444750"/>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dirty="0">
                <a:solidFill>
                  <a:schemeClr val="bg1"/>
                </a:solidFill>
                <a:latin typeface="思源黑体 CN Normal" panose="020B0400000000000000" charset="-122"/>
                <a:ea typeface="思源黑体 CN Normal" panose="020B0400000000000000" charset="-122"/>
              </a:rPr>
              <a:t>来自全国各地的</a:t>
            </a:r>
            <a:r>
              <a:rPr lang="en-US" altLang="zh-CN" sz="1600" b="1" dirty="0">
                <a:solidFill>
                  <a:schemeClr val="bg1"/>
                </a:solidFill>
                <a:latin typeface="思源黑体 CN Normal" panose="020B0400000000000000" charset="-122"/>
                <a:ea typeface="思源黑体 CN Normal" panose="020B0400000000000000" charset="-122"/>
              </a:rPr>
              <a:t>66</a:t>
            </a:r>
            <a:r>
              <a:rPr lang="zh-CN" altLang="en-US" sz="1600" b="1" dirty="0">
                <a:solidFill>
                  <a:schemeClr val="bg1"/>
                </a:solidFill>
                <a:latin typeface="思源黑体 CN Normal" panose="020B0400000000000000" charset="-122"/>
                <a:ea typeface="思源黑体 CN Normal" panose="020B0400000000000000" charset="-122"/>
              </a:rPr>
              <a:t>支代表队，约</a:t>
            </a:r>
            <a:r>
              <a:rPr lang="en-US" altLang="zh-CN" sz="1600" b="1" dirty="0">
                <a:solidFill>
                  <a:schemeClr val="bg1"/>
                </a:solidFill>
                <a:latin typeface="思源黑体 CN Normal" panose="020B0400000000000000" charset="-122"/>
                <a:ea typeface="思源黑体 CN Normal" panose="020B0400000000000000" charset="-122"/>
              </a:rPr>
              <a:t>500</a:t>
            </a:r>
            <a:r>
              <a:rPr lang="zh-CN" altLang="en-US" sz="1600" b="1" dirty="0">
                <a:solidFill>
                  <a:schemeClr val="bg1"/>
                </a:solidFill>
                <a:latin typeface="思源黑体 CN Normal" panose="020B0400000000000000" charset="-122"/>
                <a:ea typeface="思源黑体 CN Normal" panose="020B0400000000000000" charset="-122"/>
              </a:rPr>
              <a:t>名参赛选手、裁判教师、观摩嘉宾参加大赛。</a:t>
            </a:r>
            <a:endParaRPr lang="zh-CN" altLang="en-US" sz="1600" b="1" dirty="0">
              <a:solidFill>
                <a:schemeClr val="bg1"/>
              </a:solidFill>
              <a:latin typeface="思源黑体 CN Normal" panose="020B0400000000000000" charset="-122"/>
              <a:ea typeface="思源黑体 CN Normal" panose="020B0400000000000000" charset="-122"/>
            </a:endParaRPr>
          </a:p>
        </p:txBody>
      </p:sp>
      <p:sp>
        <p:nvSpPr>
          <p:cNvPr id="26" name="矩形 25"/>
          <p:cNvSpPr/>
          <p:nvPr/>
        </p:nvSpPr>
        <p:spPr>
          <a:xfrm>
            <a:off x="6187564" y="5041900"/>
            <a:ext cx="5483736" cy="914400"/>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marL="171450" indent="-171450" algn="l">
              <a:lnSpc>
                <a:spcPct val="150000"/>
              </a:lnSpc>
              <a:buFont typeface="Wingdings" panose="05000000000000000000" pitchFamily="2" charset="2"/>
              <a:buChar char="u"/>
            </a:pPr>
            <a:r>
              <a:rPr lang="zh-CN" altLang="en-US" sz="1600" b="1" dirty="0">
                <a:solidFill>
                  <a:srgbClr val="163172"/>
                </a:solidFill>
                <a:latin typeface="思源黑体 CN Normal" panose="020B0400000000000000" charset="-122"/>
                <a:ea typeface="思源黑体 CN Normal" panose="020B0400000000000000" charset="-122"/>
              </a:rPr>
              <a:t> 全国职业院校技能大赛（高职组） 赛项方案提供商  赛项合作企业 </a:t>
            </a:r>
            <a:endParaRPr lang="zh-CN" altLang="en-US" sz="1600" b="1" dirty="0">
              <a:solidFill>
                <a:srgbClr val="163172"/>
              </a:solidFill>
              <a:latin typeface="思源黑体 CN Normal" panose="020B0400000000000000" charset="-122"/>
              <a:ea typeface="思源黑体 CN Normal" panose="020B0400000000000000" charset="-122"/>
            </a:endParaRPr>
          </a:p>
        </p:txBody>
      </p:sp>
      <p:sp>
        <p:nvSpPr>
          <p:cNvPr id="27" name="矩形 26"/>
          <p:cNvSpPr/>
          <p:nvPr/>
        </p:nvSpPr>
        <p:spPr>
          <a:xfrm>
            <a:off x="6159812" y="914400"/>
            <a:ext cx="5511488" cy="444750"/>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dirty="0">
                <a:solidFill>
                  <a:schemeClr val="bg1"/>
                </a:solidFill>
                <a:latin typeface="思源黑体 CN Normal" panose="020B0400000000000000" charset="-122"/>
                <a:ea typeface="思源黑体 CN Normal" panose="020B0400000000000000" charset="-122"/>
              </a:rPr>
              <a:t>来自全国</a:t>
            </a:r>
            <a:r>
              <a:rPr lang="en-US" altLang="zh-CN" sz="1600" b="1" dirty="0">
                <a:solidFill>
                  <a:schemeClr val="bg1"/>
                </a:solidFill>
                <a:latin typeface="思源黑体 CN Normal" panose="020B0400000000000000" charset="-122"/>
                <a:ea typeface="思源黑体 CN Normal" panose="020B0400000000000000" charset="-122"/>
              </a:rPr>
              <a:t>16</a:t>
            </a:r>
            <a:r>
              <a:rPr lang="zh-CN" altLang="en-US" sz="1600" b="1" dirty="0">
                <a:solidFill>
                  <a:schemeClr val="bg1"/>
                </a:solidFill>
                <a:latin typeface="思源黑体 CN Normal" panose="020B0400000000000000" charset="-122"/>
                <a:ea typeface="思源黑体 CN Normal" panose="020B0400000000000000" charset="-122"/>
              </a:rPr>
              <a:t>个省（直辖市）、</a:t>
            </a:r>
            <a:r>
              <a:rPr lang="en-US" altLang="zh-CN" sz="1600" b="1" dirty="0">
                <a:solidFill>
                  <a:schemeClr val="bg1"/>
                </a:solidFill>
                <a:latin typeface="思源黑体 CN Normal" panose="020B0400000000000000" charset="-122"/>
                <a:ea typeface="思源黑体 CN Normal" panose="020B0400000000000000" charset="-122"/>
              </a:rPr>
              <a:t>43</a:t>
            </a:r>
            <a:r>
              <a:rPr lang="zh-CN" altLang="en-US" sz="1600" b="1" dirty="0">
                <a:solidFill>
                  <a:schemeClr val="bg1"/>
                </a:solidFill>
                <a:latin typeface="思源黑体 CN Normal" panose="020B0400000000000000" charset="-122"/>
                <a:ea typeface="思源黑体 CN Normal" panose="020B0400000000000000" charset="-122"/>
              </a:rPr>
              <a:t>支队伍、</a:t>
            </a:r>
            <a:r>
              <a:rPr lang="en-US" altLang="zh-CN" sz="1600" b="1" dirty="0">
                <a:solidFill>
                  <a:schemeClr val="bg1"/>
                </a:solidFill>
                <a:latin typeface="思源黑体 CN Normal" panose="020B0400000000000000" charset="-122"/>
                <a:ea typeface="思源黑体 CN Normal" panose="020B0400000000000000" charset="-122"/>
              </a:rPr>
              <a:t>500</a:t>
            </a:r>
            <a:r>
              <a:rPr lang="zh-CN" altLang="en-US" sz="1600" b="1" dirty="0">
                <a:solidFill>
                  <a:schemeClr val="bg1"/>
                </a:solidFill>
                <a:latin typeface="思源黑体 CN Normal" panose="020B0400000000000000" charset="-122"/>
                <a:ea typeface="思源黑体 CN Normal" panose="020B0400000000000000" charset="-122"/>
              </a:rPr>
              <a:t>多名师生参赛。</a:t>
            </a:r>
            <a:endParaRPr lang="zh-CN" altLang="en-US" sz="1600" b="1" dirty="0">
              <a:solidFill>
                <a:schemeClr val="bg1"/>
              </a:solidFill>
              <a:latin typeface="思源黑体 CN Normal" panose="020B0400000000000000" charset="-122"/>
              <a:ea typeface="思源黑体 CN Normal" panose="020B0400000000000000" charset="-122"/>
            </a:endParaRPr>
          </a:p>
        </p:txBody>
      </p:sp>
    </p:spTree>
    <p:custDataLst>
      <p:tags r:id="rId9"/>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20700" y="4286964"/>
            <a:ext cx="11150600" cy="1669336"/>
            <a:chOff x="520700" y="3678292"/>
            <a:chExt cx="11150600" cy="1669336"/>
          </a:xfrm>
          <a:effectLst>
            <a:outerShdw blurRad="76200" dist="63500" dir="2700000" algn="tl" rotWithShape="0">
              <a:prstClr val="black">
                <a:alpha val="40000"/>
              </a:prstClr>
            </a:outerShdw>
          </a:effectLst>
        </p:grpSpPr>
        <p:pic>
          <p:nvPicPr>
            <p:cNvPr id="22" name="图片 21" descr="27"/>
            <p:cNvPicPr/>
            <p:nvPr/>
          </p:nvPicPr>
          <p:blipFill>
            <a:blip r:embed="rId1"/>
            <a:srcRect t="8140" b="3375"/>
            <a:stretch>
              <a:fillRect/>
            </a:stretch>
          </p:blipFill>
          <p:spPr>
            <a:xfrm>
              <a:off x="6179792" y="3678292"/>
              <a:ext cx="2661963" cy="1669336"/>
            </a:xfrm>
            <a:prstGeom prst="rect">
              <a:avLst/>
            </a:prstGeom>
          </p:spPr>
        </p:pic>
        <p:pic>
          <p:nvPicPr>
            <p:cNvPr id="26" name="图片 25" descr="微信图片_20201110100546"/>
            <p:cNvPicPr/>
            <p:nvPr/>
          </p:nvPicPr>
          <p:blipFill>
            <a:blip r:embed="rId2"/>
            <a:srcRect t="8215" b="1313"/>
            <a:stretch>
              <a:fillRect/>
            </a:stretch>
          </p:blipFill>
          <p:spPr>
            <a:xfrm>
              <a:off x="520700" y="3678292"/>
              <a:ext cx="2661963" cy="1669336"/>
            </a:xfrm>
            <a:prstGeom prst="rect">
              <a:avLst/>
            </a:prstGeom>
          </p:spPr>
        </p:pic>
        <p:pic>
          <p:nvPicPr>
            <p:cNvPr id="27" name="图片 26" descr="26"/>
            <p:cNvPicPr/>
            <p:nvPr/>
          </p:nvPicPr>
          <p:blipFill>
            <a:blip r:embed="rId3"/>
            <a:srcRect b="2561"/>
            <a:stretch>
              <a:fillRect/>
            </a:stretch>
          </p:blipFill>
          <p:spPr>
            <a:xfrm>
              <a:off x="9009337" y="3678292"/>
              <a:ext cx="2661963" cy="1669336"/>
            </a:xfrm>
            <a:prstGeom prst="rect">
              <a:avLst/>
            </a:prstGeom>
          </p:spPr>
        </p:pic>
        <p:pic>
          <p:nvPicPr>
            <p:cNvPr id="28" name="图片 27" descr="微信图片_20201111113834"/>
            <p:cNvPicPr/>
            <p:nvPr/>
          </p:nvPicPr>
          <p:blipFill>
            <a:blip r:embed="rId4"/>
            <a:stretch>
              <a:fillRect/>
            </a:stretch>
          </p:blipFill>
          <p:spPr>
            <a:xfrm>
              <a:off x="3350246" y="3678292"/>
              <a:ext cx="2661963" cy="1669336"/>
            </a:xfrm>
            <a:prstGeom prst="rect">
              <a:avLst/>
            </a:prstGeom>
          </p:spPr>
        </p:pic>
      </p:grpSp>
      <p:grpSp>
        <p:nvGrpSpPr>
          <p:cNvPr id="3" name="组合 2"/>
          <p:cNvGrpSpPr/>
          <p:nvPr/>
        </p:nvGrpSpPr>
        <p:grpSpPr>
          <a:xfrm>
            <a:off x="520700" y="1914129"/>
            <a:ext cx="11150600" cy="1669336"/>
            <a:chOff x="520700" y="1506563"/>
            <a:chExt cx="11150600" cy="1669336"/>
          </a:xfrm>
          <a:effectLst>
            <a:outerShdw blurRad="76200" dist="63500" dir="2700000" algn="tl" rotWithShape="0">
              <a:prstClr val="black">
                <a:alpha val="40000"/>
              </a:prstClr>
            </a:outerShdw>
          </a:effectLst>
        </p:grpSpPr>
        <p:pic>
          <p:nvPicPr>
            <p:cNvPr id="21" name="图片 20" descr="52"/>
            <p:cNvPicPr/>
            <p:nvPr/>
          </p:nvPicPr>
          <p:blipFill>
            <a:blip r:embed="rId5"/>
            <a:stretch>
              <a:fillRect/>
            </a:stretch>
          </p:blipFill>
          <p:spPr>
            <a:xfrm>
              <a:off x="520700" y="1506563"/>
              <a:ext cx="2661963" cy="1669336"/>
            </a:xfrm>
            <a:prstGeom prst="rect">
              <a:avLst/>
            </a:prstGeom>
          </p:spPr>
        </p:pic>
        <p:pic>
          <p:nvPicPr>
            <p:cNvPr id="25" name="图片 24" descr="57"/>
            <p:cNvPicPr/>
            <p:nvPr/>
          </p:nvPicPr>
          <p:blipFill>
            <a:blip r:embed="rId6"/>
            <a:stretch>
              <a:fillRect/>
            </a:stretch>
          </p:blipFill>
          <p:spPr>
            <a:xfrm>
              <a:off x="9009337" y="1506563"/>
              <a:ext cx="2661963" cy="1669336"/>
            </a:xfrm>
            <a:prstGeom prst="rect">
              <a:avLst/>
            </a:prstGeom>
          </p:spPr>
        </p:pic>
        <p:pic>
          <p:nvPicPr>
            <p:cNvPr id="29" name="图片 28" descr="微信图片_20201106113124"/>
            <p:cNvPicPr/>
            <p:nvPr/>
          </p:nvPicPr>
          <p:blipFill>
            <a:blip r:embed="rId7"/>
            <a:srcRect l="6196" r="5768"/>
            <a:stretch>
              <a:fillRect/>
            </a:stretch>
          </p:blipFill>
          <p:spPr>
            <a:xfrm>
              <a:off x="3331210" y="1506563"/>
              <a:ext cx="2661963" cy="1669336"/>
            </a:xfrm>
            <a:prstGeom prst="rect">
              <a:avLst/>
            </a:prstGeom>
          </p:spPr>
        </p:pic>
        <p:pic>
          <p:nvPicPr>
            <p:cNvPr id="30" name="图片 29" descr="微信图片_20201119094510"/>
            <p:cNvPicPr/>
            <p:nvPr/>
          </p:nvPicPr>
          <p:blipFill>
            <a:blip r:embed="rId8"/>
            <a:stretch>
              <a:fillRect/>
            </a:stretch>
          </p:blipFill>
          <p:spPr>
            <a:xfrm>
              <a:off x="6190615" y="1506563"/>
              <a:ext cx="2661963" cy="1669336"/>
            </a:xfrm>
            <a:prstGeom prst="rect">
              <a:avLst/>
            </a:prstGeom>
          </p:spPr>
        </p:pic>
      </p:grpSp>
      <p:sp>
        <p:nvSpPr>
          <p:cNvPr id="24" name="矩形 23"/>
          <p:cNvSpPr/>
          <p:nvPr/>
        </p:nvSpPr>
        <p:spPr>
          <a:xfrm>
            <a:off x="520700" y="914400"/>
            <a:ext cx="11138540" cy="914400"/>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marL="171450" indent="-171450">
              <a:lnSpc>
                <a:spcPct val="150000"/>
              </a:lnSpc>
              <a:buFont typeface="Wingdings" panose="05000000000000000000" pitchFamily="2" charset="2"/>
              <a:buChar char="u"/>
            </a:pPr>
            <a:r>
              <a:rPr lang="en-US" altLang="zh-CN" sz="1600" b="1" dirty="0">
                <a:solidFill>
                  <a:srgbClr val="163172"/>
                </a:solidFill>
                <a:latin typeface="思源黑体 CN Normal" panose="020B0400000000000000" charset="-122"/>
                <a:ea typeface="思源黑体 CN Normal" panose="020B0400000000000000" charset="-122"/>
              </a:rPr>
              <a:t>2020</a:t>
            </a:r>
            <a:r>
              <a:rPr lang="zh-CN" altLang="en-US" sz="1600" b="1" dirty="0">
                <a:solidFill>
                  <a:srgbClr val="163172"/>
                </a:solidFill>
                <a:latin typeface="思源黑体 CN Normal" panose="020B0400000000000000" charset="-122"/>
                <a:ea typeface="思源黑体 CN Normal" panose="020B0400000000000000" charset="-122"/>
              </a:rPr>
              <a:t>年全国职业院校技能大赛（高职组）改革试点赛汽车技术赛项</a:t>
            </a:r>
            <a:endParaRPr lang="zh-CN" altLang="en-US" sz="1600" b="1" dirty="0">
              <a:solidFill>
                <a:srgbClr val="163172"/>
              </a:solidFill>
              <a:latin typeface="思源黑体 CN Normal" panose="020B0400000000000000" charset="-122"/>
              <a:ea typeface="思源黑体 CN Normal" panose="020B0400000000000000" charset="-122"/>
            </a:endParaRPr>
          </a:p>
          <a:p>
            <a:pPr marL="171450" indent="-171450">
              <a:lnSpc>
                <a:spcPct val="150000"/>
              </a:lnSpc>
              <a:buFont typeface="Wingdings" panose="05000000000000000000" pitchFamily="2" charset="2"/>
              <a:buChar char="u"/>
            </a:pPr>
            <a:r>
              <a:rPr lang="zh-CN" altLang="en-US" sz="1600" b="1" dirty="0">
                <a:solidFill>
                  <a:srgbClr val="163172"/>
                </a:solidFill>
                <a:latin typeface="思源黑体 CN Normal" panose="020B0400000000000000" charset="-122"/>
                <a:ea typeface="思源黑体 CN Normal" panose="020B0400000000000000" charset="-122"/>
              </a:rPr>
              <a:t>比亚迪作为汽车技术赛项的协办单位，行云新能作为比亚迪的合作伙伴为汽车技术赛项提供设备和技术支持。</a:t>
            </a:r>
            <a:endParaRPr lang="zh-CN" altLang="en-US" sz="1600" b="1" dirty="0">
              <a:solidFill>
                <a:srgbClr val="163172"/>
              </a:solidFill>
              <a:latin typeface="思源黑体 CN Normal" panose="020B0400000000000000" charset="-122"/>
              <a:ea typeface="思源黑体 CN Normal" panose="020B0400000000000000" charset="-122"/>
            </a:endParaRPr>
          </a:p>
        </p:txBody>
      </p:sp>
      <p:sp>
        <p:nvSpPr>
          <p:cNvPr id="37" name="矩形 36"/>
          <p:cNvSpPr/>
          <p:nvPr/>
        </p:nvSpPr>
        <p:spPr>
          <a:xfrm>
            <a:off x="520700" y="3668794"/>
            <a:ext cx="11146951" cy="532840"/>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a:solidFill>
                  <a:schemeClr val="bg1"/>
                </a:solidFill>
                <a:latin typeface="思源黑体 CN Normal" panose="020B0400000000000000" charset="-122"/>
                <a:ea typeface="思源黑体 CN Normal" panose="020B0400000000000000" charset="-122"/>
              </a:rPr>
              <a:t>来自全国</a:t>
            </a:r>
            <a:r>
              <a:rPr lang="en-US" altLang="zh-CN" sz="1600" b="1" dirty="0">
                <a:solidFill>
                  <a:schemeClr val="bg1"/>
                </a:solidFill>
                <a:latin typeface="思源黑体 CN Normal" panose="020B0400000000000000" charset="-122"/>
                <a:ea typeface="思源黑体 CN Normal" panose="020B0400000000000000" charset="-122"/>
              </a:rPr>
              <a:t>30</a:t>
            </a:r>
            <a:r>
              <a:rPr lang="zh-CN" altLang="en-US" sz="1600" b="1" dirty="0">
                <a:solidFill>
                  <a:schemeClr val="bg1"/>
                </a:solidFill>
                <a:latin typeface="思源黑体 CN Normal" panose="020B0400000000000000" charset="-122"/>
                <a:ea typeface="思源黑体 CN Normal" panose="020B0400000000000000" charset="-122"/>
              </a:rPr>
              <a:t>个省（直辖市</a:t>
            </a:r>
            <a:r>
              <a:rPr lang="zh-CN" altLang="en-US" sz="1600" b="1">
                <a:solidFill>
                  <a:schemeClr val="bg1"/>
                </a:solidFill>
                <a:latin typeface="思源黑体 CN Normal" panose="020B0400000000000000" charset="-122"/>
                <a:ea typeface="思源黑体 CN Normal" panose="020B0400000000000000" charset="-122"/>
              </a:rPr>
              <a:t>）、</a:t>
            </a:r>
            <a:r>
              <a:rPr lang="en-US" altLang="zh-CN" sz="1600" b="1" dirty="0">
                <a:solidFill>
                  <a:schemeClr val="bg1"/>
                </a:solidFill>
                <a:latin typeface="思源黑体 CN Normal" panose="020B0400000000000000" charset="-122"/>
                <a:ea typeface="思源黑体 CN Normal" panose="020B0400000000000000" charset="-122"/>
              </a:rPr>
              <a:t>30</a:t>
            </a:r>
            <a:r>
              <a:rPr lang="zh-CN" altLang="en-US" sz="1600" b="1" dirty="0">
                <a:solidFill>
                  <a:schemeClr val="bg1"/>
                </a:solidFill>
                <a:latin typeface="思源黑体 CN Normal" panose="020B0400000000000000" charset="-122"/>
                <a:ea typeface="思源黑体 CN Normal" panose="020B0400000000000000" charset="-122"/>
              </a:rPr>
              <a:t>支队伍参加比赛。</a:t>
            </a:r>
            <a:endParaRPr lang="zh-CN" altLang="en-US" sz="1600" b="1" dirty="0">
              <a:solidFill>
                <a:schemeClr val="bg1"/>
              </a:solidFill>
              <a:latin typeface="思源黑体 CN Normal" panose="020B0400000000000000" charset="-122"/>
              <a:ea typeface="思源黑体 CN Normal" panose="020B0400000000000000" charset="-122"/>
            </a:endParaRPr>
          </a:p>
        </p:txBody>
      </p:sp>
      <p:sp>
        <p:nvSpPr>
          <p:cNvPr id="5" name="标题 4"/>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大赛服务</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教育部大赛</a:t>
            </a:r>
            <a:endParaRPr lang="zh-CN" altLang="en-US" dirty="0">
              <a:latin typeface="思源黑体 CN Normal" panose="020B0400000000000000" charset="-122"/>
              <a:ea typeface="思源黑体 CN Normal" panose="020B0400000000000000" charset="-122"/>
            </a:endParaRPr>
          </a:p>
        </p:txBody>
      </p:sp>
    </p:spTree>
    <p:custDataLst>
      <p:tags r:id="rId9"/>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大赛服务</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教育部大赛</a:t>
            </a:r>
            <a:endParaRPr lang="zh-CN" altLang="en-US" dirty="0">
              <a:latin typeface="思源黑体 CN Normal" panose="020B0400000000000000" charset="-122"/>
              <a:ea typeface="思源黑体 CN Normal" panose="020B0400000000000000" charset="-122"/>
            </a:endParaRPr>
          </a:p>
        </p:txBody>
      </p:sp>
      <p:pic>
        <p:nvPicPr>
          <p:cNvPr id="5" name="图片 4" descr="礼堂里有许多人&#10;&#10;描述已自动生成"/>
          <p:cNvPicPr/>
          <p:nvPr/>
        </p:nvPicPr>
        <p:blipFill>
          <a:blip r:embed="rId1" cstate="print">
            <a:extLst>
              <a:ext uri="{28A0092B-C50C-407E-A947-70E740481C1C}">
                <a14:useLocalDpi xmlns:a14="http://schemas.microsoft.com/office/drawing/2010/main" val="0"/>
              </a:ext>
            </a:extLst>
          </a:blip>
          <a:stretch>
            <a:fillRect/>
          </a:stretch>
        </p:blipFill>
        <p:spPr>
          <a:xfrm>
            <a:off x="520700" y="1914129"/>
            <a:ext cx="2661963" cy="1669336"/>
          </a:xfrm>
          <a:prstGeom prst="rect">
            <a:avLst/>
          </a:prstGeom>
          <a:effectLst>
            <a:outerShdw blurRad="76200" dist="63500" dir="2700000" algn="tl" rotWithShape="0">
              <a:prstClr val="black">
                <a:alpha val="40000"/>
              </a:prstClr>
            </a:outerShdw>
          </a:effectLst>
        </p:spPr>
      </p:pic>
      <p:pic>
        <p:nvPicPr>
          <p:cNvPr id="7" name="图片 6" descr="礼堂里有许多人&#10;&#10;描述已自动生成"/>
          <p:cNvPicPr/>
          <p:nvPr/>
        </p:nvPicPr>
        <p:blipFill>
          <a:blip r:embed="rId2" cstate="print">
            <a:extLst>
              <a:ext uri="{28A0092B-C50C-407E-A947-70E740481C1C}">
                <a14:useLocalDpi xmlns:a14="http://schemas.microsoft.com/office/drawing/2010/main" val="0"/>
              </a:ext>
            </a:extLst>
          </a:blip>
          <a:stretch>
            <a:fillRect/>
          </a:stretch>
        </p:blipFill>
        <p:spPr>
          <a:xfrm>
            <a:off x="3350246" y="1914129"/>
            <a:ext cx="2661963" cy="1669336"/>
          </a:xfrm>
          <a:prstGeom prst="rect">
            <a:avLst/>
          </a:prstGeom>
          <a:effectLst>
            <a:outerShdw blurRad="76200" dist="63500" dir="2700000" algn="tl" rotWithShape="0">
              <a:prstClr val="black">
                <a:alpha val="40000"/>
              </a:prstClr>
            </a:outerShdw>
          </a:effectLst>
        </p:spPr>
      </p:pic>
      <p:pic>
        <p:nvPicPr>
          <p:cNvPr id="9" name="图片 8" descr="大厅里的人们&#10;&#10;描述已自动生成"/>
          <p:cNvPicPr/>
          <p:nvPr/>
        </p:nvPicPr>
        <p:blipFill>
          <a:blip r:embed="rId3" cstate="print">
            <a:extLst>
              <a:ext uri="{28A0092B-C50C-407E-A947-70E740481C1C}">
                <a14:useLocalDpi xmlns:a14="http://schemas.microsoft.com/office/drawing/2010/main" val="0"/>
              </a:ext>
            </a:extLst>
          </a:blip>
          <a:stretch>
            <a:fillRect/>
          </a:stretch>
        </p:blipFill>
        <p:spPr>
          <a:xfrm>
            <a:off x="6179792" y="1914129"/>
            <a:ext cx="2661963" cy="1669336"/>
          </a:xfrm>
          <a:prstGeom prst="rect">
            <a:avLst/>
          </a:prstGeom>
          <a:effectLst>
            <a:outerShdw blurRad="76200" dist="63500" dir="2700000" algn="tl" rotWithShape="0">
              <a:prstClr val="black">
                <a:alpha val="40000"/>
              </a:prstClr>
            </a:outerShdw>
          </a:effectLst>
        </p:spPr>
      </p:pic>
      <p:pic>
        <p:nvPicPr>
          <p:cNvPr id="11" name="图片 10" descr="男人站在电视前玩游戏&#10;&#10;中度可信度描述已自动生成"/>
          <p:cNvPicPr/>
          <p:nvPr/>
        </p:nvPicPr>
        <p:blipFill>
          <a:blip r:embed="rId4" cstate="print">
            <a:extLst>
              <a:ext uri="{28A0092B-C50C-407E-A947-70E740481C1C}">
                <a14:useLocalDpi xmlns:a14="http://schemas.microsoft.com/office/drawing/2010/main" val="0"/>
              </a:ext>
            </a:extLst>
          </a:blip>
          <a:stretch>
            <a:fillRect/>
          </a:stretch>
        </p:blipFill>
        <p:spPr>
          <a:xfrm>
            <a:off x="9009337" y="1914129"/>
            <a:ext cx="2661963" cy="1669336"/>
          </a:xfrm>
          <a:prstGeom prst="rect">
            <a:avLst/>
          </a:prstGeom>
          <a:effectLst>
            <a:outerShdw blurRad="76200" dist="63500" dir="2700000" algn="tl" rotWithShape="0">
              <a:prstClr val="black">
                <a:alpha val="40000"/>
              </a:prstClr>
            </a:outerShdw>
          </a:effectLst>
        </p:spPr>
      </p:pic>
      <p:pic>
        <p:nvPicPr>
          <p:cNvPr id="13" name="图片 12" descr="一群人站在厨房里工作&#10;&#10;中度可信度描述已自动生成"/>
          <p:cNvPicPr/>
          <p:nvPr/>
        </p:nvPicPr>
        <p:blipFill>
          <a:blip r:embed="rId5" cstate="print">
            <a:extLst>
              <a:ext uri="{28A0092B-C50C-407E-A947-70E740481C1C}">
                <a14:useLocalDpi xmlns:a14="http://schemas.microsoft.com/office/drawing/2010/main" val="0"/>
              </a:ext>
            </a:extLst>
          </a:blip>
          <a:stretch>
            <a:fillRect/>
          </a:stretch>
        </p:blipFill>
        <p:spPr>
          <a:xfrm>
            <a:off x="520700" y="3668794"/>
            <a:ext cx="2661963" cy="1669336"/>
          </a:xfrm>
          <a:prstGeom prst="rect">
            <a:avLst/>
          </a:prstGeom>
          <a:effectLst>
            <a:outerShdw blurRad="76200" dist="63500" dir="2700000" algn="tl" rotWithShape="0">
              <a:prstClr val="black">
                <a:alpha val="40000"/>
              </a:prstClr>
            </a:outerShdw>
          </a:effectLst>
        </p:spPr>
      </p:pic>
      <p:pic>
        <p:nvPicPr>
          <p:cNvPr id="15" name="图片 14" descr="男孩在厨房里&#10;&#10;中度可信度描述已自动生成"/>
          <p:cNvPicPr/>
          <p:nvPr/>
        </p:nvPicPr>
        <p:blipFill>
          <a:blip r:embed="rId6" cstate="print">
            <a:extLst>
              <a:ext uri="{28A0092B-C50C-407E-A947-70E740481C1C}">
                <a14:useLocalDpi xmlns:a14="http://schemas.microsoft.com/office/drawing/2010/main" val="0"/>
              </a:ext>
            </a:extLst>
          </a:blip>
          <a:stretch>
            <a:fillRect/>
          </a:stretch>
        </p:blipFill>
        <p:spPr>
          <a:xfrm>
            <a:off x="3350246" y="3668794"/>
            <a:ext cx="2661963" cy="1669336"/>
          </a:xfrm>
          <a:prstGeom prst="rect">
            <a:avLst/>
          </a:prstGeom>
          <a:effectLst>
            <a:outerShdw blurRad="76200" dist="63500" dir="2700000" algn="tl" rotWithShape="0">
              <a:prstClr val="black">
                <a:alpha val="40000"/>
              </a:prstClr>
            </a:outerShdw>
          </a:effectLst>
        </p:spPr>
      </p:pic>
      <p:pic>
        <p:nvPicPr>
          <p:cNvPr id="17" name="图片 16" descr="图片包含 室内, 人, 男人, 站&#10;&#10;描述已自动生成"/>
          <p:cNvPicPr/>
          <p:nvPr/>
        </p:nvPicPr>
        <p:blipFill>
          <a:blip r:embed="rId7" cstate="print">
            <a:extLst>
              <a:ext uri="{28A0092B-C50C-407E-A947-70E740481C1C}">
                <a14:useLocalDpi xmlns:a14="http://schemas.microsoft.com/office/drawing/2010/main" val="0"/>
              </a:ext>
            </a:extLst>
          </a:blip>
          <a:stretch>
            <a:fillRect/>
          </a:stretch>
        </p:blipFill>
        <p:spPr>
          <a:xfrm>
            <a:off x="6179792" y="3668794"/>
            <a:ext cx="2661963" cy="1669336"/>
          </a:xfrm>
          <a:prstGeom prst="rect">
            <a:avLst/>
          </a:prstGeom>
          <a:effectLst>
            <a:outerShdw blurRad="76200" dist="63500" dir="2700000" algn="tl" rotWithShape="0">
              <a:prstClr val="black">
                <a:alpha val="40000"/>
              </a:prstClr>
            </a:outerShdw>
          </a:effectLst>
        </p:spPr>
      </p:pic>
      <p:sp>
        <p:nvSpPr>
          <p:cNvPr id="24" name="矩形 23"/>
          <p:cNvSpPr/>
          <p:nvPr/>
        </p:nvSpPr>
        <p:spPr>
          <a:xfrm>
            <a:off x="520699" y="914400"/>
            <a:ext cx="11191875" cy="914400"/>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marL="171450" indent="-171450">
              <a:lnSpc>
                <a:spcPct val="150000"/>
              </a:lnSpc>
              <a:buFont typeface="Wingdings" panose="05000000000000000000" pitchFamily="2" charset="2"/>
              <a:buChar char="u"/>
            </a:pPr>
            <a:r>
              <a:rPr lang="en-US" altLang="zh-CN" sz="1600" b="1" dirty="0">
                <a:solidFill>
                  <a:srgbClr val="163172"/>
                </a:solidFill>
                <a:latin typeface="思源黑体 CN Normal" panose="020B0400000000000000" charset="-122"/>
                <a:ea typeface="思源黑体 CN Normal" panose="020B0400000000000000" charset="-122"/>
              </a:rPr>
              <a:t>2021</a:t>
            </a:r>
            <a:r>
              <a:rPr lang="zh-CN" altLang="en-US" sz="1600" b="1" dirty="0">
                <a:solidFill>
                  <a:srgbClr val="163172"/>
                </a:solidFill>
                <a:latin typeface="思源黑体 CN Normal" panose="020B0400000000000000" charset="-122"/>
                <a:ea typeface="思源黑体 CN Normal" panose="020B0400000000000000" charset="-122"/>
              </a:rPr>
              <a:t>年全国职业院校技能大赛（高职组）“汽车技术”赛项</a:t>
            </a:r>
            <a:endParaRPr lang="en-US" altLang="zh-CN" sz="1600" b="1" dirty="0">
              <a:solidFill>
                <a:srgbClr val="163172"/>
              </a:solidFill>
              <a:latin typeface="思源黑体 CN Normal" panose="020B0400000000000000" charset="-122"/>
              <a:ea typeface="思源黑体 CN Normal" panose="020B0400000000000000" charset="-122"/>
            </a:endParaRPr>
          </a:p>
          <a:p>
            <a:pPr marL="171450" indent="-171450">
              <a:lnSpc>
                <a:spcPct val="150000"/>
              </a:lnSpc>
              <a:buFont typeface="Wingdings" panose="05000000000000000000" pitchFamily="2" charset="2"/>
              <a:buChar char="u"/>
            </a:pPr>
            <a:r>
              <a:rPr lang="en-US" altLang="zh-CN" sz="1600" b="1" dirty="0">
                <a:solidFill>
                  <a:srgbClr val="163172"/>
                </a:solidFill>
                <a:latin typeface="思源黑体 CN Normal" panose="020B0400000000000000" charset="-122"/>
                <a:ea typeface="思源黑体 CN Normal" panose="020B0400000000000000" charset="-122"/>
              </a:rPr>
              <a:t>2021</a:t>
            </a:r>
            <a:r>
              <a:rPr lang="zh-CN" altLang="en-US" sz="1600" b="1" dirty="0">
                <a:solidFill>
                  <a:srgbClr val="163172"/>
                </a:solidFill>
                <a:latin typeface="思源黑体 CN Normal" panose="020B0400000000000000" charset="-122"/>
                <a:ea typeface="思源黑体 CN Normal" panose="020B0400000000000000" charset="-122"/>
              </a:rPr>
              <a:t>年全国职业院校技能大赛（中职组）“新能源汽车检测与维修”赛项</a:t>
            </a:r>
            <a:endParaRPr lang="en-US" altLang="zh-CN" sz="1600" b="1" dirty="0">
              <a:solidFill>
                <a:srgbClr val="163172"/>
              </a:solidFill>
              <a:latin typeface="思源黑体 CN Normal" panose="020B0400000000000000" charset="-122"/>
              <a:ea typeface="思源黑体 CN Normal" panose="020B0400000000000000" charset="-122"/>
            </a:endParaRPr>
          </a:p>
        </p:txBody>
      </p:sp>
      <p:sp>
        <p:nvSpPr>
          <p:cNvPr id="25" name="矩形 24"/>
          <p:cNvSpPr/>
          <p:nvPr/>
        </p:nvSpPr>
        <p:spPr>
          <a:xfrm>
            <a:off x="520700" y="5423460"/>
            <a:ext cx="11191875" cy="532840"/>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dirty="0">
                <a:solidFill>
                  <a:schemeClr val="bg1"/>
                </a:solidFill>
                <a:latin typeface="思源黑体 CN Normal" panose="020B0400000000000000" charset="-122"/>
                <a:ea typeface="思源黑体 CN Normal" panose="020B0400000000000000" charset="-122"/>
              </a:rPr>
              <a:t>行云新能以零投诉的竞赛设备和技术服务，保障赛事顺利进行</a:t>
            </a:r>
            <a:endParaRPr lang="zh-CN" altLang="en-US" sz="1600" b="1" dirty="0">
              <a:solidFill>
                <a:schemeClr val="bg1"/>
              </a:solidFill>
              <a:latin typeface="思源黑体 CN Normal" panose="020B0400000000000000" charset="-122"/>
              <a:ea typeface="思源黑体 CN Normal" panose="020B0400000000000000" charset="-122"/>
            </a:endParaRPr>
          </a:p>
        </p:txBody>
      </p:sp>
      <p:pic>
        <p:nvPicPr>
          <p:cNvPr id="4" name="图片 3" descr="图片包含 建筑, 室内, 桌子, 充满&#10;&#10;描述已自动生成"/>
          <p:cNvPicPr/>
          <p:nvPr/>
        </p:nvPicPr>
        <p:blipFill rotWithShape="1">
          <a:blip r:embed="rId8" cstate="print">
            <a:extLst>
              <a:ext uri="{28A0092B-C50C-407E-A947-70E740481C1C}">
                <a14:useLocalDpi xmlns:a14="http://schemas.microsoft.com/office/drawing/2010/main" val="0"/>
              </a:ext>
            </a:extLst>
          </a:blip>
          <a:srcRect t="25725" r="18495" b="14951"/>
          <a:stretch>
            <a:fillRect/>
          </a:stretch>
        </p:blipFill>
        <p:spPr>
          <a:xfrm>
            <a:off x="9009337" y="3668794"/>
            <a:ext cx="2661963" cy="1669336"/>
          </a:xfrm>
          <a:prstGeom prst="rect">
            <a:avLst/>
          </a:prstGeom>
          <a:effectLst>
            <a:outerShdw blurRad="76200" dist="63500" dir="2700000" algn="tl" rotWithShape="0">
              <a:prstClr val="black">
                <a:alpha val="40000"/>
              </a:prstClr>
            </a:outerShdw>
          </a:effectLst>
        </p:spPr>
      </p:pic>
    </p:spTree>
    <p:custDataLst>
      <p:tags r:id="rId9"/>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M92A4196"/>
          <p:cNvPicPr/>
          <p:nvPr/>
        </p:nvPicPr>
        <p:blipFill>
          <a:blip r:embed="rId1" cstate="print"/>
          <a:stretch>
            <a:fillRect/>
          </a:stretch>
        </p:blipFill>
        <p:spPr>
          <a:xfrm>
            <a:off x="3182663" y="4351877"/>
            <a:ext cx="2841330" cy="1597365"/>
          </a:xfrm>
          <a:prstGeom prst="rect">
            <a:avLst/>
          </a:prstGeom>
          <a:ln w="19050">
            <a:solidFill>
              <a:srgbClr val="163172"/>
            </a:solidFill>
          </a:ln>
          <a:effectLst>
            <a:outerShdw blurRad="76200" dist="63500" dir="2700000" algn="tl" rotWithShape="0">
              <a:prstClr val="black">
                <a:alpha val="40000"/>
              </a:prstClr>
            </a:outerShdw>
          </a:effectLst>
        </p:spPr>
      </p:pic>
      <p:pic>
        <p:nvPicPr>
          <p:cNvPr id="14" name="图片 13" descr="M92A4118"/>
          <p:cNvPicPr/>
          <p:nvPr/>
        </p:nvPicPr>
        <p:blipFill>
          <a:blip r:embed="rId2" cstate="print"/>
          <a:stretch>
            <a:fillRect/>
          </a:stretch>
        </p:blipFill>
        <p:spPr>
          <a:xfrm>
            <a:off x="520701" y="914400"/>
            <a:ext cx="2550964" cy="1613580"/>
          </a:xfrm>
          <a:prstGeom prst="rect">
            <a:avLst/>
          </a:prstGeom>
          <a:ln w="19050">
            <a:solidFill>
              <a:srgbClr val="163172"/>
            </a:solidFill>
          </a:ln>
          <a:effectLst>
            <a:outerShdw blurRad="76200" dist="63500" dir="2700000" algn="tl" rotWithShape="0">
              <a:prstClr val="black">
                <a:alpha val="40000"/>
              </a:prstClr>
            </a:outerShdw>
          </a:effectLst>
        </p:spPr>
      </p:pic>
      <p:pic>
        <p:nvPicPr>
          <p:cNvPr id="15" name="图片 14" descr="M92A8616"/>
          <p:cNvPicPr/>
          <p:nvPr/>
        </p:nvPicPr>
        <p:blipFill>
          <a:blip r:embed="rId3" cstate="print"/>
          <a:stretch>
            <a:fillRect/>
          </a:stretch>
        </p:blipFill>
        <p:spPr>
          <a:xfrm>
            <a:off x="520701" y="2644775"/>
            <a:ext cx="2550964" cy="1597365"/>
          </a:xfrm>
          <a:prstGeom prst="rect">
            <a:avLst/>
          </a:prstGeom>
          <a:ln w="19050">
            <a:solidFill>
              <a:srgbClr val="163172"/>
            </a:solidFill>
          </a:ln>
          <a:effectLst>
            <a:outerShdw blurRad="76200" dist="63500" dir="2700000" algn="tl" rotWithShape="0">
              <a:prstClr val="black">
                <a:alpha val="40000"/>
              </a:prstClr>
            </a:outerShdw>
          </a:effectLst>
        </p:spPr>
      </p:pic>
      <p:pic>
        <p:nvPicPr>
          <p:cNvPr id="16" name="图片 15" descr="M92A8592"/>
          <p:cNvPicPr/>
          <p:nvPr/>
        </p:nvPicPr>
        <p:blipFill>
          <a:blip r:embed="rId4" cstate="print"/>
          <a:stretch>
            <a:fillRect/>
          </a:stretch>
        </p:blipFill>
        <p:spPr>
          <a:xfrm>
            <a:off x="520701" y="4358935"/>
            <a:ext cx="2550964" cy="1597365"/>
          </a:xfrm>
          <a:prstGeom prst="rect">
            <a:avLst/>
          </a:prstGeom>
          <a:ln w="19050">
            <a:solidFill>
              <a:srgbClr val="163172"/>
            </a:solidFill>
          </a:ln>
          <a:effectLst>
            <a:outerShdw blurRad="76200" dist="63500" dir="2700000" algn="tl" rotWithShape="0">
              <a:prstClr val="black">
                <a:alpha val="40000"/>
              </a:prstClr>
            </a:outerShdw>
          </a:effectLst>
        </p:spPr>
      </p:pic>
      <p:pic>
        <p:nvPicPr>
          <p:cNvPr id="17" name="图片 16" descr="M92A8700"/>
          <p:cNvPicPr/>
          <p:nvPr/>
        </p:nvPicPr>
        <p:blipFill>
          <a:blip r:embed="rId5" cstate="print"/>
          <a:stretch>
            <a:fillRect/>
          </a:stretch>
        </p:blipFill>
        <p:spPr>
          <a:xfrm>
            <a:off x="9119325" y="4358935"/>
            <a:ext cx="2550964" cy="1597365"/>
          </a:xfrm>
          <a:prstGeom prst="rect">
            <a:avLst/>
          </a:prstGeom>
          <a:ln w="19050">
            <a:solidFill>
              <a:srgbClr val="163172"/>
            </a:solidFill>
          </a:ln>
          <a:effectLst>
            <a:outerShdw blurRad="76200" dist="63500" dir="2700000" algn="tl" rotWithShape="0">
              <a:prstClr val="black">
                <a:alpha val="40000"/>
              </a:prstClr>
            </a:outerShdw>
          </a:effectLst>
        </p:spPr>
      </p:pic>
      <p:pic>
        <p:nvPicPr>
          <p:cNvPr id="18" name="图片 17" descr="M92A3972"/>
          <p:cNvPicPr/>
          <p:nvPr/>
        </p:nvPicPr>
        <p:blipFill>
          <a:blip r:embed="rId6" cstate="print"/>
          <a:stretch>
            <a:fillRect/>
          </a:stretch>
        </p:blipFill>
        <p:spPr>
          <a:xfrm>
            <a:off x="9119325" y="914401"/>
            <a:ext cx="2550964" cy="1597365"/>
          </a:xfrm>
          <a:prstGeom prst="rect">
            <a:avLst/>
          </a:prstGeom>
          <a:ln w="19050">
            <a:solidFill>
              <a:srgbClr val="163172"/>
            </a:solidFill>
          </a:ln>
          <a:effectLst>
            <a:outerShdw blurRad="76200" dist="63500" dir="2700000" algn="tl" rotWithShape="0">
              <a:prstClr val="black">
                <a:alpha val="40000"/>
              </a:prstClr>
            </a:outerShdw>
          </a:effectLst>
        </p:spPr>
      </p:pic>
      <p:pic>
        <p:nvPicPr>
          <p:cNvPr id="19" name="图片 18" descr="bb5f237b761bfdafb9104c3651839e9"/>
          <p:cNvPicPr/>
          <p:nvPr/>
        </p:nvPicPr>
        <p:blipFill>
          <a:blip r:embed="rId7" cstate="print"/>
          <a:stretch>
            <a:fillRect/>
          </a:stretch>
        </p:blipFill>
        <p:spPr>
          <a:xfrm>
            <a:off x="6165643" y="4351877"/>
            <a:ext cx="2841330" cy="1597365"/>
          </a:xfrm>
          <a:prstGeom prst="rect">
            <a:avLst/>
          </a:prstGeom>
          <a:ln w="19050">
            <a:solidFill>
              <a:srgbClr val="163172"/>
            </a:solidFill>
          </a:ln>
          <a:effectLst>
            <a:outerShdw blurRad="76200" dist="63500" dir="2700000" algn="tl" rotWithShape="0">
              <a:prstClr val="black">
                <a:alpha val="40000"/>
              </a:prstClr>
            </a:outerShdw>
          </a:effectLst>
        </p:spPr>
      </p:pic>
      <p:pic>
        <p:nvPicPr>
          <p:cNvPr id="3" name="图片 2" descr="图片57"/>
          <p:cNvPicPr/>
          <p:nvPr/>
        </p:nvPicPr>
        <p:blipFill>
          <a:blip r:embed="rId8" cstate="print"/>
          <a:stretch>
            <a:fillRect/>
          </a:stretch>
        </p:blipFill>
        <p:spPr>
          <a:xfrm>
            <a:off x="9119325" y="2636668"/>
            <a:ext cx="2550964" cy="1597365"/>
          </a:xfrm>
          <a:prstGeom prst="rect">
            <a:avLst/>
          </a:prstGeom>
          <a:ln w="19050">
            <a:solidFill>
              <a:srgbClr val="163172"/>
            </a:solidFill>
          </a:ln>
          <a:effectLst>
            <a:outerShdw blurRad="76200" dist="63500" dir="2700000" algn="tl" rotWithShape="0">
              <a:prstClr val="black">
                <a:alpha val="40000"/>
              </a:prstClr>
            </a:outerShdw>
          </a:effectLst>
        </p:spPr>
      </p:pic>
      <p:sp>
        <p:nvSpPr>
          <p:cNvPr id="8" name="标题 7"/>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大赛服务</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人社部大赛</a:t>
            </a:r>
            <a:endParaRPr lang="zh-CN" altLang="en-US" dirty="0">
              <a:latin typeface="思源黑体 CN Normal" panose="020B0400000000000000" charset="-122"/>
              <a:ea typeface="思源黑体 CN Normal" panose="020B0400000000000000" charset="-122"/>
            </a:endParaRPr>
          </a:p>
        </p:txBody>
      </p:sp>
      <p:sp>
        <p:nvSpPr>
          <p:cNvPr id="24" name="矩形 23"/>
          <p:cNvSpPr/>
          <p:nvPr/>
        </p:nvSpPr>
        <p:spPr>
          <a:xfrm>
            <a:off x="3182663" y="920113"/>
            <a:ext cx="5824310" cy="914400"/>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marL="171450" indent="-171450">
              <a:lnSpc>
                <a:spcPct val="150000"/>
              </a:lnSpc>
              <a:buFont typeface="Wingdings" panose="05000000000000000000" pitchFamily="2" charset="2"/>
              <a:buChar char="u"/>
            </a:pPr>
            <a:r>
              <a:rPr lang="en-US" altLang="zh-CN" sz="1600" b="1" dirty="0">
                <a:solidFill>
                  <a:srgbClr val="163172"/>
                </a:solidFill>
                <a:latin typeface="思源黑体 CN Normal" panose="020B0400000000000000" charset="-122"/>
                <a:ea typeface="思源黑体 CN Normal" panose="020B0400000000000000" charset="-122"/>
              </a:rPr>
              <a:t>2019</a:t>
            </a:r>
            <a:r>
              <a:rPr lang="zh-CN" altLang="en-US" sz="1600" b="1" dirty="0">
                <a:solidFill>
                  <a:srgbClr val="163172"/>
                </a:solidFill>
                <a:latin typeface="思源黑体 CN Normal" panose="020B0400000000000000" charset="-122"/>
                <a:ea typeface="思源黑体 CN Normal" panose="020B0400000000000000" charset="-122"/>
              </a:rPr>
              <a:t>年中国技能大赛</a:t>
            </a:r>
            <a:r>
              <a:rPr lang="en-US" altLang="zh-CN" sz="1600" b="1" dirty="0">
                <a:solidFill>
                  <a:srgbClr val="163172"/>
                </a:solidFill>
                <a:latin typeface="思源黑体 CN Normal" panose="020B0400000000000000" charset="-122"/>
                <a:ea typeface="思源黑体 CN Normal" panose="020B0400000000000000" charset="-122"/>
              </a:rPr>
              <a:t>——</a:t>
            </a:r>
            <a:r>
              <a:rPr lang="zh-CN" altLang="en-US" sz="1600" b="1" dirty="0">
                <a:solidFill>
                  <a:srgbClr val="163172"/>
                </a:solidFill>
                <a:latin typeface="思源黑体 CN Normal" panose="020B0400000000000000" charset="-122"/>
                <a:ea typeface="思源黑体 CN Normal" panose="020B0400000000000000" charset="-122"/>
              </a:rPr>
              <a:t>全国新能源汽车关键技术技能大赛汽车维修工（电控技术）赛协办单位</a:t>
            </a:r>
            <a:endParaRPr lang="zh-CN" altLang="en-US" sz="1600" b="1" dirty="0">
              <a:solidFill>
                <a:srgbClr val="163172"/>
              </a:solidFill>
              <a:latin typeface="思源黑体 CN Normal" panose="020B0400000000000000" charset="-122"/>
              <a:ea typeface="思源黑体 CN Normal" panose="020B0400000000000000" charset="-122"/>
            </a:endParaRPr>
          </a:p>
        </p:txBody>
      </p:sp>
      <p:sp>
        <p:nvSpPr>
          <p:cNvPr id="25" name="矩形 24"/>
          <p:cNvSpPr/>
          <p:nvPr/>
        </p:nvSpPr>
        <p:spPr>
          <a:xfrm>
            <a:off x="3184016" y="1916832"/>
            <a:ext cx="5822958" cy="2325308"/>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marL="285750" indent="-285750">
              <a:buFont typeface="Arial" panose="020B0604020202020204" pitchFamily="34" charset="0"/>
              <a:buChar char="•"/>
            </a:pPr>
            <a:r>
              <a:rPr lang="zh-CN" altLang="en-US" sz="1400" b="1" dirty="0">
                <a:solidFill>
                  <a:schemeClr val="bg1"/>
                </a:solidFill>
                <a:latin typeface="思源黑体 CN Normal" panose="020B0400000000000000" charset="-122"/>
                <a:ea typeface="思源黑体 CN Normal" panose="020B0400000000000000" charset="-122"/>
              </a:rPr>
              <a:t>行云新能从前期赛项设计，到赛项论证、技术对接，决赛举办地遴选、大赛标志设计，全程协助大赛组委会，为大赛提供赛项方案、技术支持、赛事设备等一体化</a:t>
            </a:r>
            <a:r>
              <a:rPr lang="zh-CN" altLang="en-US" sz="1400" b="1">
                <a:solidFill>
                  <a:schemeClr val="bg1"/>
                </a:solidFill>
                <a:latin typeface="思源黑体 CN Normal" panose="020B0400000000000000" charset="-122"/>
                <a:ea typeface="思源黑体 CN Normal" panose="020B0400000000000000" charset="-122"/>
              </a:rPr>
              <a:t>支持。</a:t>
            </a:r>
            <a:endParaRPr lang="en-US" altLang="zh-CN" sz="1400" b="1" dirty="0">
              <a:solidFill>
                <a:schemeClr val="bg1"/>
              </a:solidFill>
              <a:latin typeface="思源黑体 CN Normal" panose="020B0400000000000000" charset="-122"/>
              <a:ea typeface="思源黑体 CN Normal" panose="020B0400000000000000" charset="-122"/>
            </a:endParaRPr>
          </a:p>
          <a:p>
            <a:pPr marL="285750" indent="-285750">
              <a:buFont typeface="Arial" panose="020B0604020202020204" pitchFamily="34" charset="0"/>
              <a:buChar char="•"/>
            </a:pPr>
            <a:r>
              <a:rPr lang="zh-CN" altLang="en-US" sz="1400" b="1" dirty="0">
                <a:solidFill>
                  <a:schemeClr val="bg1"/>
                </a:solidFill>
                <a:latin typeface="思源黑体 CN Normal" panose="020B0400000000000000" charset="-122"/>
                <a:ea typeface="思源黑体 CN Normal" panose="020B0400000000000000" charset="-122"/>
              </a:rPr>
              <a:t>行云新能</a:t>
            </a:r>
            <a:r>
              <a:rPr lang="zh-CN" altLang="en-US" sz="1400" b="1">
                <a:solidFill>
                  <a:schemeClr val="bg1"/>
                </a:solidFill>
                <a:latin typeface="思源黑体 CN Normal" panose="020B0400000000000000" charset="-122"/>
                <a:ea typeface="思源黑体 CN Normal" panose="020B0400000000000000" charset="-122"/>
              </a:rPr>
              <a:t>参与支持</a:t>
            </a:r>
            <a:r>
              <a:rPr lang="en-US" altLang="zh-CN" sz="1400" b="1" dirty="0">
                <a:solidFill>
                  <a:schemeClr val="bg1"/>
                </a:solidFill>
                <a:latin typeface="思源黑体 CN Normal" panose="020B0400000000000000" charset="-122"/>
                <a:ea typeface="思源黑体 CN Normal" panose="020B0400000000000000" charset="-122"/>
              </a:rPr>
              <a:t>12</a:t>
            </a:r>
            <a:r>
              <a:rPr lang="zh-CN" altLang="en-US" sz="1400" b="1" dirty="0">
                <a:solidFill>
                  <a:schemeClr val="bg1"/>
                </a:solidFill>
                <a:latin typeface="思源黑体 CN Normal" panose="020B0400000000000000" charset="-122"/>
                <a:ea typeface="思源黑体 CN Normal" panose="020B0400000000000000" charset="-122"/>
              </a:rPr>
              <a:t>个省的预选赛</a:t>
            </a:r>
            <a:r>
              <a:rPr lang="zh-CN" altLang="en-US" sz="1400" b="1">
                <a:solidFill>
                  <a:schemeClr val="bg1"/>
                </a:solidFill>
                <a:latin typeface="思源黑体 CN Normal" panose="020B0400000000000000" charset="-122"/>
                <a:ea typeface="思源黑体 CN Normal" panose="020B0400000000000000" charset="-122"/>
              </a:rPr>
              <a:t>，共计</a:t>
            </a:r>
            <a:r>
              <a:rPr lang="en-US" altLang="zh-CN" sz="1400" b="1" dirty="0">
                <a:solidFill>
                  <a:schemeClr val="bg1"/>
                </a:solidFill>
                <a:latin typeface="思源黑体 CN Normal" panose="020B0400000000000000" charset="-122"/>
                <a:ea typeface="思源黑体 CN Normal" panose="020B0400000000000000" charset="-122"/>
              </a:rPr>
              <a:t>343</a:t>
            </a:r>
            <a:r>
              <a:rPr lang="zh-CN" altLang="en-US" sz="1400" b="1" dirty="0">
                <a:solidFill>
                  <a:schemeClr val="bg1"/>
                </a:solidFill>
                <a:latin typeface="思源黑体 CN Normal" panose="020B0400000000000000" charset="-122"/>
                <a:ea typeface="思源黑体 CN Normal" panose="020B0400000000000000" charset="-122"/>
              </a:rPr>
              <a:t>个参赛队（ 其中</a:t>
            </a:r>
            <a:r>
              <a:rPr lang="zh-CN" altLang="en-US" sz="1400" b="1">
                <a:solidFill>
                  <a:schemeClr val="bg1"/>
                </a:solidFill>
                <a:latin typeface="思源黑体 CN Normal" panose="020B0400000000000000" charset="-122"/>
                <a:ea typeface="思源黑体 CN Normal" panose="020B0400000000000000" charset="-122"/>
              </a:rPr>
              <a:t>职工组</a:t>
            </a:r>
            <a:r>
              <a:rPr lang="en-US" altLang="zh-CN" sz="1400" b="1" dirty="0">
                <a:solidFill>
                  <a:schemeClr val="bg1"/>
                </a:solidFill>
                <a:latin typeface="思源黑体 CN Normal" panose="020B0400000000000000" charset="-122"/>
                <a:ea typeface="思源黑体 CN Normal" panose="020B0400000000000000" charset="-122"/>
              </a:rPr>
              <a:t>155</a:t>
            </a:r>
            <a:r>
              <a:rPr lang="zh-CN" altLang="en-US" sz="1400" b="1" dirty="0">
                <a:solidFill>
                  <a:schemeClr val="bg1"/>
                </a:solidFill>
                <a:latin typeface="思源黑体 CN Normal" panose="020B0400000000000000" charset="-122"/>
                <a:ea typeface="思源黑体 CN Normal" panose="020B0400000000000000" charset="-122"/>
              </a:rPr>
              <a:t>队、</a:t>
            </a:r>
            <a:r>
              <a:rPr lang="zh-CN" altLang="en-US" sz="1400" b="1">
                <a:solidFill>
                  <a:schemeClr val="bg1"/>
                </a:solidFill>
                <a:latin typeface="思源黑体 CN Normal" panose="020B0400000000000000" charset="-122"/>
                <a:ea typeface="思源黑体 CN Normal" panose="020B0400000000000000" charset="-122"/>
              </a:rPr>
              <a:t>学生组</a:t>
            </a:r>
            <a:r>
              <a:rPr lang="en-US" altLang="zh-CN" sz="1400" b="1" dirty="0">
                <a:solidFill>
                  <a:schemeClr val="bg1"/>
                </a:solidFill>
                <a:latin typeface="思源黑体 CN Normal" panose="020B0400000000000000" charset="-122"/>
                <a:ea typeface="思源黑体 CN Normal" panose="020B0400000000000000" charset="-122"/>
              </a:rPr>
              <a:t>188</a:t>
            </a:r>
            <a:r>
              <a:rPr lang="zh-CN" altLang="en-US" sz="1400" b="1">
                <a:solidFill>
                  <a:schemeClr val="bg1"/>
                </a:solidFill>
                <a:latin typeface="思源黑体 CN Normal" panose="020B0400000000000000" charset="-122"/>
                <a:ea typeface="思源黑体 CN Normal" panose="020B0400000000000000" charset="-122"/>
              </a:rPr>
              <a:t>队 </a:t>
            </a:r>
            <a:r>
              <a:rPr lang="en-US" altLang="zh-CN" sz="1400" b="1" dirty="0">
                <a:solidFill>
                  <a:schemeClr val="bg1"/>
                </a:solidFill>
                <a:latin typeface="思源黑体 CN Normal" panose="020B0400000000000000" charset="-122"/>
                <a:ea typeface="思源黑体 CN Normal" panose="020B0400000000000000" charset="-122"/>
              </a:rPr>
              <a:t>)  </a:t>
            </a:r>
            <a:r>
              <a:rPr lang="zh-CN" altLang="en-US" sz="1400" b="1" dirty="0">
                <a:solidFill>
                  <a:schemeClr val="bg1"/>
                </a:solidFill>
                <a:latin typeface="思源黑体 CN Normal" panose="020B0400000000000000" charset="-122"/>
                <a:ea typeface="思源黑体 CN Normal" panose="020B0400000000000000" charset="-122"/>
              </a:rPr>
              <a:t>参赛，行云新</a:t>
            </a:r>
            <a:r>
              <a:rPr lang="zh-CN" altLang="en-US" sz="1400" b="1">
                <a:solidFill>
                  <a:schemeClr val="bg1"/>
                </a:solidFill>
                <a:latin typeface="思源黑体 CN Normal" panose="020B0400000000000000" charset="-122"/>
                <a:ea typeface="思源黑体 CN Normal" panose="020B0400000000000000" charset="-122"/>
              </a:rPr>
              <a:t>能投入</a:t>
            </a:r>
            <a:r>
              <a:rPr lang="en-US" altLang="zh-CN" sz="1400" b="1" dirty="0">
                <a:solidFill>
                  <a:schemeClr val="bg1"/>
                </a:solidFill>
                <a:latin typeface="思源黑体 CN Normal" panose="020B0400000000000000" charset="-122"/>
                <a:ea typeface="思源黑体 CN Normal" panose="020B0400000000000000" charset="-122"/>
              </a:rPr>
              <a:t>40</a:t>
            </a:r>
            <a:r>
              <a:rPr lang="zh-CN" altLang="en-US" sz="1400" b="1" dirty="0">
                <a:solidFill>
                  <a:schemeClr val="bg1"/>
                </a:solidFill>
                <a:latin typeface="思源黑体 CN Normal" panose="020B0400000000000000" charset="-122"/>
                <a:ea typeface="思源黑体 CN Normal" panose="020B0400000000000000" charset="-122"/>
              </a:rPr>
              <a:t>多人次参与培训及现场支持，</a:t>
            </a:r>
            <a:r>
              <a:rPr lang="zh-CN" altLang="en-US" sz="1400" b="1">
                <a:solidFill>
                  <a:schemeClr val="bg1"/>
                </a:solidFill>
                <a:latin typeface="思源黑体 CN Normal" panose="020B0400000000000000" charset="-122"/>
                <a:ea typeface="思源黑体 CN Normal" panose="020B0400000000000000" charset="-122"/>
              </a:rPr>
              <a:t>培训共</a:t>
            </a:r>
            <a:r>
              <a:rPr lang="en-US" altLang="zh-CN" sz="1400" b="1" dirty="0">
                <a:solidFill>
                  <a:schemeClr val="bg1"/>
                </a:solidFill>
                <a:latin typeface="思源黑体 CN Normal" panose="020B0400000000000000" charset="-122"/>
                <a:ea typeface="思源黑体 CN Normal" panose="020B0400000000000000" charset="-122"/>
              </a:rPr>
              <a:t>20</a:t>
            </a:r>
            <a:r>
              <a:rPr lang="zh-CN" altLang="en-US" sz="1400" b="1" dirty="0">
                <a:solidFill>
                  <a:schemeClr val="bg1"/>
                </a:solidFill>
                <a:latin typeface="思源黑体 CN Normal" panose="020B0400000000000000" charset="-122"/>
                <a:ea typeface="思源黑体 CN Normal" panose="020B0400000000000000" charset="-122"/>
              </a:rPr>
              <a:t>多天，培训</a:t>
            </a:r>
            <a:r>
              <a:rPr lang="zh-CN" altLang="en-US" sz="1400" b="1">
                <a:solidFill>
                  <a:schemeClr val="bg1"/>
                </a:solidFill>
                <a:latin typeface="思源黑体 CN Normal" panose="020B0400000000000000" charset="-122"/>
                <a:ea typeface="思源黑体 CN Normal" panose="020B0400000000000000" charset="-122"/>
              </a:rPr>
              <a:t>人数超</a:t>
            </a:r>
            <a:r>
              <a:rPr lang="en-US" altLang="zh-CN" sz="1400" b="1" dirty="0">
                <a:solidFill>
                  <a:schemeClr val="bg1"/>
                </a:solidFill>
                <a:latin typeface="思源黑体 CN Normal" panose="020B0400000000000000" charset="-122"/>
                <a:ea typeface="思源黑体 CN Normal" panose="020B0400000000000000" charset="-122"/>
              </a:rPr>
              <a:t>600</a:t>
            </a:r>
            <a:r>
              <a:rPr lang="zh-CN" altLang="en-US" sz="1400" b="1" dirty="0">
                <a:solidFill>
                  <a:schemeClr val="bg1"/>
                </a:solidFill>
                <a:latin typeface="思源黑体 CN Normal" panose="020B0400000000000000" charset="-122"/>
                <a:ea typeface="思源黑体 CN Normal" panose="020B0400000000000000" charset="-122"/>
              </a:rPr>
              <a:t>人。</a:t>
            </a:r>
            <a:endParaRPr lang="zh-CN" altLang="en-US" sz="1400" b="1" dirty="0">
              <a:solidFill>
                <a:schemeClr val="bg1"/>
              </a:solidFill>
              <a:latin typeface="思源黑体 CN Normal" panose="020B0400000000000000" charset="-122"/>
              <a:ea typeface="思源黑体 CN Normal" panose="020B0400000000000000" charset="-122"/>
            </a:endParaRPr>
          </a:p>
        </p:txBody>
      </p:sp>
    </p:spTree>
    <p:custDataLst>
      <p:tags r:id="rId9"/>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9"/>
          <p:cNvPicPr/>
          <p:nvPr/>
        </p:nvPicPr>
        <p:blipFill>
          <a:blip r:embed="rId1"/>
          <a:srcRect t="6780"/>
          <a:stretch>
            <a:fillRect/>
          </a:stretch>
        </p:blipFill>
        <p:spPr>
          <a:xfrm>
            <a:off x="524585" y="4371234"/>
            <a:ext cx="2904327" cy="1578045"/>
          </a:xfrm>
          <a:prstGeom prst="rect">
            <a:avLst/>
          </a:prstGeom>
          <a:ln w="19050">
            <a:solidFill>
              <a:srgbClr val="163172"/>
            </a:solidFill>
          </a:ln>
          <a:effectLst>
            <a:outerShdw blurRad="76200" dist="63500" dir="2700000" algn="tl" rotWithShape="0">
              <a:prstClr val="black">
                <a:alpha val="40000"/>
              </a:prstClr>
            </a:outerShdw>
          </a:effectLst>
        </p:spPr>
      </p:pic>
      <p:pic>
        <p:nvPicPr>
          <p:cNvPr id="9" name="图片 8" descr="58"/>
          <p:cNvPicPr/>
          <p:nvPr/>
        </p:nvPicPr>
        <p:blipFill>
          <a:blip r:embed="rId2"/>
          <a:stretch>
            <a:fillRect/>
          </a:stretch>
        </p:blipFill>
        <p:spPr>
          <a:xfrm>
            <a:off x="3553272" y="932462"/>
            <a:ext cx="2515156" cy="1578045"/>
          </a:xfrm>
          <a:prstGeom prst="rect">
            <a:avLst/>
          </a:prstGeom>
          <a:ln w="19050">
            <a:solidFill>
              <a:srgbClr val="163172"/>
            </a:solidFill>
          </a:ln>
          <a:effectLst>
            <a:outerShdw blurRad="76200" dist="63500" dir="2700000" algn="tl" rotWithShape="0">
              <a:prstClr val="black">
                <a:alpha val="40000"/>
              </a:prstClr>
            </a:outerShdw>
          </a:effectLst>
        </p:spPr>
      </p:pic>
      <p:pic>
        <p:nvPicPr>
          <p:cNvPr id="10" name="图片 9" descr="9"/>
          <p:cNvPicPr/>
          <p:nvPr/>
        </p:nvPicPr>
        <p:blipFill>
          <a:blip r:embed="rId3"/>
          <a:stretch>
            <a:fillRect/>
          </a:stretch>
        </p:blipFill>
        <p:spPr>
          <a:xfrm>
            <a:off x="6192788" y="932463"/>
            <a:ext cx="2515156" cy="1578045"/>
          </a:xfrm>
          <a:prstGeom prst="rect">
            <a:avLst/>
          </a:prstGeom>
          <a:ln w="19050">
            <a:solidFill>
              <a:srgbClr val="163172"/>
            </a:solidFill>
          </a:ln>
          <a:effectLst>
            <a:outerShdw blurRad="76200" dist="63500" dir="2700000" algn="tl" rotWithShape="0">
              <a:prstClr val="black">
                <a:alpha val="40000"/>
              </a:prstClr>
            </a:outerShdw>
          </a:effectLst>
        </p:spPr>
      </p:pic>
      <p:pic>
        <p:nvPicPr>
          <p:cNvPr id="22" name="图片 21" descr="13"/>
          <p:cNvPicPr/>
          <p:nvPr/>
        </p:nvPicPr>
        <p:blipFill>
          <a:blip r:embed="rId4"/>
          <a:srcRect t="8361"/>
          <a:stretch>
            <a:fillRect/>
          </a:stretch>
        </p:blipFill>
        <p:spPr>
          <a:xfrm>
            <a:off x="8832303" y="932462"/>
            <a:ext cx="2843759" cy="1578046"/>
          </a:xfrm>
          <a:prstGeom prst="rect">
            <a:avLst/>
          </a:prstGeom>
          <a:ln w="19050">
            <a:solidFill>
              <a:srgbClr val="163172"/>
            </a:solidFill>
          </a:ln>
          <a:effectLst>
            <a:outerShdw blurRad="76200" dist="63500" dir="2700000" algn="tl" rotWithShape="0">
              <a:prstClr val="black">
                <a:alpha val="40000"/>
              </a:prstClr>
            </a:outerShdw>
          </a:effectLst>
        </p:spPr>
      </p:pic>
      <p:pic>
        <p:nvPicPr>
          <p:cNvPr id="23" name="图片 22" descr="26"/>
          <p:cNvPicPr/>
          <p:nvPr/>
        </p:nvPicPr>
        <p:blipFill>
          <a:blip r:embed="rId5"/>
          <a:stretch>
            <a:fillRect/>
          </a:stretch>
        </p:blipFill>
        <p:spPr>
          <a:xfrm>
            <a:off x="3553272" y="4378255"/>
            <a:ext cx="2515156" cy="1578045"/>
          </a:xfrm>
          <a:prstGeom prst="rect">
            <a:avLst/>
          </a:prstGeom>
          <a:ln w="19050">
            <a:solidFill>
              <a:srgbClr val="163172"/>
            </a:solidFill>
          </a:ln>
          <a:effectLst>
            <a:outerShdw blurRad="76200" dist="63500" dir="2700000" algn="tl" rotWithShape="0">
              <a:prstClr val="black">
                <a:alpha val="40000"/>
              </a:prstClr>
            </a:outerShdw>
          </a:effectLst>
        </p:spPr>
      </p:pic>
      <p:pic>
        <p:nvPicPr>
          <p:cNvPr id="29" name="图片 28" descr="42"/>
          <p:cNvPicPr/>
          <p:nvPr/>
        </p:nvPicPr>
        <p:blipFill>
          <a:blip r:embed="rId6"/>
          <a:stretch>
            <a:fillRect/>
          </a:stretch>
        </p:blipFill>
        <p:spPr>
          <a:xfrm>
            <a:off x="3553272" y="2655358"/>
            <a:ext cx="2515156" cy="1578045"/>
          </a:xfrm>
          <a:prstGeom prst="rect">
            <a:avLst/>
          </a:prstGeom>
          <a:ln w="19050">
            <a:solidFill>
              <a:srgbClr val="163172"/>
            </a:solidFill>
          </a:ln>
          <a:effectLst>
            <a:outerShdw blurRad="76200" dist="63500" dir="2700000" algn="tl" rotWithShape="0">
              <a:prstClr val="black">
                <a:alpha val="40000"/>
              </a:prstClr>
            </a:outerShdw>
          </a:effectLst>
        </p:spPr>
      </p:pic>
      <p:pic>
        <p:nvPicPr>
          <p:cNvPr id="30" name="图片 29" descr="32"/>
          <p:cNvPicPr/>
          <p:nvPr/>
        </p:nvPicPr>
        <p:blipFill>
          <a:blip r:embed="rId7"/>
          <a:srcRect l="683" r="9934"/>
          <a:stretch>
            <a:fillRect/>
          </a:stretch>
        </p:blipFill>
        <p:spPr>
          <a:xfrm>
            <a:off x="6192788" y="2655359"/>
            <a:ext cx="2515156" cy="1578045"/>
          </a:xfrm>
          <a:prstGeom prst="rect">
            <a:avLst/>
          </a:prstGeom>
          <a:ln w="19050">
            <a:solidFill>
              <a:srgbClr val="163172"/>
            </a:solidFill>
          </a:ln>
          <a:effectLst>
            <a:outerShdw blurRad="76200" dist="63500" dir="2700000" algn="tl" rotWithShape="0">
              <a:prstClr val="black">
                <a:alpha val="40000"/>
              </a:prstClr>
            </a:outerShdw>
          </a:effectLst>
        </p:spPr>
      </p:pic>
      <p:pic>
        <p:nvPicPr>
          <p:cNvPr id="31" name="图片 30" descr="78"/>
          <p:cNvPicPr/>
          <p:nvPr/>
        </p:nvPicPr>
        <p:blipFill>
          <a:blip r:embed="rId8"/>
          <a:stretch>
            <a:fillRect/>
          </a:stretch>
        </p:blipFill>
        <p:spPr>
          <a:xfrm>
            <a:off x="6192788" y="4378255"/>
            <a:ext cx="2515156" cy="1578045"/>
          </a:xfrm>
          <a:prstGeom prst="rect">
            <a:avLst/>
          </a:prstGeom>
          <a:ln w="19050">
            <a:solidFill>
              <a:srgbClr val="163172"/>
            </a:solidFill>
          </a:ln>
          <a:effectLst>
            <a:outerShdw blurRad="76200" dist="63500" dir="2700000" algn="tl" rotWithShape="0">
              <a:prstClr val="black">
                <a:alpha val="40000"/>
              </a:prstClr>
            </a:outerShdw>
          </a:effectLst>
        </p:spPr>
      </p:pic>
      <p:sp>
        <p:nvSpPr>
          <p:cNvPr id="3" name="标题 2"/>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大赛服务</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人社部大赛</a:t>
            </a:r>
            <a:endParaRPr lang="zh-CN" altLang="en-US" dirty="0">
              <a:latin typeface="思源黑体 CN Normal" panose="020B0400000000000000" charset="-122"/>
              <a:ea typeface="思源黑体 CN Normal" panose="020B0400000000000000" charset="-122"/>
            </a:endParaRPr>
          </a:p>
        </p:txBody>
      </p:sp>
      <p:sp>
        <p:nvSpPr>
          <p:cNvPr id="21" name="矩形 20"/>
          <p:cNvSpPr/>
          <p:nvPr/>
        </p:nvSpPr>
        <p:spPr>
          <a:xfrm>
            <a:off x="524585" y="920113"/>
            <a:ext cx="2904327" cy="3313292"/>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marL="171450" indent="-171450">
              <a:lnSpc>
                <a:spcPct val="150000"/>
              </a:lnSpc>
              <a:buFont typeface="Wingdings" panose="05000000000000000000" pitchFamily="2" charset="2"/>
              <a:buChar char="u"/>
            </a:pPr>
            <a:r>
              <a:rPr lang="en-US" altLang="zh-CN" sz="1600" b="1" dirty="0">
                <a:solidFill>
                  <a:srgbClr val="163172"/>
                </a:solidFill>
                <a:latin typeface="思源黑体 CN Normal" panose="020B0400000000000000" charset="-122"/>
                <a:ea typeface="思源黑体 CN Normal" panose="020B0400000000000000" charset="-122"/>
              </a:rPr>
              <a:t>2020</a:t>
            </a:r>
            <a:r>
              <a:rPr lang="zh-CN" altLang="en-US" sz="1600" b="1" dirty="0">
                <a:solidFill>
                  <a:srgbClr val="163172"/>
                </a:solidFill>
                <a:latin typeface="思源黑体 CN Normal" panose="020B0400000000000000" charset="-122"/>
                <a:ea typeface="思源黑体 CN Normal" panose="020B0400000000000000" charset="-122"/>
              </a:rPr>
              <a:t>年全国行业职业技能竞赛</a:t>
            </a:r>
            <a:r>
              <a:rPr lang="en-US" altLang="zh-CN" sz="1600" b="1" dirty="0">
                <a:solidFill>
                  <a:srgbClr val="163172"/>
                </a:solidFill>
                <a:latin typeface="思源黑体 CN Normal" panose="020B0400000000000000" charset="-122"/>
                <a:ea typeface="思源黑体 CN Normal" panose="020B0400000000000000" charset="-122"/>
              </a:rPr>
              <a:t>——</a:t>
            </a:r>
            <a:r>
              <a:rPr lang="zh-CN" altLang="en-US" sz="1600" b="1" dirty="0">
                <a:solidFill>
                  <a:srgbClr val="163172"/>
                </a:solidFill>
                <a:latin typeface="思源黑体 CN Normal" panose="020B0400000000000000" charset="-122"/>
                <a:ea typeface="思源黑体 CN Normal" panose="020B0400000000000000" charset="-122"/>
              </a:rPr>
              <a:t>第二届全国新能源汽车关键技术技能大赛汽车维修工（电控技术）赛协办单位</a:t>
            </a:r>
            <a:endParaRPr lang="zh-CN" altLang="en-US" sz="1600" b="1" dirty="0">
              <a:solidFill>
                <a:srgbClr val="163172"/>
              </a:solidFill>
              <a:latin typeface="思源黑体 CN Normal" panose="020B0400000000000000" charset="-122"/>
              <a:ea typeface="思源黑体 CN Normal" panose="020B0400000000000000" charset="-122"/>
            </a:endParaRPr>
          </a:p>
        </p:txBody>
      </p:sp>
      <p:sp>
        <p:nvSpPr>
          <p:cNvPr id="26" name="矩形 25"/>
          <p:cNvSpPr/>
          <p:nvPr/>
        </p:nvSpPr>
        <p:spPr>
          <a:xfrm>
            <a:off x="8832304" y="2655358"/>
            <a:ext cx="2855503" cy="3294591"/>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marL="285750" indent="-285750">
              <a:buFont typeface="Arial" panose="020B0604020202020204" pitchFamily="34" charset="0"/>
              <a:buChar char="•"/>
            </a:pPr>
            <a:r>
              <a:rPr lang="zh-CN" altLang="en-US" sz="1400" dirty="0">
                <a:solidFill>
                  <a:schemeClr val="bg1"/>
                </a:solidFill>
                <a:latin typeface="思源黑体 CN Normal" panose="020B0400000000000000" charset="-122"/>
                <a:ea typeface="思源黑体 CN Normal" panose="020B0400000000000000" charset="-122"/>
              </a:rPr>
              <a:t>行云新能从前期赛项设计，到赛项论证、技术对接，决赛举办地遴选、大赛标志设计，全程协助大赛组委会，为大赛提供赛项方案、技术支持、赛事设备等一体化支持。</a:t>
            </a:r>
            <a:endParaRPr lang="en-US" altLang="zh-CN" sz="1400" dirty="0">
              <a:solidFill>
                <a:schemeClr val="bg1"/>
              </a:solidFill>
              <a:latin typeface="思源黑体 CN Normal" panose="020B0400000000000000" charset="-122"/>
              <a:ea typeface="思源黑体 CN Normal" panose="020B0400000000000000" charset="-122"/>
            </a:endParaRPr>
          </a:p>
          <a:p>
            <a:pPr marL="285750" indent="-285750">
              <a:buFont typeface="Arial" panose="020B0604020202020204" pitchFamily="34" charset="0"/>
              <a:buChar char="•"/>
            </a:pPr>
            <a:r>
              <a:rPr lang="zh-CN" altLang="en-US" sz="1400" dirty="0">
                <a:solidFill>
                  <a:schemeClr val="bg1"/>
                </a:solidFill>
                <a:latin typeface="思源黑体 CN Normal" panose="020B0400000000000000" charset="-122"/>
                <a:ea typeface="思源黑体 CN Normal" panose="020B0400000000000000" charset="-122"/>
              </a:rPr>
              <a:t> 行云新能参与支持</a:t>
            </a:r>
            <a:r>
              <a:rPr lang="en-US" altLang="zh-CN" sz="1400" dirty="0">
                <a:solidFill>
                  <a:schemeClr val="bg1"/>
                </a:solidFill>
                <a:latin typeface="思源黑体 CN Normal" panose="020B0400000000000000" charset="-122"/>
                <a:ea typeface="思源黑体 CN Normal" panose="020B0400000000000000" charset="-122"/>
              </a:rPr>
              <a:t>18</a:t>
            </a:r>
            <a:r>
              <a:rPr lang="zh-CN" altLang="en-US" sz="1400" dirty="0">
                <a:solidFill>
                  <a:schemeClr val="bg1"/>
                </a:solidFill>
                <a:latin typeface="思源黑体 CN Normal" panose="020B0400000000000000" charset="-122"/>
                <a:ea typeface="思源黑体 CN Normal" panose="020B0400000000000000" charset="-122"/>
              </a:rPr>
              <a:t>个省的选拔赛，累计服务队伍</a:t>
            </a:r>
            <a:r>
              <a:rPr lang="en-US" altLang="zh-CN" sz="1400" dirty="0">
                <a:solidFill>
                  <a:schemeClr val="bg1"/>
                </a:solidFill>
                <a:latin typeface="思源黑体 CN Normal" panose="020B0400000000000000" charset="-122"/>
                <a:ea typeface="思源黑体 CN Normal" panose="020B0400000000000000" charset="-122"/>
              </a:rPr>
              <a:t>500</a:t>
            </a:r>
            <a:r>
              <a:rPr lang="zh-CN" altLang="en-US" sz="1400" dirty="0">
                <a:solidFill>
                  <a:schemeClr val="bg1"/>
                </a:solidFill>
                <a:latin typeface="思源黑体 CN Normal" panose="020B0400000000000000" charset="-122"/>
                <a:ea typeface="思源黑体 CN Normal" panose="020B0400000000000000" charset="-122"/>
              </a:rPr>
              <a:t>多支，服务人数达</a:t>
            </a:r>
            <a:r>
              <a:rPr lang="en-US" altLang="zh-CN" sz="1400" dirty="0">
                <a:solidFill>
                  <a:schemeClr val="bg1"/>
                </a:solidFill>
                <a:latin typeface="思源黑体 CN Normal" panose="020B0400000000000000" charset="-122"/>
                <a:ea typeface="思源黑体 CN Normal" panose="020B0400000000000000" charset="-122"/>
              </a:rPr>
              <a:t>1000</a:t>
            </a:r>
            <a:r>
              <a:rPr lang="zh-CN" altLang="en-US" sz="1400" dirty="0">
                <a:solidFill>
                  <a:schemeClr val="bg1"/>
                </a:solidFill>
                <a:latin typeface="思源黑体 CN Normal" panose="020B0400000000000000" charset="-122"/>
                <a:ea typeface="思源黑体 CN Normal" panose="020B0400000000000000" charset="-122"/>
              </a:rPr>
              <a:t>人以上。</a:t>
            </a:r>
            <a:endParaRPr lang="zh-CN" altLang="en-US" sz="1400" dirty="0">
              <a:solidFill>
                <a:schemeClr val="bg1"/>
              </a:solidFill>
              <a:latin typeface="思源黑体 CN Normal" panose="020B0400000000000000" charset="-122"/>
              <a:ea typeface="思源黑体 CN Normal" panose="020B0400000000000000" charset="-122"/>
            </a:endParaRPr>
          </a:p>
        </p:txBody>
      </p:sp>
    </p:spTree>
    <p:custDataLst>
      <p:tags r:id="rId9"/>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íśḷïḍê"/>
          <p:cNvSpPr/>
          <p:nvPr/>
        </p:nvSpPr>
        <p:spPr bwMode="auto">
          <a:xfrm>
            <a:off x="1095774" y="1682282"/>
            <a:ext cx="3958986" cy="3873346"/>
          </a:xfrm>
          <a:prstGeom prst="diamond">
            <a:avLst/>
          </a:prstGeom>
          <a:solidFill>
            <a:schemeClr val="tx2">
              <a:lumMod val="20000"/>
              <a:lumOff val="80000"/>
              <a:alpha val="35000"/>
            </a:schemeClr>
          </a:solidFill>
          <a:ln w="19050">
            <a:noFill/>
            <a:round/>
          </a:ln>
          <a:effectLst>
            <a:outerShdw blurRad="76200" dist="63500" dir="2700000" algn="tl" rotWithShape="0">
              <a:prstClr val="black">
                <a:alpha val="40000"/>
              </a:prstClr>
            </a:outerShdw>
          </a:effectLst>
        </p:spPr>
        <p:txBody>
          <a:bodyPr wrap="square" lIns="91440" tIns="45720" rIns="91440" bIns="45720" anchor="ctr">
            <a:normAutofit/>
          </a:bodyPr>
          <a:lstStyle/>
          <a:p>
            <a:pPr algn="ctr"/>
            <a:endParaRPr>
              <a:latin typeface="思源黑体 CN Normal" panose="020B0400000000000000" charset="-122"/>
            </a:endParaRPr>
          </a:p>
        </p:txBody>
      </p:sp>
      <p:sp>
        <p:nvSpPr>
          <p:cNvPr id="25" name="ísḷíḓê"/>
          <p:cNvSpPr/>
          <p:nvPr/>
        </p:nvSpPr>
        <p:spPr bwMode="auto">
          <a:xfrm>
            <a:off x="1532425" y="2051167"/>
            <a:ext cx="3189878" cy="3120877"/>
          </a:xfrm>
          <a:prstGeom prst="diamond">
            <a:avLst/>
          </a:prstGeom>
          <a:gradFill>
            <a:gsLst>
              <a:gs pos="38000">
                <a:srgbClr val="0F417E">
                  <a:alpha val="30000"/>
                </a:srgbClr>
              </a:gs>
              <a:gs pos="100000">
                <a:srgbClr val="3581B3">
                  <a:alpha val="30000"/>
                </a:srgbClr>
              </a:gs>
            </a:gsLst>
            <a:lin ang="2700000" scaled="0"/>
          </a:gradFill>
          <a:ln w="19050">
            <a:noFill/>
            <a:round/>
          </a:ln>
          <a:effectLst>
            <a:outerShdw blurRad="76200" dist="63500" dir="2700000" algn="tl" rotWithShape="0">
              <a:prstClr val="black">
                <a:alpha val="40000"/>
              </a:prstClr>
            </a:outerShdw>
          </a:effectLst>
        </p:spPr>
        <p:txBody>
          <a:bodyPr wrap="square" lIns="91440" tIns="45720" rIns="91440" bIns="45720" anchor="ctr">
            <a:normAutofit/>
          </a:bodyPr>
          <a:lstStyle/>
          <a:p>
            <a:pPr algn="ctr"/>
            <a:endParaRPr>
              <a:latin typeface="思源黑体 CN Normal" panose="020B0400000000000000" charset="-122"/>
            </a:endParaRPr>
          </a:p>
        </p:txBody>
      </p:sp>
      <p:grpSp>
        <p:nvGrpSpPr>
          <p:cNvPr id="5" name="íṡ1îḓê"/>
          <p:cNvGrpSpPr/>
          <p:nvPr/>
        </p:nvGrpSpPr>
        <p:grpSpPr>
          <a:xfrm>
            <a:off x="1019436" y="2433127"/>
            <a:ext cx="2371656" cy="2371655"/>
            <a:chOff x="990600" y="2044717"/>
            <a:chExt cx="2768566" cy="2768566"/>
          </a:xfrm>
          <a:effectLst>
            <a:outerShdw blurRad="76200" dist="63500" dir="2700000" algn="tl" rotWithShape="0">
              <a:prstClr val="black">
                <a:alpha val="40000"/>
              </a:prstClr>
            </a:outerShdw>
          </a:effectLst>
        </p:grpSpPr>
        <p:sp>
          <p:nvSpPr>
            <p:cNvPr id="22" name="iŝ1îde"/>
            <p:cNvSpPr/>
            <p:nvPr/>
          </p:nvSpPr>
          <p:spPr bwMode="auto">
            <a:xfrm>
              <a:off x="990600" y="2044717"/>
              <a:ext cx="2768566" cy="2768566"/>
            </a:xfrm>
            <a:prstGeom prst="diamond">
              <a:avLst/>
            </a:prstGeom>
            <a:gradFill>
              <a:gsLst>
                <a:gs pos="38000">
                  <a:srgbClr val="0F417E"/>
                </a:gs>
                <a:gs pos="100000">
                  <a:srgbClr val="3581B3"/>
                </a:gs>
              </a:gsLst>
              <a:lin ang="2700000" scaled="0"/>
            </a:gradFill>
            <a:ln w="50800">
              <a:noFill/>
              <a:round/>
            </a:ln>
          </p:spPr>
          <p:txBody>
            <a:bodyPr wrap="square" lIns="91440" tIns="45720" rIns="91440" bIns="45720" anchor="ctr">
              <a:normAutofit/>
            </a:bodyPr>
            <a:lstStyle/>
            <a:p>
              <a:pPr algn="ctr"/>
              <a:endParaRPr dirty="0">
                <a:latin typeface="思源黑体 CN Normal" panose="020B0400000000000000" charset="-122"/>
              </a:endParaRPr>
            </a:p>
          </p:txBody>
        </p:sp>
        <p:sp>
          <p:nvSpPr>
            <p:cNvPr id="23" name="îšḻiḓe"/>
            <p:cNvSpPr txBox="1"/>
            <p:nvPr/>
          </p:nvSpPr>
          <p:spPr>
            <a:xfrm>
              <a:off x="1429100" y="3294494"/>
              <a:ext cx="1800200" cy="435409"/>
            </a:xfrm>
            <a:prstGeom prst="rect">
              <a:avLst/>
            </a:prstGeom>
            <a:noFill/>
          </p:spPr>
          <p:txBody>
            <a:bodyPr wrap="square" lIns="91440" tIns="45720" rIns="91440" bIns="45720">
              <a:normAutofit fontScale="40000" lnSpcReduction="20000"/>
            </a:bodyPr>
            <a:lstStyle/>
            <a:p>
              <a:pPr algn="ctr"/>
              <a:r>
                <a:rPr lang="en-US" altLang="zh-CN" sz="4400" dirty="0">
                  <a:solidFill>
                    <a:schemeClr val="bg1"/>
                  </a:solidFill>
                  <a:latin typeface="思源黑体 CN Normal" panose="020B0400000000000000" charset="-122"/>
                </a:rPr>
                <a:t>CONTENTS</a:t>
              </a:r>
              <a:endParaRPr lang="en-US" altLang="zh-CN" sz="4400" dirty="0">
                <a:solidFill>
                  <a:schemeClr val="bg1"/>
                </a:solidFill>
                <a:latin typeface="思源黑体 CN Normal" panose="020B0400000000000000" charset="-122"/>
              </a:endParaRPr>
            </a:p>
          </p:txBody>
        </p:sp>
      </p:grpSp>
      <p:sp>
        <p:nvSpPr>
          <p:cNvPr id="6" name="íSľíḍê"/>
          <p:cNvSpPr/>
          <p:nvPr/>
        </p:nvSpPr>
        <p:spPr bwMode="auto">
          <a:xfrm>
            <a:off x="2505566" y="1268760"/>
            <a:ext cx="986397" cy="986397"/>
          </a:xfrm>
          <a:prstGeom prst="diamond">
            <a:avLst/>
          </a:prstGeom>
          <a:gradFill>
            <a:gsLst>
              <a:gs pos="38000">
                <a:srgbClr val="0F417E"/>
              </a:gs>
              <a:gs pos="100000">
                <a:srgbClr val="3581B3"/>
              </a:gs>
            </a:gsLst>
            <a:lin ang="2700000" scaled="0"/>
          </a:gradFill>
          <a:ln w="19050">
            <a:noFill/>
            <a:round/>
          </a:ln>
          <a:effectLst>
            <a:outerShdw blurRad="76200" dist="63500" dir="2700000" algn="tl" rotWithShape="0">
              <a:prstClr val="black">
                <a:alpha val="40000"/>
              </a:prstClr>
            </a:outerShdw>
          </a:effectLst>
        </p:spPr>
        <p:txBody>
          <a:bodyPr vert="horz" wrap="square" lIns="91440" tIns="45720" rIns="91440" bIns="45720" anchor="ctr" anchorCtr="1" compatLnSpc="1">
            <a:noAutofit/>
          </a:bodyPr>
          <a:lstStyle/>
          <a:p>
            <a:pPr algn="ctr"/>
            <a:r>
              <a:rPr lang="en-US" altLang="zh-CN" b="1">
                <a:solidFill>
                  <a:schemeClr val="bg1"/>
                </a:solidFill>
                <a:latin typeface="思源黑体 CN Normal" panose="020B0400000000000000" charset="-122"/>
              </a:rPr>
              <a:t>01</a:t>
            </a:r>
            <a:endParaRPr lang="en-US" altLang="zh-CN" b="1">
              <a:solidFill>
                <a:schemeClr val="bg1"/>
              </a:solidFill>
              <a:latin typeface="思源黑体 CN Normal" panose="020B0400000000000000" charset="-122"/>
            </a:endParaRPr>
          </a:p>
        </p:txBody>
      </p:sp>
      <p:sp>
        <p:nvSpPr>
          <p:cNvPr id="7" name="ïŝľîḑe"/>
          <p:cNvSpPr/>
          <p:nvPr/>
        </p:nvSpPr>
        <p:spPr bwMode="auto">
          <a:xfrm>
            <a:off x="3609417" y="2350038"/>
            <a:ext cx="986397" cy="986397"/>
          </a:xfrm>
          <a:prstGeom prst="diamond">
            <a:avLst/>
          </a:prstGeom>
          <a:gradFill>
            <a:gsLst>
              <a:gs pos="38000">
                <a:srgbClr val="0F417E"/>
              </a:gs>
              <a:gs pos="100000">
                <a:srgbClr val="3581B3"/>
              </a:gs>
            </a:gsLst>
            <a:lin ang="2700000" scaled="0"/>
          </a:gradFill>
          <a:ln w="19050">
            <a:noFill/>
            <a:round/>
          </a:ln>
          <a:effectLst>
            <a:outerShdw blurRad="76200" dist="63500" dir="2700000" algn="tl" rotWithShape="0">
              <a:prstClr val="black">
                <a:alpha val="40000"/>
              </a:prstClr>
            </a:outerShdw>
          </a:effectLst>
        </p:spPr>
        <p:txBody>
          <a:bodyPr vert="horz" wrap="square" lIns="91440" tIns="45720" rIns="91440" bIns="45720" anchor="ctr" anchorCtr="1" compatLnSpc="1">
            <a:noAutofit/>
          </a:bodyPr>
          <a:lstStyle/>
          <a:p>
            <a:pPr algn="ctr"/>
            <a:r>
              <a:rPr lang="en-US" altLang="zh-CN" b="1">
                <a:solidFill>
                  <a:schemeClr val="bg1"/>
                </a:solidFill>
                <a:latin typeface="思源黑体 CN Normal" panose="020B0400000000000000" charset="-122"/>
              </a:rPr>
              <a:t>02</a:t>
            </a:r>
            <a:endParaRPr lang="en-US" altLang="zh-CN" b="1">
              <a:solidFill>
                <a:schemeClr val="bg1"/>
              </a:solidFill>
              <a:latin typeface="思源黑体 CN Normal" panose="020B0400000000000000" charset="-122"/>
            </a:endParaRPr>
          </a:p>
        </p:txBody>
      </p:sp>
      <p:sp>
        <p:nvSpPr>
          <p:cNvPr id="8" name="íśļïḓe"/>
          <p:cNvSpPr/>
          <p:nvPr/>
        </p:nvSpPr>
        <p:spPr bwMode="auto">
          <a:xfrm>
            <a:off x="3609417" y="3876719"/>
            <a:ext cx="986397" cy="986397"/>
          </a:xfrm>
          <a:prstGeom prst="diamond">
            <a:avLst/>
          </a:prstGeom>
          <a:gradFill>
            <a:gsLst>
              <a:gs pos="38000">
                <a:srgbClr val="0F417E"/>
              </a:gs>
              <a:gs pos="100000">
                <a:srgbClr val="3581B3"/>
              </a:gs>
            </a:gsLst>
            <a:lin ang="2700000" scaled="0"/>
          </a:gradFill>
          <a:ln w="19050">
            <a:noFill/>
            <a:round/>
          </a:ln>
          <a:effectLst>
            <a:outerShdw blurRad="76200" dist="63500" dir="2700000" algn="tl" rotWithShape="0">
              <a:prstClr val="black">
                <a:alpha val="40000"/>
              </a:prstClr>
            </a:outerShdw>
          </a:effectLst>
        </p:spPr>
        <p:txBody>
          <a:bodyPr vert="horz" wrap="square" lIns="91440" tIns="45720" rIns="91440" bIns="45720" anchor="ctr" anchorCtr="1" compatLnSpc="1">
            <a:noAutofit/>
          </a:bodyPr>
          <a:lstStyle/>
          <a:p>
            <a:pPr algn="ctr"/>
            <a:r>
              <a:rPr lang="en-US" altLang="zh-CN" b="1">
                <a:solidFill>
                  <a:schemeClr val="bg1"/>
                </a:solidFill>
                <a:latin typeface="思源黑体 CN Normal" panose="020B0400000000000000" charset="-122"/>
              </a:rPr>
              <a:t>03</a:t>
            </a:r>
            <a:endParaRPr lang="en-US" altLang="zh-CN" b="1">
              <a:solidFill>
                <a:schemeClr val="bg1"/>
              </a:solidFill>
              <a:latin typeface="思源黑体 CN Normal" panose="020B0400000000000000" charset="-122"/>
            </a:endParaRPr>
          </a:p>
        </p:txBody>
      </p:sp>
      <p:sp>
        <p:nvSpPr>
          <p:cNvPr id="9" name="ïšḷïďé"/>
          <p:cNvSpPr/>
          <p:nvPr/>
        </p:nvSpPr>
        <p:spPr bwMode="auto">
          <a:xfrm>
            <a:off x="2505566" y="5024435"/>
            <a:ext cx="986397" cy="986397"/>
          </a:xfrm>
          <a:prstGeom prst="diamond">
            <a:avLst/>
          </a:prstGeom>
          <a:gradFill>
            <a:gsLst>
              <a:gs pos="38000">
                <a:srgbClr val="0F417E"/>
              </a:gs>
              <a:gs pos="100000">
                <a:srgbClr val="3581B3"/>
              </a:gs>
            </a:gsLst>
            <a:lin ang="2700000" scaled="0"/>
          </a:gradFill>
          <a:ln w="19050">
            <a:noFill/>
            <a:round/>
          </a:ln>
          <a:effectLst>
            <a:outerShdw blurRad="76200" dist="63500" dir="2700000" algn="tl" rotWithShape="0">
              <a:prstClr val="black">
                <a:alpha val="40000"/>
              </a:prstClr>
            </a:outerShdw>
          </a:effectLst>
        </p:spPr>
        <p:txBody>
          <a:bodyPr vert="horz" wrap="square" lIns="91440" tIns="45720" rIns="91440" bIns="45720" anchor="ctr" anchorCtr="1" compatLnSpc="1">
            <a:noAutofit/>
          </a:bodyPr>
          <a:lstStyle/>
          <a:p>
            <a:pPr algn="ctr"/>
            <a:r>
              <a:rPr lang="en-US" altLang="zh-CN" b="1">
                <a:solidFill>
                  <a:schemeClr val="bg1"/>
                </a:solidFill>
                <a:latin typeface="思源黑体 CN Normal" panose="020B0400000000000000" charset="-122"/>
              </a:rPr>
              <a:t>04</a:t>
            </a:r>
            <a:endParaRPr lang="en-US" altLang="zh-CN" b="1">
              <a:solidFill>
                <a:schemeClr val="bg1"/>
              </a:solidFill>
              <a:latin typeface="思源黑体 CN Normal" panose="020B0400000000000000" charset="-122"/>
            </a:endParaRPr>
          </a:p>
        </p:txBody>
      </p:sp>
      <p:sp>
        <p:nvSpPr>
          <p:cNvPr id="20" name="îŝ1idê"/>
          <p:cNvSpPr txBox="1"/>
          <p:nvPr/>
        </p:nvSpPr>
        <p:spPr>
          <a:xfrm>
            <a:off x="3433854" y="1595942"/>
            <a:ext cx="4380506" cy="290678"/>
          </a:xfrm>
          <a:prstGeom prst="rect">
            <a:avLst/>
          </a:prstGeom>
          <a:noFill/>
        </p:spPr>
        <p:txBody>
          <a:bodyPr wrap="square" lIns="91440" tIns="45720" rIns="91440" bIns="45720" anchor="b" anchorCtr="0">
            <a:noAutofit/>
          </a:bodyPr>
          <a:lstStyle/>
          <a:p>
            <a:r>
              <a:rPr lang="zh-CN" altLang="en-US" b="1" dirty="0">
                <a:latin typeface="思源黑体 CN Normal" panose="020B0400000000000000" charset="-122"/>
                <a:ea typeface="思源黑体 CN Normal" panose="020B0400000000000000" charset="-122"/>
              </a:rPr>
              <a:t>公司介绍</a:t>
            </a:r>
            <a:endParaRPr lang="zh-CN" altLang="en-US" b="1" dirty="0">
              <a:latin typeface="思源黑体 CN Normal" panose="020B0400000000000000" charset="-122"/>
              <a:ea typeface="思源黑体 CN Normal" panose="020B0400000000000000" charset="-122"/>
            </a:endParaRPr>
          </a:p>
        </p:txBody>
      </p:sp>
      <p:sp>
        <p:nvSpPr>
          <p:cNvPr id="18" name="íṣḷïdé"/>
          <p:cNvSpPr txBox="1"/>
          <p:nvPr/>
        </p:nvSpPr>
        <p:spPr>
          <a:xfrm>
            <a:off x="4595814" y="2707279"/>
            <a:ext cx="4380506" cy="290678"/>
          </a:xfrm>
          <a:prstGeom prst="rect">
            <a:avLst/>
          </a:prstGeom>
          <a:noFill/>
        </p:spPr>
        <p:txBody>
          <a:bodyPr wrap="square" lIns="91440" tIns="45720" rIns="91440" bIns="45720" anchor="b" anchorCtr="0">
            <a:noAutofit/>
          </a:bodyPr>
          <a:lstStyle/>
          <a:p>
            <a:r>
              <a:rPr lang="zh-CN" altLang="en-US" b="1" dirty="0">
                <a:latin typeface="思源黑体 CN Normal" panose="020B0400000000000000" charset="-122"/>
                <a:ea typeface="思源黑体 CN Normal" panose="020B0400000000000000" charset="-122"/>
              </a:rPr>
              <a:t>产教融合产品及服务</a:t>
            </a:r>
            <a:endParaRPr lang="zh-CN" altLang="en-US" b="1" dirty="0">
              <a:latin typeface="思源黑体 CN Normal" panose="020B0400000000000000" charset="-122"/>
              <a:ea typeface="思源黑体 CN Normal" panose="020B0400000000000000" charset="-122"/>
            </a:endParaRPr>
          </a:p>
        </p:txBody>
      </p:sp>
      <p:sp>
        <p:nvSpPr>
          <p:cNvPr id="16" name="îŝľíḋe"/>
          <p:cNvSpPr txBox="1"/>
          <p:nvPr/>
        </p:nvSpPr>
        <p:spPr>
          <a:xfrm>
            <a:off x="4595813" y="4233960"/>
            <a:ext cx="4380506" cy="290678"/>
          </a:xfrm>
          <a:prstGeom prst="rect">
            <a:avLst/>
          </a:prstGeom>
          <a:noFill/>
        </p:spPr>
        <p:txBody>
          <a:bodyPr wrap="square" lIns="91440" tIns="45720" rIns="91440" bIns="45720" anchor="b" anchorCtr="0">
            <a:noAutofit/>
          </a:bodyPr>
          <a:lstStyle/>
          <a:p>
            <a:r>
              <a:rPr lang="zh-CN" altLang="en-US" b="1" dirty="0">
                <a:latin typeface="思源黑体 CN Normal" panose="020B0400000000000000" charset="-122"/>
                <a:ea typeface="思源黑体 CN Normal" panose="020B0400000000000000" charset="-122"/>
              </a:rPr>
              <a:t>综合优势</a:t>
            </a:r>
            <a:endParaRPr lang="zh-CN" altLang="en-US" b="1" dirty="0">
              <a:latin typeface="思源黑体 CN Normal" panose="020B0400000000000000" charset="-122"/>
              <a:ea typeface="思源黑体 CN Normal" panose="020B0400000000000000" charset="-122"/>
            </a:endParaRPr>
          </a:p>
        </p:txBody>
      </p:sp>
      <p:sp>
        <p:nvSpPr>
          <p:cNvPr id="14" name="íSlïďê"/>
          <p:cNvSpPr txBox="1"/>
          <p:nvPr/>
        </p:nvSpPr>
        <p:spPr>
          <a:xfrm>
            <a:off x="3491962" y="5419671"/>
            <a:ext cx="4380506" cy="290678"/>
          </a:xfrm>
          <a:prstGeom prst="rect">
            <a:avLst/>
          </a:prstGeom>
          <a:noFill/>
        </p:spPr>
        <p:txBody>
          <a:bodyPr wrap="square" lIns="91440" tIns="45720" rIns="91440" bIns="45720" anchor="b" anchorCtr="0">
            <a:noAutofit/>
          </a:bodyPr>
          <a:lstStyle/>
          <a:p>
            <a:r>
              <a:rPr lang="zh-CN" altLang="en-US" b="1" dirty="0">
                <a:latin typeface="思源黑体 CN Normal" panose="020B0400000000000000" charset="-122"/>
                <a:ea typeface="思源黑体 CN Normal" panose="020B0400000000000000" charset="-122"/>
              </a:rPr>
              <a:t>合作案例</a:t>
            </a:r>
            <a:endParaRPr lang="zh-CN" altLang="en-US" b="1" dirty="0">
              <a:latin typeface="思源黑体 CN Normal" panose="020B0400000000000000" charset="-122"/>
              <a:ea typeface="思源黑体 CN Normal" panose="020B0400000000000000"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546100" y="914401"/>
            <a:ext cx="11129963" cy="714399"/>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marL="171450" indent="-171450">
              <a:buFont typeface="Wingdings" panose="05000000000000000000" pitchFamily="2" charset="2"/>
              <a:buChar char="u"/>
            </a:pPr>
            <a:r>
              <a:rPr lang="en-US" altLang="zh-CN" sz="1600" b="1" dirty="0">
                <a:solidFill>
                  <a:srgbClr val="163172"/>
                </a:solidFill>
                <a:latin typeface="思源黑体 CN Normal" panose="020B0400000000000000" charset="-122"/>
                <a:ea typeface="思源黑体 CN Normal" panose="020B0400000000000000" charset="-122"/>
              </a:rPr>
              <a:t>2019</a:t>
            </a:r>
            <a:r>
              <a:rPr lang="zh-CN" altLang="en-US" sz="1600" b="1" dirty="0">
                <a:solidFill>
                  <a:srgbClr val="163172"/>
                </a:solidFill>
                <a:latin typeface="思源黑体 CN Normal" panose="020B0400000000000000" charset="-122"/>
                <a:ea typeface="思源黑体 CN Normal" panose="020B0400000000000000" charset="-122"/>
              </a:rPr>
              <a:t>年中国技能大赛</a:t>
            </a:r>
            <a:r>
              <a:rPr lang="en-US" altLang="zh-CN" sz="1600" b="1" dirty="0">
                <a:solidFill>
                  <a:srgbClr val="163172"/>
                </a:solidFill>
                <a:latin typeface="思源黑体 CN Normal" panose="020B0400000000000000" charset="-122"/>
                <a:ea typeface="思源黑体 CN Normal" panose="020B0400000000000000" charset="-122"/>
              </a:rPr>
              <a:t>——</a:t>
            </a:r>
            <a:r>
              <a:rPr lang="zh-CN" altLang="en-US" sz="1600" b="1" dirty="0">
                <a:solidFill>
                  <a:srgbClr val="163172"/>
                </a:solidFill>
                <a:latin typeface="思源黑体 CN Normal" panose="020B0400000000000000" charset="-122"/>
                <a:ea typeface="思源黑体 CN Normal" panose="020B0400000000000000" charset="-122"/>
              </a:rPr>
              <a:t>第十一届全国交通运输行业“行云新能杯”汽车维修工（学生组）职业技能大赛</a:t>
            </a:r>
            <a:endParaRPr lang="zh-CN" altLang="en-US" sz="1600" b="1" dirty="0">
              <a:solidFill>
                <a:srgbClr val="163172"/>
              </a:solidFill>
              <a:latin typeface="思源黑体 CN Normal" panose="020B0400000000000000" charset="-122"/>
              <a:ea typeface="思源黑体 CN Normal" panose="020B0400000000000000" charset="-122"/>
            </a:endParaRPr>
          </a:p>
          <a:p>
            <a:pPr marL="171450" indent="-171450">
              <a:buFont typeface="Wingdings" panose="05000000000000000000" pitchFamily="2" charset="2"/>
              <a:buChar char="u"/>
            </a:pPr>
            <a:r>
              <a:rPr lang="zh-CN" altLang="en-US" sz="1600" b="1" dirty="0">
                <a:solidFill>
                  <a:srgbClr val="163172"/>
                </a:solidFill>
                <a:latin typeface="思源黑体 CN Normal" panose="020B0400000000000000" charset="-122"/>
                <a:ea typeface="思源黑体 CN Normal" panose="020B0400000000000000" charset="-122"/>
              </a:rPr>
              <a:t>总冠名单位，协办单位</a:t>
            </a:r>
            <a:endParaRPr lang="zh-CN" altLang="en-US" sz="1600" b="1" dirty="0">
              <a:solidFill>
                <a:srgbClr val="163172"/>
              </a:solidFill>
              <a:latin typeface="思源黑体 CN Normal" panose="020B0400000000000000" charset="-122"/>
              <a:ea typeface="思源黑体 CN Normal" panose="020B0400000000000000" charset="-122"/>
            </a:endParaRPr>
          </a:p>
        </p:txBody>
      </p:sp>
      <p:sp>
        <p:nvSpPr>
          <p:cNvPr id="26" name="矩形 25"/>
          <p:cNvSpPr/>
          <p:nvPr/>
        </p:nvSpPr>
        <p:spPr>
          <a:xfrm>
            <a:off x="534333" y="1772815"/>
            <a:ext cx="3063585" cy="4170783"/>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marL="285750" indent="-285750">
              <a:buFont typeface="Arial" panose="020B0604020202020204" pitchFamily="34" charset="0"/>
              <a:buChar char="•"/>
            </a:pPr>
            <a:r>
              <a:rPr lang="zh-CN" altLang="en-US" sz="1400" dirty="0">
                <a:solidFill>
                  <a:schemeClr val="bg1"/>
                </a:solidFill>
                <a:latin typeface="思源黑体 CN Normal" panose="020B0400000000000000" charset="-122"/>
                <a:ea typeface="思源黑体 CN Normal" panose="020B0400000000000000" charset="-122"/>
              </a:rPr>
              <a:t>大赛由交通运输部、人力资源社会保障部、共青团中央、中华全国总工会四部委联合举办，规格高、影响力大；</a:t>
            </a:r>
            <a:endParaRPr lang="en-US" altLang="zh-CN" sz="1400" dirty="0">
              <a:solidFill>
                <a:schemeClr val="bg1"/>
              </a:solidFill>
              <a:latin typeface="思源黑体 CN Normal" panose="020B0400000000000000" charset="-122"/>
              <a:ea typeface="思源黑体 CN Normal" panose="020B0400000000000000" charset="-122"/>
            </a:endParaRPr>
          </a:p>
          <a:p>
            <a:pPr marL="285750" indent="-285750">
              <a:buFont typeface="Arial" panose="020B0604020202020204" pitchFamily="34" charset="0"/>
              <a:buChar char="•"/>
            </a:pPr>
            <a:r>
              <a:rPr lang="zh-CN" altLang="en-US" sz="1400" dirty="0">
                <a:solidFill>
                  <a:schemeClr val="bg1"/>
                </a:solidFill>
                <a:latin typeface="思源黑体 CN Normal" panose="020B0400000000000000" charset="-122"/>
                <a:ea typeface="思源黑体 CN Normal" panose="020B0400000000000000" charset="-122"/>
              </a:rPr>
              <a:t>行云新能提供赛项方案、赛前培训、技术支持、竞赛设备等一体化支持；</a:t>
            </a:r>
            <a:endParaRPr lang="zh-CN" altLang="en-US" sz="1400" dirty="0">
              <a:solidFill>
                <a:schemeClr val="bg1"/>
              </a:solidFill>
              <a:latin typeface="思源黑体 CN Normal" panose="020B0400000000000000" charset="-122"/>
              <a:ea typeface="思源黑体 CN Normal" panose="020B0400000000000000" charset="-122"/>
            </a:endParaRPr>
          </a:p>
          <a:p>
            <a:pPr marL="285750" indent="-285750">
              <a:buFont typeface="Arial" panose="020B0604020202020204" pitchFamily="34" charset="0"/>
              <a:buChar char="•"/>
            </a:pPr>
            <a:r>
              <a:rPr lang="zh-CN" altLang="en-US" sz="1400" dirty="0">
                <a:solidFill>
                  <a:schemeClr val="bg1"/>
                </a:solidFill>
                <a:latin typeface="思源黑体 CN Normal" panose="020B0400000000000000" charset="-122"/>
                <a:ea typeface="思源黑体 CN Normal" panose="020B0400000000000000" charset="-122"/>
              </a:rPr>
              <a:t>来自全国</a:t>
            </a:r>
            <a:r>
              <a:rPr lang="en-US" altLang="zh-CN" sz="1400" dirty="0">
                <a:solidFill>
                  <a:schemeClr val="bg1"/>
                </a:solidFill>
                <a:latin typeface="思源黑体 CN Normal" panose="020B0400000000000000" charset="-122"/>
                <a:ea typeface="思源黑体 CN Normal" panose="020B0400000000000000" charset="-122"/>
              </a:rPr>
              <a:t>24</a:t>
            </a:r>
            <a:r>
              <a:rPr lang="zh-CN" altLang="en-US" sz="1400" dirty="0">
                <a:solidFill>
                  <a:schemeClr val="bg1"/>
                </a:solidFill>
                <a:latin typeface="思源黑体 CN Normal" panose="020B0400000000000000" charset="-122"/>
                <a:ea typeface="思源黑体 CN Normal" panose="020B0400000000000000" charset="-122"/>
              </a:rPr>
              <a:t>个省、市、自治区、直辖市的</a:t>
            </a:r>
            <a:r>
              <a:rPr lang="en-US" altLang="zh-CN" sz="1400" dirty="0">
                <a:solidFill>
                  <a:schemeClr val="bg1"/>
                </a:solidFill>
                <a:latin typeface="思源黑体 CN Normal" panose="020B0400000000000000" charset="-122"/>
                <a:ea typeface="思源黑体 CN Normal" panose="020B0400000000000000" charset="-122"/>
              </a:rPr>
              <a:t>300</a:t>
            </a:r>
            <a:r>
              <a:rPr lang="zh-CN" altLang="en-US" sz="1400" dirty="0">
                <a:solidFill>
                  <a:schemeClr val="bg1"/>
                </a:solidFill>
                <a:latin typeface="思源黑体 CN Normal" panose="020B0400000000000000" charset="-122"/>
                <a:ea typeface="思源黑体 CN Normal" panose="020B0400000000000000" charset="-122"/>
              </a:rPr>
              <a:t>多所参赛队参加省级选拔赛，最终</a:t>
            </a:r>
            <a:r>
              <a:rPr lang="en-US" altLang="zh-CN" sz="1400" dirty="0">
                <a:solidFill>
                  <a:schemeClr val="bg1"/>
                </a:solidFill>
                <a:latin typeface="思源黑体 CN Normal" panose="020B0400000000000000" charset="-122"/>
                <a:ea typeface="思源黑体 CN Normal" panose="020B0400000000000000" charset="-122"/>
              </a:rPr>
              <a:t>44</a:t>
            </a:r>
            <a:r>
              <a:rPr lang="zh-CN" altLang="en-US" sz="1400" dirty="0">
                <a:solidFill>
                  <a:schemeClr val="bg1"/>
                </a:solidFill>
                <a:latin typeface="思源黑体 CN Normal" panose="020B0400000000000000" charset="-122"/>
                <a:ea typeface="思源黑体 CN Normal" panose="020B0400000000000000" charset="-122"/>
              </a:rPr>
              <a:t>个参赛队进入全国总决赛。</a:t>
            </a:r>
            <a:endParaRPr lang="zh-CN" altLang="en-US" sz="1400" dirty="0">
              <a:solidFill>
                <a:schemeClr val="bg1"/>
              </a:solidFill>
              <a:latin typeface="思源黑体 CN Normal" panose="020B0400000000000000" charset="-122"/>
              <a:ea typeface="思源黑体 CN Normal" panose="020B0400000000000000" charset="-122"/>
            </a:endParaRPr>
          </a:p>
        </p:txBody>
      </p:sp>
      <p:sp>
        <p:nvSpPr>
          <p:cNvPr id="3" name="标题 2"/>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大赛服务</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交通部大赛</a:t>
            </a:r>
            <a:endParaRPr lang="zh-CN" altLang="en-US" dirty="0">
              <a:latin typeface="思源黑体 CN Normal" panose="020B0400000000000000" charset="-122"/>
              <a:ea typeface="思源黑体 CN Normal" panose="020B0400000000000000" charset="-122"/>
            </a:endParaRPr>
          </a:p>
        </p:txBody>
      </p:sp>
      <p:grpSp>
        <p:nvGrpSpPr>
          <p:cNvPr id="11" name="组合 10"/>
          <p:cNvGrpSpPr/>
          <p:nvPr/>
        </p:nvGrpSpPr>
        <p:grpSpPr>
          <a:xfrm>
            <a:off x="3697494" y="1772816"/>
            <a:ext cx="2602763" cy="4177134"/>
            <a:chOff x="3697494" y="1772816"/>
            <a:chExt cx="2602763" cy="4177134"/>
          </a:xfrm>
          <a:effectLst>
            <a:outerShdw blurRad="76200" dist="63500" dir="2700000" algn="tl" rotWithShape="0">
              <a:prstClr val="black">
                <a:alpha val="40000"/>
              </a:prstClr>
            </a:outerShdw>
          </a:effectLst>
        </p:grpSpPr>
        <p:pic>
          <p:nvPicPr>
            <p:cNvPr id="15" name="图片 14" descr="M92A2982"/>
            <p:cNvPicPr>
              <a:picLocks noChangeAspect="1"/>
            </p:cNvPicPr>
            <p:nvPr/>
          </p:nvPicPr>
          <p:blipFill>
            <a:blip r:embed="rId1"/>
            <a:stretch>
              <a:fillRect/>
            </a:stretch>
          </p:blipFill>
          <p:spPr>
            <a:xfrm>
              <a:off x="3702472" y="3630020"/>
              <a:ext cx="2597785" cy="1701165"/>
            </a:xfrm>
            <a:prstGeom prst="rect">
              <a:avLst/>
            </a:prstGeom>
          </p:spPr>
        </p:pic>
        <p:pic>
          <p:nvPicPr>
            <p:cNvPr id="22" name="图片 21"/>
            <p:cNvPicPr>
              <a:picLocks noChangeAspect="1"/>
            </p:cNvPicPr>
            <p:nvPr/>
          </p:nvPicPr>
          <p:blipFill>
            <a:blip r:embed="rId2"/>
            <a:stretch>
              <a:fillRect/>
            </a:stretch>
          </p:blipFill>
          <p:spPr>
            <a:xfrm>
              <a:off x="3702472" y="1772816"/>
              <a:ext cx="2597785" cy="1732280"/>
            </a:xfrm>
            <a:prstGeom prst="rect">
              <a:avLst/>
            </a:prstGeom>
          </p:spPr>
        </p:pic>
        <p:sp>
          <p:nvSpPr>
            <p:cNvPr id="27" name="矩形 26"/>
            <p:cNvSpPr/>
            <p:nvPr/>
          </p:nvSpPr>
          <p:spPr>
            <a:xfrm>
              <a:off x="3697494" y="5456109"/>
              <a:ext cx="2597786" cy="493841"/>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p:spPr>
          <p:txBody>
            <a:bodyPr wrap="square" rtlCol="0" anchor="ctr">
              <a:noAutofit/>
            </a:bodyPr>
            <a:lstStyle/>
            <a:p>
              <a:pPr marL="171450" indent="-171450" algn="r">
                <a:buFont typeface="Wingdings" panose="05000000000000000000" pitchFamily="2" charset="2"/>
                <a:buChar char="u"/>
              </a:pPr>
              <a:r>
                <a:rPr lang="zh-CN" altLang="en-US" sz="1050" b="1" dirty="0">
                  <a:solidFill>
                    <a:srgbClr val="163172"/>
                  </a:solidFill>
                  <a:latin typeface="思源黑体 CN Normal" panose="020B0400000000000000" charset="-122"/>
                  <a:ea typeface="思源黑体 CN Normal" panose="020B0400000000000000" charset="-122"/>
                </a:rPr>
                <a:t>全国政协副主席、交通运输部党组书记杨传堂  出席闭幕式</a:t>
              </a:r>
              <a:endParaRPr lang="zh-CN" altLang="en-US" sz="1050" b="1" dirty="0">
                <a:solidFill>
                  <a:srgbClr val="163172"/>
                </a:solidFill>
                <a:latin typeface="思源黑体 CN Normal" panose="020B0400000000000000" charset="-122"/>
                <a:ea typeface="思源黑体 CN Normal" panose="020B0400000000000000" charset="-122"/>
              </a:endParaRPr>
            </a:p>
          </p:txBody>
        </p:sp>
      </p:grpSp>
      <p:grpSp>
        <p:nvGrpSpPr>
          <p:cNvPr id="12" name="组合 11"/>
          <p:cNvGrpSpPr/>
          <p:nvPr/>
        </p:nvGrpSpPr>
        <p:grpSpPr>
          <a:xfrm>
            <a:off x="6394856" y="1772816"/>
            <a:ext cx="2597786" cy="4177134"/>
            <a:chOff x="6394856" y="1772816"/>
            <a:chExt cx="2597786" cy="4177134"/>
          </a:xfrm>
          <a:effectLst>
            <a:outerShdw blurRad="76200" dist="63500" dir="2700000" algn="tl" rotWithShape="0">
              <a:prstClr val="black">
                <a:alpha val="40000"/>
              </a:prstClr>
            </a:outerShdw>
          </a:effectLst>
        </p:grpSpPr>
        <p:pic>
          <p:nvPicPr>
            <p:cNvPr id="19" name="图片 18" descr="M92A2913"/>
            <p:cNvPicPr>
              <a:picLocks noChangeAspect="1"/>
            </p:cNvPicPr>
            <p:nvPr/>
          </p:nvPicPr>
          <p:blipFill>
            <a:blip r:embed="rId3"/>
            <a:stretch>
              <a:fillRect/>
            </a:stretch>
          </p:blipFill>
          <p:spPr>
            <a:xfrm>
              <a:off x="6404811" y="3630020"/>
              <a:ext cx="2557780" cy="1706245"/>
            </a:xfrm>
            <a:prstGeom prst="rect">
              <a:avLst/>
            </a:prstGeom>
          </p:spPr>
        </p:pic>
        <p:pic>
          <p:nvPicPr>
            <p:cNvPr id="20" name="图片 19" descr="M92A2241"/>
            <p:cNvPicPr>
              <a:picLocks noChangeAspect="1"/>
            </p:cNvPicPr>
            <p:nvPr/>
          </p:nvPicPr>
          <p:blipFill>
            <a:blip r:embed="rId4"/>
            <a:stretch>
              <a:fillRect/>
            </a:stretch>
          </p:blipFill>
          <p:spPr>
            <a:xfrm>
              <a:off x="6404176" y="1772816"/>
              <a:ext cx="2558415" cy="1732280"/>
            </a:xfrm>
            <a:prstGeom prst="rect">
              <a:avLst/>
            </a:prstGeom>
          </p:spPr>
        </p:pic>
        <p:sp>
          <p:nvSpPr>
            <p:cNvPr id="28" name="矩形 27"/>
            <p:cNvSpPr/>
            <p:nvPr/>
          </p:nvSpPr>
          <p:spPr>
            <a:xfrm>
              <a:off x="6394856" y="5456109"/>
              <a:ext cx="2597786" cy="493841"/>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p:spPr>
          <p:txBody>
            <a:bodyPr wrap="square" rtlCol="0" anchor="ctr">
              <a:noAutofit/>
            </a:bodyPr>
            <a:lstStyle/>
            <a:p>
              <a:pPr marL="171450" indent="-171450" algn="r">
                <a:buFont typeface="Wingdings" panose="05000000000000000000" pitchFamily="2" charset="2"/>
                <a:buChar char="u"/>
              </a:pPr>
              <a:r>
                <a:rPr lang="zh-CN" altLang="en-US" sz="1050" b="1" dirty="0">
                  <a:solidFill>
                    <a:srgbClr val="163172"/>
                  </a:solidFill>
                  <a:latin typeface="思源黑体 CN Normal" panose="020B0400000000000000" charset="-122"/>
                  <a:ea typeface="思源黑体 CN Normal" panose="020B0400000000000000" charset="-122"/>
                </a:rPr>
                <a:t>人社部职业能力建设司  张立新  司长为行云新能授予大赛“特殊贡献奖”</a:t>
              </a:r>
              <a:endParaRPr lang="zh-CN" altLang="en-US" sz="1050" b="1" dirty="0">
                <a:solidFill>
                  <a:srgbClr val="163172"/>
                </a:solidFill>
                <a:latin typeface="思源黑体 CN Normal" panose="020B0400000000000000" charset="-122"/>
                <a:ea typeface="思源黑体 CN Normal" panose="020B0400000000000000" charset="-122"/>
              </a:endParaRPr>
            </a:p>
          </p:txBody>
        </p:sp>
      </p:grpSp>
      <p:grpSp>
        <p:nvGrpSpPr>
          <p:cNvPr id="14" name="组合 13"/>
          <p:cNvGrpSpPr/>
          <p:nvPr/>
        </p:nvGrpSpPr>
        <p:grpSpPr>
          <a:xfrm>
            <a:off x="9065035" y="1772816"/>
            <a:ext cx="2611028" cy="4170782"/>
            <a:chOff x="9065035" y="1772816"/>
            <a:chExt cx="2611028" cy="4170782"/>
          </a:xfrm>
          <a:effectLst>
            <a:outerShdw blurRad="76200" dist="63500" dir="2700000" algn="tl" rotWithShape="0">
              <a:prstClr val="black">
                <a:alpha val="40000"/>
              </a:prstClr>
            </a:outerShdw>
          </a:effectLst>
        </p:grpSpPr>
        <p:pic>
          <p:nvPicPr>
            <p:cNvPr id="16" name="图片 15" descr="M92A3086"/>
            <p:cNvPicPr>
              <a:picLocks noChangeAspect="1"/>
            </p:cNvPicPr>
            <p:nvPr/>
          </p:nvPicPr>
          <p:blipFill>
            <a:blip r:embed="rId5" cstate="print"/>
            <a:srcRect l="6777" t="3238" r="6757" b="8906"/>
            <a:stretch>
              <a:fillRect/>
            </a:stretch>
          </p:blipFill>
          <p:spPr>
            <a:xfrm>
              <a:off x="9065035" y="3630020"/>
              <a:ext cx="2597785" cy="1701800"/>
            </a:xfrm>
            <a:prstGeom prst="rect">
              <a:avLst/>
            </a:prstGeom>
          </p:spPr>
        </p:pic>
        <p:pic>
          <p:nvPicPr>
            <p:cNvPr id="21" name="图片 20" descr="M92A2247"/>
            <p:cNvPicPr>
              <a:picLocks noChangeAspect="1"/>
            </p:cNvPicPr>
            <p:nvPr/>
          </p:nvPicPr>
          <p:blipFill>
            <a:blip r:embed="rId6"/>
            <a:stretch>
              <a:fillRect/>
            </a:stretch>
          </p:blipFill>
          <p:spPr>
            <a:xfrm>
              <a:off x="9066511" y="1772816"/>
              <a:ext cx="2597785" cy="1732280"/>
            </a:xfrm>
            <a:prstGeom prst="rect">
              <a:avLst/>
            </a:prstGeom>
          </p:spPr>
        </p:pic>
        <p:sp>
          <p:nvSpPr>
            <p:cNvPr id="29" name="矩形 28"/>
            <p:cNvSpPr/>
            <p:nvPr/>
          </p:nvSpPr>
          <p:spPr>
            <a:xfrm>
              <a:off x="9078277" y="5449757"/>
              <a:ext cx="2597786" cy="493841"/>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p:spPr>
          <p:txBody>
            <a:bodyPr wrap="square" rtlCol="0" anchor="ctr">
              <a:noAutofit/>
            </a:bodyPr>
            <a:lstStyle/>
            <a:p>
              <a:pPr marL="171450" indent="-171450" algn="ctr">
                <a:buFont typeface="Wingdings" panose="05000000000000000000" pitchFamily="2" charset="2"/>
                <a:buChar char="u"/>
              </a:pPr>
              <a:r>
                <a:rPr lang="zh-CN" altLang="en-US" sz="1050" b="1" dirty="0">
                  <a:solidFill>
                    <a:srgbClr val="163172"/>
                  </a:solidFill>
                  <a:latin typeface="思源黑体 CN Normal" panose="020B0400000000000000" charset="-122"/>
                  <a:ea typeface="思源黑体 CN Normal" panose="020B0400000000000000" charset="-122"/>
                </a:rPr>
                <a:t>特殊贡献奖</a:t>
              </a:r>
              <a:endParaRPr lang="zh-CN" altLang="en-US" sz="1050" b="1" dirty="0">
                <a:solidFill>
                  <a:srgbClr val="163172"/>
                </a:solidFill>
                <a:latin typeface="思源黑体 CN Normal" panose="020B0400000000000000" charset="-122"/>
                <a:ea typeface="思源黑体 CN Normal" panose="020B0400000000000000" charset="-122"/>
              </a:endParaRPr>
            </a:p>
          </p:txBody>
        </p:sp>
      </p:grpSp>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大赛服务</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行业赛</a:t>
            </a:r>
            <a:endParaRPr lang="zh-CN" altLang="en-US" dirty="0">
              <a:latin typeface="思源黑体 CN Normal" panose="020B0400000000000000" charset="-122"/>
              <a:ea typeface="思源黑体 CN Normal" panose="020B0400000000000000" charset="-122"/>
            </a:endParaRPr>
          </a:p>
        </p:txBody>
      </p:sp>
      <p:grpSp>
        <p:nvGrpSpPr>
          <p:cNvPr id="44" name="组合 43"/>
          <p:cNvGrpSpPr/>
          <p:nvPr/>
        </p:nvGrpSpPr>
        <p:grpSpPr>
          <a:xfrm>
            <a:off x="5609600" y="3494971"/>
            <a:ext cx="410200" cy="2443161"/>
            <a:chOff x="524585" y="3494971"/>
            <a:chExt cx="410200" cy="2443161"/>
          </a:xfrm>
          <a:effectLst>
            <a:outerShdw blurRad="76200" dist="63500" dir="2700000" algn="tl" rotWithShape="0">
              <a:prstClr val="black">
                <a:alpha val="40000"/>
              </a:prstClr>
            </a:outerShdw>
          </a:effectLst>
        </p:grpSpPr>
        <p:sp>
          <p:nvSpPr>
            <p:cNvPr id="33" name="矩形 32"/>
            <p:cNvSpPr/>
            <p:nvPr/>
          </p:nvSpPr>
          <p:spPr>
            <a:xfrm>
              <a:off x="524585" y="3494971"/>
              <a:ext cx="410200" cy="2443161"/>
            </a:xfrm>
            <a:prstGeom prst="rect">
              <a:avLst/>
            </a:prstGeom>
            <a:gradFill>
              <a:gsLst>
                <a:gs pos="38000">
                  <a:srgbClr val="0F417E"/>
                </a:gs>
                <a:gs pos="100000">
                  <a:srgbClr val="3581B3"/>
                </a:gs>
              </a:gsLst>
              <a:lin ang="2700000" scaled="0"/>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latin typeface="思源黑体 CN Normal" panose="020B0400000000000000" charset="-122"/>
                <a:ea typeface="思源黑体 CN Normal" panose="020B0400000000000000" charset="-122"/>
              </a:endParaRPr>
            </a:p>
          </p:txBody>
        </p:sp>
        <p:sp>
          <p:nvSpPr>
            <p:cNvPr id="34" name="任意多边形 74"/>
            <p:cNvSpPr/>
            <p:nvPr/>
          </p:nvSpPr>
          <p:spPr>
            <a:xfrm>
              <a:off x="648492" y="3683047"/>
              <a:ext cx="162386" cy="17800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latin typeface="思源黑体 CN Normal" panose="020B0400000000000000" charset="-122"/>
                <a:ea typeface="思源黑体 CN Normal" panose="020B0400000000000000" charset="-122"/>
              </a:endParaRPr>
            </a:p>
          </p:txBody>
        </p:sp>
      </p:grpSp>
      <p:sp>
        <p:nvSpPr>
          <p:cNvPr id="35" name="矩形 34"/>
          <p:cNvSpPr/>
          <p:nvPr/>
        </p:nvSpPr>
        <p:spPr>
          <a:xfrm flipH="1">
            <a:off x="1035920" y="3517676"/>
            <a:ext cx="4472541" cy="616836"/>
          </a:xfrm>
          <a:prstGeom prst="rect">
            <a:avLst/>
          </a:prstGeom>
          <a:effectLst>
            <a:outerShdw blurRad="76200" dist="63500" dir="2700000" algn="tl" rotWithShape="0">
              <a:prstClr val="black">
                <a:alpha val="40000"/>
              </a:prstClr>
            </a:outerShdw>
          </a:effectLst>
        </p:spPr>
        <p:txBody>
          <a:bodyPr wrap="square" anchor="t" anchorCtr="0">
            <a:spAutoFit/>
          </a:bodyPr>
          <a:lstStyle/>
          <a:p>
            <a:pPr marL="285750" indent="-285750" algn="r">
              <a:lnSpc>
                <a:spcPct val="150000"/>
              </a:lnSpc>
            </a:pPr>
            <a:r>
              <a:rPr lang="en-US" altLang="zh-CN" sz="1200" b="1" dirty="0">
                <a:solidFill>
                  <a:srgbClr val="1F4E79"/>
                </a:solidFill>
                <a:latin typeface="思源黑体 CN Normal" panose="020B0400000000000000" charset="-122"/>
                <a:ea typeface="思源黑体 CN Normal" panose="020B0400000000000000" charset="-122"/>
              </a:rPr>
              <a:t>2017</a:t>
            </a:r>
            <a:r>
              <a:rPr lang="zh-CN" altLang="en-US" sz="1200" b="1" dirty="0">
                <a:solidFill>
                  <a:srgbClr val="1F4E79"/>
                </a:solidFill>
                <a:latin typeface="思源黑体 CN Normal" panose="020B0400000000000000" charset="-122"/>
                <a:ea typeface="思源黑体 CN Normal" panose="020B0400000000000000" charset="-122"/>
              </a:rPr>
              <a:t>年深圳电动汽车维修</a:t>
            </a:r>
            <a:endParaRPr lang="zh-CN" altLang="en-US" sz="1200" b="1" dirty="0">
              <a:solidFill>
                <a:srgbClr val="1F4E79"/>
              </a:solidFill>
              <a:latin typeface="思源黑体 CN Normal" panose="020B0400000000000000" charset="-122"/>
              <a:ea typeface="思源黑体 CN Normal" panose="020B0400000000000000" charset="-122"/>
            </a:endParaRPr>
          </a:p>
          <a:p>
            <a:pPr marL="285750" indent="-285750" algn="r">
              <a:lnSpc>
                <a:spcPct val="150000"/>
              </a:lnSpc>
            </a:pPr>
            <a:r>
              <a:rPr lang="zh-CN" altLang="en-US" sz="1200" b="1" dirty="0">
                <a:solidFill>
                  <a:srgbClr val="1F4E79"/>
                </a:solidFill>
                <a:latin typeface="思源黑体 CN Normal" panose="020B0400000000000000" charset="-122"/>
                <a:ea typeface="思源黑体 CN Normal" panose="020B0400000000000000" charset="-122"/>
              </a:rPr>
              <a:t>“工匠之星”职业技能竞赛</a:t>
            </a:r>
            <a:endParaRPr lang="zh-CN" altLang="en-US" sz="1200" b="1" dirty="0">
              <a:solidFill>
                <a:srgbClr val="1F4E79"/>
              </a:solidFill>
              <a:latin typeface="思源黑体 CN Normal" panose="020B0400000000000000" charset="-122"/>
              <a:ea typeface="思源黑体 CN Normal" panose="020B0400000000000000" charset="-122"/>
            </a:endParaRPr>
          </a:p>
        </p:txBody>
      </p:sp>
      <p:sp>
        <p:nvSpPr>
          <p:cNvPr id="36" name="圆角矩形 39"/>
          <p:cNvSpPr/>
          <p:nvPr/>
        </p:nvSpPr>
        <p:spPr>
          <a:xfrm>
            <a:off x="3082780" y="4124064"/>
            <a:ext cx="2937020" cy="1751021"/>
          </a:xfrm>
          <a:prstGeom prst="roundRect">
            <a:avLst>
              <a:gd name="adj" fmla="val 0"/>
            </a:avLst>
          </a:prstGeom>
          <a:blipFill>
            <a:blip r:embed="rId1"/>
            <a:stretch>
              <a:fillRect/>
            </a:stretch>
          </a:blipFill>
          <a:ln w="38100">
            <a:noFill/>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latin typeface="思源黑体 CN Normal" panose="020B0400000000000000" charset="-122"/>
              <a:ea typeface="思源黑体 CN Normal" panose="020B0400000000000000" charset="-122"/>
            </a:endParaRPr>
          </a:p>
        </p:txBody>
      </p:sp>
      <p:sp>
        <p:nvSpPr>
          <p:cNvPr id="31" name="矩形 30"/>
          <p:cNvSpPr/>
          <p:nvPr/>
        </p:nvSpPr>
        <p:spPr>
          <a:xfrm flipH="1">
            <a:off x="6694651" y="914400"/>
            <a:ext cx="4981411" cy="616836"/>
          </a:xfrm>
          <a:prstGeom prst="rect">
            <a:avLst/>
          </a:prstGeom>
          <a:effectLst>
            <a:outerShdw blurRad="76200" dist="63500" dir="2700000" algn="tl" rotWithShape="0">
              <a:prstClr val="black">
                <a:alpha val="40000"/>
              </a:prstClr>
            </a:outerShdw>
          </a:effectLst>
        </p:spPr>
        <p:txBody>
          <a:bodyPr wrap="square" anchor="t" anchorCtr="0">
            <a:spAutoFit/>
          </a:bodyPr>
          <a:lstStyle/>
          <a:p>
            <a:pPr marL="285750" indent="-285750" algn="just">
              <a:lnSpc>
                <a:spcPct val="150000"/>
              </a:lnSpc>
            </a:pPr>
            <a:r>
              <a:rPr lang="zh-CN" altLang="en-US" sz="1200" b="1" dirty="0">
                <a:solidFill>
                  <a:srgbClr val="1F4E79"/>
                </a:solidFill>
                <a:latin typeface="思源黑体 CN Normal" panose="020B0400000000000000" charset="-122"/>
                <a:ea typeface="思源黑体 CN Normal" panose="020B0400000000000000" charset="-122"/>
              </a:rPr>
              <a:t> </a:t>
            </a:r>
            <a:r>
              <a:rPr lang="en-US" altLang="zh-CN" sz="1200" b="1" dirty="0">
                <a:solidFill>
                  <a:srgbClr val="1F4E79"/>
                </a:solidFill>
                <a:latin typeface="思源黑体 CN Normal" panose="020B0400000000000000" charset="-122"/>
                <a:ea typeface="思源黑体 CN Normal" panose="020B0400000000000000" charset="-122"/>
              </a:rPr>
              <a:t>2017</a:t>
            </a:r>
            <a:r>
              <a:rPr lang="zh-CN" altLang="en-US" sz="1200" b="1" dirty="0">
                <a:solidFill>
                  <a:srgbClr val="1F4E79"/>
                </a:solidFill>
                <a:latin typeface="思源黑体 CN Normal" panose="020B0400000000000000" charset="-122"/>
                <a:ea typeface="思源黑体 CN Normal" panose="020B0400000000000000" charset="-122"/>
              </a:rPr>
              <a:t>年全国机械行业职业院校技能大赛</a:t>
            </a:r>
            <a:endParaRPr lang="zh-CN" altLang="en-US" sz="1200" b="1" dirty="0">
              <a:solidFill>
                <a:srgbClr val="1F4E79"/>
              </a:solidFill>
              <a:latin typeface="思源黑体 CN Normal" panose="020B0400000000000000" charset="-122"/>
              <a:ea typeface="思源黑体 CN Normal" panose="020B0400000000000000" charset="-122"/>
            </a:endParaRPr>
          </a:p>
          <a:p>
            <a:pPr marL="285750" indent="-285750" algn="just">
              <a:lnSpc>
                <a:spcPct val="150000"/>
              </a:lnSpc>
            </a:pPr>
            <a:r>
              <a:rPr lang="zh-CN" altLang="en-US" sz="1200" b="1" dirty="0">
                <a:solidFill>
                  <a:srgbClr val="1F4E79"/>
                </a:solidFill>
                <a:latin typeface="思源黑体 CN Normal" panose="020B0400000000000000" charset="-122"/>
                <a:ea typeface="思源黑体 CN Normal" panose="020B0400000000000000" charset="-122"/>
              </a:rPr>
              <a:t>“行云新能杯”纯电动汽车技术服务大赛</a:t>
            </a:r>
            <a:endParaRPr lang="en-US" altLang="zh-CN" sz="1200" b="1" dirty="0">
              <a:solidFill>
                <a:srgbClr val="1F4E79"/>
              </a:solidFill>
              <a:latin typeface="思源黑体 CN Normal" panose="020B0400000000000000" charset="-122"/>
              <a:ea typeface="思源黑体 CN Normal" panose="020B0400000000000000" charset="-122"/>
            </a:endParaRPr>
          </a:p>
        </p:txBody>
      </p:sp>
      <p:sp>
        <p:nvSpPr>
          <p:cNvPr id="28" name="矩形 27"/>
          <p:cNvSpPr/>
          <p:nvPr/>
        </p:nvSpPr>
        <p:spPr>
          <a:xfrm flipH="1">
            <a:off x="6694654" y="3511326"/>
            <a:ext cx="4981411" cy="616836"/>
          </a:xfrm>
          <a:prstGeom prst="rect">
            <a:avLst/>
          </a:prstGeom>
          <a:effectLst>
            <a:outerShdw blurRad="76200" dist="63500" dir="2700000" algn="tl" rotWithShape="0">
              <a:prstClr val="black">
                <a:alpha val="40000"/>
              </a:prstClr>
            </a:outerShdw>
          </a:effectLst>
        </p:spPr>
        <p:txBody>
          <a:bodyPr wrap="square" anchor="t" anchorCtr="0">
            <a:spAutoFit/>
          </a:bodyPr>
          <a:lstStyle/>
          <a:p>
            <a:pPr marL="285750" indent="-285750" algn="just">
              <a:lnSpc>
                <a:spcPct val="150000"/>
              </a:lnSpc>
            </a:pPr>
            <a:r>
              <a:rPr lang="zh-CN" altLang="en-US" sz="1200" b="1" dirty="0">
                <a:solidFill>
                  <a:srgbClr val="1F4E79"/>
                </a:solidFill>
                <a:latin typeface="思源黑体 CN Normal" panose="020B0400000000000000" charset="-122"/>
                <a:ea typeface="思源黑体 CN Normal" panose="020B0400000000000000" charset="-122"/>
              </a:rPr>
              <a:t> </a:t>
            </a:r>
            <a:r>
              <a:rPr lang="en-US" altLang="zh-CN" sz="1200" b="1" dirty="0">
                <a:solidFill>
                  <a:srgbClr val="1F4E79"/>
                </a:solidFill>
                <a:latin typeface="思源黑体 CN Normal" panose="020B0400000000000000" charset="-122"/>
                <a:ea typeface="思源黑体 CN Normal" panose="020B0400000000000000" charset="-122"/>
              </a:rPr>
              <a:t>2018</a:t>
            </a:r>
            <a:r>
              <a:rPr lang="zh-CN" altLang="en-US" sz="1200" b="1" dirty="0">
                <a:solidFill>
                  <a:srgbClr val="1F4E79"/>
                </a:solidFill>
                <a:latin typeface="思源黑体 CN Normal" panose="020B0400000000000000" charset="-122"/>
                <a:ea typeface="思源黑体 CN Normal" panose="020B0400000000000000" charset="-122"/>
              </a:rPr>
              <a:t>年机械行业职业教育技能大赛</a:t>
            </a:r>
            <a:endParaRPr lang="zh-CN" altLang="en-US" sz="1200" b="1" dirty="0">
              <a:solidFill>
                <a:srgbClr val="1F4E79"/>
              </a:solidFill>
              <a:latin typeface="思源黑体 CN Normal" panose="020B0400000000000000" charset="-122"/>
              <a:ea typeface="思源黑体 CN Normal" panose="020B0400000000000000" charset="-122"/>
            </a:endParaRPr>
          </a:p>
          <a:p>
            <a:pPr marL="285750" indent="-285750" algn="just">
              <a:lnSpc>
                <a:spcPct val="150000"/>
              </a:lnSpc>
            </a:pPr>
            <a:r>
              <a:rPr lang="zh-CN" altLang="en-US" sz="1200" b="1" dirty="0">
                <a:solidFill>
                  <a:srgbClr val="1F4E79"/>
                </a:solidFill>
                <a:latin typeface="思源黑体 CN Normal" panose="020B0400000000000000" charset="-122"/>
                <a:ea typeface="思源黑体 CN Normal" panose="020B0400000000000000" charset="-122"/>
              </a:rPr>
              <a:t>“行云新能杯”新能源汽车技术服务大赛</a:t>
            </a:r>
            <a:endParaRPr lang="en-US" altLang="zh-CN" sz="1200" b="1" dirty="0">
              <a:solidFill>
                <a:srgbClr val="1F4E79"/>
              </a:solidFill>
              <a:latin typeface="思源黑体 CN Normal" panose="020B0400000000000000" charset="-122"/>
              <a:ea typeface="思源黑体 CN Normal" panose="020B0400000000000000" charset="-122"/>
            </a:endParaRPr>
          </a:p>
        </p:txBody>
      </p:sp>
      <p:sp>
        <p:nvSpPr>
          <p:cNvPr id="40" name="矩形 39"/>
          <p:cNvSpPr/>
          <p:nvPr/>
        </p:nvSpPr>
        <p:spPr>
          <a:xfrm flipH="1">
            <a:off x="1027273" y="917986"/>
            <a:ext cx="4461547" cy="616836"/>
          </a:xfrm>
          <a:prstGeom prst="rect">
            <a:avLst/>
          </a:prstGeom>
          <a:effectLst>
            <a:outerShdw blurRad="76200" dist="63500" dir="2700000" algn="tl" rotWithShape="0">
              <a:prstClr val="black">
                <a:alpha val="40000"/>
              </a:prstClr>
            </a:outerShdw>
          </a:effectLst>
        </p:spPr>
        <p:txBody>
          <a:bodyPr wrap="square" anchor="t" anchorCtr="0">
            <a:spAutoFit/>
          </a:bodyPr>
          <a:lstStyle/>
          <a:p>
            <a:pPr marL="285750" indent="-285750" algn="r" eaLnBrk="1" hangingPunct="1">
              <a:lnSpc>
                <a:spcPct val="150000"/>
              </a:lnSpc>
            </a:pPr>
            <a:r>
              <a:rPr lang="en-US" altLang="zh-CN" sz="1200" b="1" dirty="0">
                <a:solidFill>
                  <a:srgbClr val="1F4E79"/>
                </a:solidFill>
                <a:latin typeface="思源黑体 CN Normal" panose="020B0400000000000000" charset="-122"/>
                <a:ea typeface="思源黑体 CN Normal" panose="020B0400000000000000" charset="-122"/>
              </a:rPr>
              <a:t> 2016</a:t>
            </a:r>
            <a:r>
              <a:rPr lang="zh-CN" altLang="en-US" sz="1200" b="1" dirty="0">
                <a:solidFill>
                  <a:srgbClr val="1F4E79"/>
                </a:solidFill>
                <a:latin typeface="思源黑体 CN Normal" panose="020B0400000000000000" charset="-122"/>
                <a:ea typeface="思源黑体 CN Normal" panose="020B0400000000000000" charset="-122"/>
              </a:rPr>
              <a:t>年全国机械行业职业院校技能大赛</a:t>
            </a:r>
            <a:endParaRPr lang="zh-CN" altLang="en-US" sz="1200" b="1" dirty="0">
              <a:solidFill>
                <a:srgbClr val="1F4E79"/>
              </a:solidFill>
              <a:latin typeface="思源黑体 CN Normal" panose="020B0400000000000000" charset="-122"/>
              <a:ea typeface="思源黑体 CN Normal" panose="020B0400000000000000" charset="-122"/>
            </a:endParaRPr>
          </a:p>
          <a:p>
            <a:pPr algn="r" eaLnBrk="1" hangingPunct="1">
              <a:lnSpc>
                <a:spcPct val="150000"/>
              </a:lnSpc>
            </a:pPr>
            <a:r>
              <a:rPr lang="en-US" altLang="zh-CN" sz="1200" b="1" dirty="0">
                <a:solidFill>
                  <a:srgbClr val="1F4E79"/>
                </a:solidFill>
                <a:latin typeface="思源黑体 CN Normal" panose="020B0400000000000000" charset="-122"/>
                <a:ea typeface="思源黑体 CN Normal" panose="020B0400000000000000" charset="-122"/>
              </a:rPr>
              <a:t>“</a:t>
            </a:r>
            <a:r>
              <a:rPr lang="zh-CN" altLang="en-US" sz="1200" b="1" dirty="0">
                <a:solidFill>
                  <a:srgbClr val="1F4E79"/>
                </a:solidFill>
                <a:latin typeface="思源黑体 CN Normal" panose="020B0400000000000000" charset="-122"/>
                <a:ea typeface="思源黑体 CN Normal" panose="020B0400000000000000" charset="-122"/>
              </a:rPr>
              <a:t>清华</a:t>
            </a:r>
            <a:r>
              <a:rPr lang="en-US" altLang="zh-CN" sz="1200" b="1" dirty="0">
                <a:solidFill>
                  <a:srgbClr val="1F4E79"/>
                </a:solidFill>
                <a:latin typeface="思源黑体 CN Normal" panose="020B0400000000000000" charset="-122"/>
                <a:ea typeface="思源黑体 CN Normal" panose="020B0400000000000000" charset="-122"/>
              </a:rPr>
              <a:t>·</a:t>
            </a:r>
            <a:r>
              <a:rPr lang="zh-CN" altLang="en-US" sz="1200" b="1" dirty="0">
                <a:solidFill>
                  <a:srgbClr val="1F4E79"/>
                </a:solidFill>
                <a:latin typeface="思源黑体 CN Normal" panose="020B0400000000000000" charset="-122"/>
                <a:ea typeface="思源黑体 CN Normal" panose="020B0400000000000000" charset="-122"/>
              </a:rPr>
              <a:t>行云杯</a:t>
            </a:r>
            <a:r>
              <a:rPr lang="en-US" altLang="zh-CN" sz="1200" b="1" dirty="0">
                <a:solidFill>
                  <a:srgbClr val="1F4E79"/>
                </a:solidFill>
                <a:latin typeface="思源黑体 CN Normal" panose="020B0400000000000000" charset="-122"/>
                <a:ea typeface="思源黑体 CN Normal" panose="020B0400000000000000" charset="-122"/>
              </a:rPr>
              <a:t>”</a:t>
            </a:r>
            <a:r>
              <a:rPr lang="zh-CN" altLang="en-US" sz="1200" b="1" dirty="0">
                <a:solidFill>
                  <a:srgbClr val="1F4E79"/>
                </a:solidFill>
                <a:latin typeface="思源黑体 CN Normal" panose="020B0400000000000000" charset="-122"/>
                <a:ea typeface="思源黑体 CN Normal" panose="020B0400000000000000" charset="-122"/>
              </a:rPr>
              <a:t>新能源汽车知识与技能竞赛</a:t>
            </a:r>
            <a:endParaRPr lang="en-US" altLang="zh-CN" sz="1200" dirty="0">
              <a:latin typeface="思源黑体 CN Normal" panose="020B0400000000000000" charset="-122"/>
              <a:ea typeface="思源黑体 CN Normal" panose="020B0400000000000000" charset="-122"/>
            </a:endParaRPr>
          </a:p>
        </p:txBody>
      </p:sp>
      <p:grpSp>
        <p:nvGrpSpPr>
          <p:cNvPr id="43" name="组合 42"/>
          <p:cNvGrpSpPr/>
          <p:nvPr/>
        </p:nvGrpSpPr>
        <p:grpSpPr>
          <a:xfrm>
            <a:off x="5600953" y="900748"/>
            <a:ext cx="410200" cy="2443162"/>
            <a:chOff x="515938" y="900748"/>
            <a:chExt cx="410200" cy="2443162"/>
          </a:xfrm>
          <a:effectLst>
            <a:outerShdw blurRad="76200" dist="63500" dir="2700000" algn="tl" rotWithShape="0">
              <a:prstClr val="black">
                <a:alpha val="40000"/>
              </a:prstClr>
            </a:outerShdw>
          </a:effectLst>
        </p:grpSpPr>
        <p:sp>
          <p:nvSpPr>
            <p:cNvPr id="39" name="矩形 38"/>
            <p:cNvSpPr/>
            <p:nvPr/>
          </p:nvSpPr>
          <p:spPr>
            <a:xfrm>
              <a:off x="515938" y="900748"/>
              <a:ext cx="410200" cy="2443162"/>
            </a:xfrm>
            <a:prstGeom prst="rect">
              <a:avLst/>
            </a:prstGeom>
            <a:gradFill>
              <a:gsLst>
                <a:gs pos="38000">
                  <a:srgbClr val="0F417E"/>
                </a:gs>
                <a:gs pos="100000">
                  <a:srgbClr val="3581B3"/>
                </a:gs>
              </a:gsLst>
              <a:lin ang="2700000" scaled="0"/>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latin typeface="思源黑体 CN Normal" panose="020B0400000000000000" charset="-122"/>
                <a:ea typeface="思源黑体 CN Normal" panose="020B0400000000000000" charset="-122"/>
              </a:endParaRPr>
            </a:p>
          </p:txBody>
        </p:sp>
        <p:sp>
          <p:nvSpPr>
            <p:cNvPr id="25" name="任意多边形 52"/>
            <p:cNvSpPr/>
            <p:nvPr/>
          </p:nvSpPr>
          <p:spPr bwMode="auto">
            <a:xfrm>
              <a:off x="611231" y="1072057"/>
              <a:ext cx="205561" cy="154170"/>
            </a:xfrm>
            <a:custGeom>
              <a:avLst/>
              <a:gdLst>
                <a:gd name="connsiteX0" fmla="*/ 534008 w 533400"/>
                <a:gd name="connsiteY0" fmla="*/ 621 h 400050"/>
                <a:gd name="connsiteX1" fmla="*/ 534008 w 533400"/>
                <a:gd name="connsiteY1" fmla="*/ 400671 h 400050"/>
                <a:gd name="connsiteX2" fmla="*/ 608 w 533400"/>
                <a:gd name="connsiteY2" fmla="*/ 400671 h 400050"/>
                <a:gd name="connsiteX3" fmla="*/ 608 w 533400"/>
                <a:gd name="connsiteY3" fmla="*/ 621 h 400050"/>
                <a:gd name="connsiteX4" fmla="*/ 534008 w 533400"/>
                <a:gd name="connsiteY4" fmla="*/ 621 h 400050"/>
                <a:gd name="connsiteX5" fmla="*/ 375607 w 533400"/>
                <a:gd name="connsiteY5" fmla="*/ 172071 h 400050"/>
                <a:gd name="connsiteX6" fmla="*/ 247401 w 533400"/>
                <a:gd name="connsiteY6" fmla="*/ 341616 h 400050"/>
                <a:gd name="connsiteX7" fmla="*/ 139768 w 533400"/>
                <a:gd name="connsiteY7" fmla="*/ 235317 h 400050"/>
                <a:gd name="connsiteX8" fmla="*/ 19658 w 533400"/>
                <a:gd name="connsiteY8" fmla="*/ 381621 h 400050"/>
                <a:gd name="connsiteX9" fmla="*/ 514958 w 533400"/>
                <a:gd name="connsiteY9" fmla="*/ 381621 h 400050"/>
                <a:gd name="connsiteX10" fmla="*/ 375607 w 533400"/>
                <a:gd name="connsiteY10" fmla="*/ 172071 h 400050"/>
                <a:gd name="connsiteX11" fmla="*/ 95858 w 533400"/>
                <a:gd name="connsiteY11" fmla="*/ 57771 h 400050"/>
                <a:gd name="connsiteX12" fmla="*/ 57758 w 533400"/>
                <a:gd name="connsiteY12" fmla="*/ 95871 h 400050"/>
                <a:gd name="connsiteX13" fmla="*/ 95858 w 533400"/>
                <a:gd name="connsiteY13" fmla="*/ 133971 h 400050"/>
                <a:gd name="connsiteX14" fmla="*/ 133958 w 533400"/>
                <a:gd name="connsiteY14" fmla="*/ 95871 h 400050"/>
                <a:gd name="connsiteX15" fmla="*/ 95858 w 533400"/>
                <a:gd name="connsiteY15"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400" h="400050">
                  <a:moveTo>
                    <a:pt x="534008" y="621"/>
                  </a:moveTo>
                  <a:lnTo>
                    <a:pt x="534008" y="400671"/>
                  </a:lnTo>
                  <a:lnTo>
                    <a:pt x="608" y="400671"/>
                  </a:lnTo>
                  <a:lnTo>
                    <a:pt x="608" y="621"/>
                  </a:lnTo>
                  <a:lnTo>
                    <a:pt x="534008" y="621"/>
                  </a:lnTo>
                  <a:close/>
                  <a:moveTo>
                    <a:pt x="375607" y="172071"/>
                  </a:moveTo>
                  <a:lnTo>
                    <a:pt x="247401" y="341616"/>
                  </a:lnTo>
                  <a:lnTo>
                    <a:pt x="139768" y="235317"/>
                  </a:lnTo>
                  <a:lnTo>
                    <a:pt x="19658" y="381621"/>
                  </a:lnTo>
                  <a:lnTo>
                    <a:pt x="514958" y="381621"/>
                  </a:lnTo>
                  <a:lnTo>
                    <a:pt x="375607" y="172071"/>
                  </a:ln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latin typeface="思源黑体 CN Normal" panose="020B0400000000000000" charset="-122"/>
                <a:ea typeface="思源黑体 CN Normal" panose="020B0400000000000000" charset="-122"/>
              </a:endParaRPr>
            </a:p>
          </p:txBody>
        </p:sp>
      </p:grpSp>
      <p:grpSp>
        <p:nvGrpSpPr>
          <p:cNvPr id="46" name="组合 45"/>
          <p:cNvGrpSpPr/>
          <p:nvPr/>
        </p:nvGrpSpPr>
        <p:grpSpPr>
          <a:xfrm>
            <a:off x="6183316" y="3494970"/>
            <a:ext cx="410200" cy="2443161"/>
            <a:chOff x="6183316" y="3494970"/>
            <a:chExt cx="410200" cy="2443161"/>
          </a:xfrm>
          <a:effectLst>
            <a:outerShdw blurRad="76200" dist="63500" dir="2700000" algn="tl" rotWithShape="0">
              <a:prstClr val="black">
                <a:alpha val="40000"/>
              </a:prstClr>
            </a:outerShdw>
          </a:effectLst>
        </p:grpSpPr>
        <p:sp>
          <p:nvSpPr>
            <p:cNvPr id="27" name="矩形 26"/>
            <p:cNvSpPr/>
            <p:nvPr/>
          </p:nvSpPr>
          <p:spPr>
            <a:xfrm>
              <a:off x="6183316" y="3494970"/>
              <a:ext cx="410200" cy="2443161"/>
            </a:xfrm>
            <a:prstGeom prst="rect">
              <a:avLst/>
            </a:prstGeom>
            <a:gradFill>
              <a:gsLst>
                <a:gs pos="38000">
                  <a:srgbClr val="0F417E"/>
                </a:gs>
                <a:gs pos="100000">
                  <a:srgbClr val="3581B3"/>
                </a:gs>
              </a:gsLst>
              <a:lin ang="2700000" scaled="0"/>
            </a:gra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latin typeface="思源黑体 CN Normal" panose="020B0400000000000000" charset="-122"/>
                <a:ea typeface="思源黑体 CN Normal" panose="020B0400000000000000" charset="-122"/>
              </a:endParaRPr>
            </a:p>
          </p:txBody>
        </p:sp>
        <p:sp>
          <p:nvSpPr>
            <p:cNvPr id="26" name="任意多边形 54"/>
            <p:cNvSpPr/>
            <p:nvPr/>
          </p:nvSpPr>
          <p:spPr bwMode="auto">
            <a:xfrm>
              <a:off x="6286875" y="3645977"/>
              <a:ext cx="205561" cy="168853"/>
            </a:xfrm>
            <a:custGeom>
              <a:avLst/>
              <a:gdLst>
                <a:gd name="connsiteX0" fmla="*/ 96626 w 533400"/>
                <a:gd name="connsiteY0" fmla="*/ 133971 h 438150"/>
                <a:gd name="connsiteX1" fmla="*/ 125201 w 533400"/>
                <a:gd name="connsiteY1" fmla="*/ 286371 h 438150"/>
                <a:gd name="connsiteX2" fmla="*/ 410951 w 533400"/>
                <a:gd name="connsiteY2" fmla="*/ 286371 h 438150"/>
                <a:gd name="connsiteX3" fmla="*/ 439526 w 533400"/>
                <a:gd name="connsiteY3" fmla="*/ 133971 h 438150"/>
                <a:gd name="connsiteX4" fmla="*/ 534776 w 533400"/>
                <a:gd name="connsiteY4" fmla="*/ 133971 h 438150"/>
                <a:gd name="connsiteX5" fmla="*/ 515726 w 533400"/>
                <a:gd name="connsiteY5" fmla="*/ 381621 h 438150"/>
                <a:gd name="connsiteX6" fmla="*/ 458576 w 533400"/>
                <a:gd name="connsiteY6" fmla="*/ 381621 h 438150"/>
                <a:gd name="connsiteX7" fmla="*/ 458576 w 533400"/>
                <a:gd name="connsiteY7" fmla="*/ 438771 h 438150"/>
                <a:gd name="connsiteX8" fmla="*/ 439526 w 533400"/>
                <a:gd name="connsiteY8" fmla="*/ 438771 h 438150"/>
                <a:gd name="connsiteX9" fmla="*/ 439526 w 533400"/>
                <a:gd name="connsiteY9" fmla="*/ 381621 h 438150"/>
                <a:gd name="connsiteX10" fmla="*/ 96626 w 533400"/>
                <a:gd name="connsiteY10" fmla="*/ 381621 h 438150"/>
                <a:gd name="connsiteX11" fmla="*/ 96626 w 533400"/>
                <a:gd name="connsiteY11" fmla="*/ 438771 h 438150"/>
                <a:gd name="connsiteX12" fmla="*/ 77576 w 533400"/>
                <a:gd name="connsiteY12" fmla="*/ 438771 h 438150"/>
                <a:gd name="connsiteX13" fmla="*/ 77576 w 533400"/>
                <a:gd name="connsiteY13" fmla="*/ 381621 h 438150"/>
                <a:gd name="connsiteX14" fmla="*/ 20426 w 533400"/>
                <a:gd name="connsiteY14" fmla="*/ 381621 h 438150"/>
                <a:gd name="connsiteX15" fmla="*/ 1376 w 533400"/>
                <a:gd name="connsiteY15" fmla="*/ 133971 h 438150"/>
                <a:gd name="connsiteX16" fmla="*/ 96626 w 533400"/>
                <a:gd name="connsiteY16" fmla="*/ 133971 h 438150"/>
                <a:gd name="connsiteX17" fmla="*/ 487151 w 533400"/>
                <a:gd name="connsiteY17" fmla="*/ 621 h 438150"/>
                <a:gd name="connsiteX18" fmla="*/ 487151 w 533400"/>
                <a:gd name="connsiteY18" fmla="*/ 114921 h 438150"/>
                <a:gd name="connsiteX19" fmla="*/ 425239 w 533400"/>
                <a:gd name="connsiteY19" fmla="*/ 114921 h 438150"/>
                <a:gd name="connsiteX20" fmla="*/ 396664 w 533400"/>
                <a:gd name="connsiteY20" fmla="*/ 267321 h 438150"/>
                <a:gd name="connsiteX21" fmla="*/ 139489 w 533400"/>
                <a:gd name="connsiteY21" fmla="*/ 267321 h 438150"/>
                <a:gd name="connsiteX22" fmla="*/ 110914 w 533400"/>
                <a:gd name="connsiteY22" fmla="*/ 114921 h 438150"/>
                <a:gd name="connsiteX23" fmla="*/ 58526 w 533400"/>
                <a:gd name="connsiteY23" fmla="*/ 114921 h 438150"/>
                <a:gd name="connsiteX24" fmla="*/ 58526 w 533400"/>
                <a:gd name="connsiteY24" fmla="*/ 621 h 438150"/>
                <a:gd name="connsiteX25" fmla="*/ 487151 w 533400"/>
                <a:gd name="connsiteY2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438150">
                  <a:moveTo>
                    <a:pt x="96626" y="133971"/>
                  </a:moveTo>
                  <a:lnTo>
                    <a:pt x="125201" y="286371"/>
                  </a:lnTo>
                  <a:lnTo>
                    <a:pt x="410951" y="286371"/>
                  </a:lnTo>
                  <a:lnTo>
                    <a:pt x="439526" y="133971"/>
                  </a:lnTo>
                  <a:lnTo>
                    <a:pt x="534776" y="133971"/>
                  </a:lnTo>
                  <a:lnTo>
                    <a:pt x="515726" y="381621"/>
                  </a:lnTo>
                  <a:lnTo>
                    <a:pt x="458576" y="381621"/>
                  </a:lnTo>
                  <a:lnTo>
                    <a:pt x="458576" y="438771"/>
                  </a:lnTo>
                  <a:lnTo>
                    <a:pt x="439526" y="438771"/>
                  </a:lnTo>
                  <a:lnTo>
                    <a:pt x="439526" y="381621"/>
                  </a:lnTo>
                  <a:lnTo>
                    <a:pt x="96626" y="381621"/>
                  </a:lnTo>
                  <a:lnTo>
                    <a:pt x="96626" y="438771"/>
                  </a:lnTo>
                  <a:lnTo>
                    <a:pt x="77576" y="438771"/>
                  </a:lnTo>
                  <a:lnTo>
                    <a:pt x="77576" y="381621"/>
                  </a:lnTo>
                  <a:lnTo>
                    <a:pt x="20426" y="381621"/>
                  </a:lnTo>
                  <a:lnTo>
                    <a:pt x="1376" y="133971"/>
                  </a:lnTo>
                  <a:lnTo>
                    <a:pt x="96626" y="133971"/>
                  </a:lnTo>
                  <a:close/>
                  <a:moveTo>
                    <a:pt x="487151" y="621"/>
                  </a:moveTo>
                  <a:lnTo>
                    <a:pt x="487151" y="114921"/>
                  </a:lnTo>
                  <a:lnTo>
                    <a:pt x="425239" y="114921"/>
                  </a:lnTo>
                  <a:lnTo>
                    <a:pt x="396664" y="267321"/>
                  </a:lnTo>
                  <a:lnTo>
                    <a:pt x="139489" y="267321"/>
                  </a:lnTo>
                  <a:lnTo>
                    <a:pt x="110914" y="114921"/>
                  </a:lnTo>
                  <a:lnTo>
                    <a:pt x="58526" y="114921"/>
                  </a:lnTo>
                  <a:lnTo>
                    <a:pt x="58526" y="621"/>
                  </a:lnTo>
                  <a:lnTo>
                    <a:pt x="487151"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atin typeface="思源黑体 CN Normal" panose="020B0400000000000000" charset="-122"/>
                <a:ea typeface="思源黑体 CN Normal" panose="020B0400000000000000" charset="-122"/>
              </a:endParaRPr>
            </a:p>
          </p:txBody>
        </p:sp>
      </p:grpSp>
      <p:grpSp>
        <p:nvGrpSpPr>
          <p:cNvPr id="45" name="组合 44"/>
          <p:cNvGrpSpPr/>
          <p:nvPr/>
        </p:nvGrpSpPr>
        <p:grpSpPr>
          <a:xfrm>
            <a:off x="6183313" y="898044"/>
            <a:ext cx="410200" cy="2443161"/>
            <a:chOff x="6183313" y="898044"/>
            <a:chExt cx="410200" cy="2443161"/>
          </a:xfrm>
          <a:effectLst>
            <a:outerShdw blurRad="76200" dist="63500" dir="2700000" algn="tl" rotWithShape="0">
              <a:prstClr val="black">
                <a:alpha val="40000"/>
              </a:prstClr>
            </a:outerShdw>
          </a:effectLst>
        </p:grpSpPr>
        <p:sp>
          <p:nvSpPr>
            <p:cNvPr id="30" name="矩形 29"/>
            <p:cNvSpPr/>
            <p:nvPr/>
          </p:nvSpPr>
          <p:spPr>
            <a:xfrm>
              <a:off x="6183313" y="898044"/>
              <a:ext cx="410200" cy="2443161"/>
            </a:xfrm>
            <a:prstGeom prst="rect">
              <a:avLst/>
            </a:prstGeom>
            <a:gradFill>
              <a:gsLst>
                <a:gs pos="38000">
                  <a:srgbClr val="0F417E"/>
                </a:gs>
                <a:gs pos="100000">
                  <a:srgbClr val="3581B3"/>
                </a:gs>
              </a:gsLst>
              <a:lin ang="2700000" scaled="0"/>
            </a:gra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latin typeface="思源黑体 CN Normal" panose="020B0400000000000000" charset="-122"/>
                <a:ea typeface="思源黑体 CN Normal" panose="020B0400000000000000" charset="-122"/>
              </a:endParaRPr>
            </a:p>
          </p:txBody>
        </p:sp>
        <p:sp>
          <p:nvSpPr>
            <p:cNvPr id="24" name="任意多边形 49"/>
            <p:cNvSpPr/>
            <p:nvPr/>
          </p:nvSpPr>
          <p:spPr bwMode="auto">
            <a:xfrm>
              <a:off x="6285632" y="993535"/>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86396 h 485775"/>
                <a:gd name="connsiteX10" fmla="*/ 1504 w 533400"/>
                <a:gd name="connsiteY10" fmla="*/ 486396 h 485775"/>
                <a:gd name="connsiteX11" fmla="*/ 1504 w 533400"/>
                <a:gd name="connsiteY11" fmla="*/ 229221 h 485775"/>
                <a:gd name="connsiteX12" fmla="*/ 125329 w 533400"/>
                <a:gd name="connsiteY12" fmla="*/ 229221 h 485775"/>
                <a:gd name="connsiteX13" fmla="*/ 411079 w 533400"/>
                <a:gd name="connsiteY13" fmla="*/ 621 h 485775"/>
                <a:gd name="connsiteX14" fmla="*/ 411079 w 533400"/>
                <a:gd name="connsiteY14" fmla="*/ 114921 h 485775"/>
                <a:gd name="connsiteX15" fmla="*/ 534904 w 533400"/>
                <a:gd name="connsiteY15" fmla="*/ 114921 h 485775"/>
                <a:gd name="connsiteX16" fmla="*/ 534904 w 533400"/>
                <a:gd name="connsiteY16" fmla="*/ 210171 h 485775"/>
                <a:gd name="connsiteX17" fmla="*/ 1504 w 533400"/>
                <a:gd name="connsiteY17" fmla="*/ 210171 h 485775"/>
                <a:gd name="connsiteX18" fmla="*/ 1504 w 533400"/>
                <a:gd name="connsiteY18" fmla="*/ 114921 h 485775"/>
                <a:gd name="connsiteX19" fmla="*/ 125329 w 533400"/>
                <a:gd name="connsiteY19" fmla="*/ 114921 h 485775"/>
                <a:gd name="connsiteX20" fmla="*/ 125329 w 533400"/>
                <a:gd name="connsiteY20" fmla="*/ 621 h 485775"/>
                <a:gd name="connsiteX21" fmla="*/ 411079 w 533400"/>
                <a:gd name="connsiteY21" fmla="*/ 621 h 485775"/>
                <a:gd name="connsiteX22" fmla="*/ 392029 w 533400"/>
                <a:gd name="connsiteY22" fmla="*/ 19671 h 485775"/>
                <a:gd name="connsiteX23" fmla="*/ 144379 w 533400"/>
                <a:gd name="connsiteY23" fmla="*/ 19671 h 485775"/>
                <a:gd name="connsiteX24" fmla="*/ 144379 w 533400"/>
                <a:gd name="connsiteY24" fmla="*/ 114921 h 485775"/>
                <a:gd name="connsiteX25" fmla="*/ 392029 w 533400"/>
                <a:gd name="connsiteY25" fmla="*/ 114921 h 485775"/>
                <a:gd name="connsiteX26" fmla="*/ 392029 w 533400"/>
                <a:gd name="connsiteY26"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86396"/>
                  </a:lnTo>
                  <a:lnTo>
                    <a:pt x="1504" y="486396"/>
                  </a:lnTo>
                  <a:lnTo>
                    <a:pt x="1504" y="229221"/>
                  </a:lnTo>
                  <a:lnTo>
                    <a:pt x="125329" y="229221"/>
                  </a:lnTo>
                  <a:close/>
                  <a:moveTo>
                    <a:pt x="411079" y="621"/>
                  </a:moveTo>
                  <a:lnTo>
                    <a:pt x="411079" y="114921"/>
                  </a:lnTo>
                  <a:lnTo>
                    <a:pt x="534904" y="114921"/>
                  </a:lnTo>
                  <a:lnTo>
                    <a:pt x="534904" y="210171"/>
                  </a:lnTo>
                  <a:lnTo>
                    <a:pt x="1504" y="210171"/>
                  </a:lnTo>
                  <a:lnTo>
                    <a:pt x="1504" y="114921"/>
                  </a:lnTo>
                  <a:lnTo>
                    <a:pt x="125329" y="114921"/>
                  </a:lnTo>
                  <a:lnTo>
                    <a:pt x="125329" y="621"/>
                  </a:lnTo>
                  <a:lnTo>
                    <a:pt x="411079" y="621"/>
                  </a:lnTo>
                  <a:close/>
                  <a:moveTo>
                    <a:pt x="392029" y="19671"/>
                  </a:moveTo>
                  <a:lnTo>
                    <a:pt x="144379" y="19671"/>
                  </a:lnTo>
                  <a:lnTo>
                    <a:pt x="144379" y="114921"/>
                  </a:lnTo>
                  <a:lnTo>
                    <a:pt x="392029" y="114921"/>
                  </a:lnTo>
                  <a:lnTo>
                    <a:pt x="392029" y="196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atin typeface="思源黑体 CN Normal" panose="020B0400000000000000" charset="-122"/>
                <a:ea typeface="思源黑体 CN Normal" panose="020B0400000000000000" charset="-122"/>
              </a:endParaRPr>
            </a:p>
          </p:txBody>
        </p:sp>
      </p:grpSp>
      <p:sp>
        <p:nvSpPr>
          <p:cNvPr id="38" name="圆角矩形 21"/>
          <p:cNvSpPr/>
          <p:nvPr/>
        </p:nvSpPr>
        <p:spPr>
          <a:xfrm>
            <a:off x="3074132" y="1524374"/>
            <a:ext cx="2937020" cy="1751021"/>
          </a:xfrm>
          <a:prstGeom prst="roundRect">
            <a:avLst>
              <a:gd name="adj" fmla="val 0"/>
            </a:avLst>
          </a:prstGeom>
          <a:blipFill>
            <a:blip r:embed="rId2"/>
            <a:stretch>
              <a:fillRect/>
            </a:stretch>
          </a:blipFill>
          <a:ln w="38100">
            <a:noFill/>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latin typeface="思源黑体 CN Normal" panose="020B0400000000000000" charset="-122"/>
              <a:ea typeface="思源黑体 CN Normal" panose="020B0400000000000000" charset="-122"/>
            </a:endParaRPr>
          </a:p>
        </p:txBody>
      </p:sp>
      <p:sp>
        <p:nvSpPr>
          <p:cNvPr id="32" name="圆角矩形 48"/>
          <p:cNvSpPr/>
          <p:nvPr/>
        </p:nvSpPr>
        <p:spPr>
          <a:xfrm>
            <a:off x="6183316" y="1520788"/>
            <a:ext cx="2937020" cy="1751021"/>
          </a:xfrm>
          <a:prstGeom prst="roundRect">
            <a:avLst>
              <a:gd name="adj" fmla="val 0"/>
            </a:avLst>
          </a:prstGeom>
          <a:blipFill>
            <a:blip r:embed="rId3"/>
            <a:stretch>
              <a:fillRect/>
            </a:stretch>
          </a:blipFill>
          <a:ln w="38100">
            <a:noFill/>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latin typeface="思源黑体 CN Normal" panose="020B0400000000000000" charset="-122"/>
              <a:ea typeface="思源黑体 CN Normal" panose="020B0400000000000000" charset="-122"/>
            </a:endParaRPr>
          </a:p>
        </p:txBody>
      </p:sp>
      <p:sp>
        <p:nvSpPr>
          <p:cNvPr id="29" name="圆角矩形 35"/>
          <p:cNvSpPr/>
          <p:nvPr/>
        </p:nvSpPr>
        <p:spPr>
          <a:xfrm>
            <a:off x="6183319" y="4117714"/>
            <a:ext cx="2937020" cy="1751021"/>
          </a:xfrm>
          <a:prstGeom prst="roundRect">
            <a:avLst>
              <a:gd name="adj" fmla="val 0"/>
            </a:avLst>
          </a:prstGeom>
          <a:blipFill>
            <a:blip r:embed="rId4"/>
            <a:stretch>
              <a:fillRect/>
            </a:stretch>
          </a:blipFill>
          <a:ln w="38100">
            <a:noFill/>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latin typeface="思源黑体 CN Normal" panose="020B0400000000000000" charset="-122"/>
              <a:ea typeface="思源黑体 CN Normal" panose="020B0400000000000000" charset="-122"/>
            </a:endParaRPr>
          </a:p>
        </p:txBody>
      </p:sp>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971800"/>
            <a:ext cx="12192000" cy="914400"/>
          </a:xfrm>
          <a:prstGeom prst="rect">
            <a:avLst/>
          </a:prstGeom>
          <a:gradFill>
            <a:gsLst>
              <a:gs pos="38000">
                <a:srgbClr val="0F417E"/>
              </a:gs>
              <a:gs pos="100000">
                <a:srgbClr val="3581B3"/>
              </a:gs>
            </a:gsLst>
            <a:lin ang="2700000" scaled="0"/>
          </a:gradFill>
          <a:effectLst>
            <a:outerShdw blurRad="76200" dist="63500" dir="2700000" algn="tl" rotWithShape="0">
              <a:prstClr val="black">
                <a:alpha val="40000"/>
              </a:prstClr>
            </a:outerShdw>
          </a:effectLst>
        </p:spPr>
        <p:txBody>
          <a:bodyPr wrap="squar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17" name="标题 16"/>
          <p:cNvSpPr>
            <a:spLocks noGrp="1"/>
          </p:cNvSpPr>
          <p:nvPr>
            <p:ph type="title"/>
          </p:nvPr>
        </p:nvSpPr>
        <p:spPr/>
        <p:txBody>
          <a:bodyPr/>
          <a:lstStyle/>
          <a:p>
            <a:r>
              <a:rPr lang="zh-CN" altLang="en-US" dirty="0"/>
              <a:t>大赛服务</a:t>
            </a:r>
            <a:r>
              <a:rPr lang="en-US" altLang="zh-CN" dirty="0"/>
              <a:t>|</a:t>
            </a:r>
            <a:r>
              <a:rPr lang="zh-CN" altLang="en-US" sz="1800" dirty="0"/>
              <a:t>智能网联汽车竞赛</a:t>
            </a:r>
            <a:endParaRPr lang="zh-CN" altLang="en-US" dirty="0"/>
          </a:p>
        </p:txBody>
      </p:sp>
      <p:sp>
        <p:nvSpPr>
          <p:cNvPr id="9" name="文本框 8"/>
          <p:cNvSpPr txBox="1"/>
          <p:nvPr/>
        </p:nvSpPr>
        <p:spPr>
          <a:xfrm>
            <a:off x="9111617" y="5619750"/>
            <a:ext cx="2597784" cy="340671"/>
          </a:xfrm>
          <a:prstGeom prst="rect">
            <a:avLst/>
          </a:prstGeom>
          <a:noFill/>
        </p:spPr>
        <p:txBody>
          <a:bodyPr wrap="square" rtlCol="0">
            <a:spAutoFit/>
          </a:bodyPr>
          <a:lstStyle/>
          <a:p>
            <a:pPr algn="r">
              <a:lnSpc>
                <a:spcPct val="150000"/>
              </a:lnSpc>
            </a:pPr>
            <a:r>
              <a:rPr sz="1200" b="1" dirty="0">
                <a:latin typeface="思源黑体 CN Normal" panose="020B0400000000000000" charset="-122"/>
                <a:ea typeface="思源黑体 CN Normal" panose="020B0400000000000000" charset="-122"/>
                <a:cs typeface="微软雅黑" panose="020B0503020204020204" pitchFamily="34" charset="-122"/>
              </a:rPr>
              <a:t>全国19个省市35支参赛选手</a:t>
            </a:r>
            <a:endParaRPr sz="1200" b="1" dirty="0">
              <a:latin typeface="思源黑体 CN Normal" panose="020B0400000000000000" charset="-122"/>
              <a:ea typeface="思源黑体 CN Normal" panose="020B0400000000000000" charset="-122"/>
              <a:cs typeface="微软雅黑" panose="020B0503020204020204" pitchFamily="34" charset="-122"/>
            </a:endParaRPr>
          </a:p>
        </p:txBody>
      </p:sp>
      <p:pic>
        <p:nvPicPr>
          <p:cNvPr id="11" name="图片 10" descr="3. 开幕式"/>
          <p:cNvPicPr/>
          <p:nvPr/>
        </p:nvPicPr>
        <p:blipFill>
          <a:blip r:embed="rId1"/>
          <a:stretch>
            <a:fillRect/>
          </a:stretch>
        </p:blipFill>
        <p:spPr>
          <a:xfrm>
            <a:off x="5475770" y="1255396"/>
            <a:ext cx="3060341" cy="2100083"/>
          </a:xfrm>
          <a:prstGeom prst="rect">
            <a:avLst/>
          </a:prstGeom>
          <a:effectLst>
            <a:outerShdw blurRad="76200" dist="63500" dir="2700000" algn="tl" rotWithShape="0">
              <a:prstClr val="black">
                <a:alpha val="40000"/>
              </a:prstClr>
            </a:outerShdw>
          </a:effectLst>
        </p:spPr>
      </p:pic>
      <p:pic>
        <p:nvPicPr>
          <p:cNvPr id="12" name="图片 11" descr="4. 开幕式"/>
          <p:cNvPicPr/>
          <p:nvPr/>
        </p:nvPicPr>
        <p:blipFill>
          <a:blip r:embed="rId2"/>
          <a:stretch>
            <a:fillRect/>
          </a:stretch>
        </p:blipFill>
        <p:spPr>
          <a:xfrm>
            <a:off x="8635912" y="1257480"/>
            <a:ext cx="3060341" cy="2100083"/>
          </a:xfrm>
          <a:prstGeom prst="rect">
            <a:avLst/>
          </a:prstGeom>
          <a:effectLst>
            <a:outerShdw blurRad="76200" dist="63500" dir="2700000" algn="tl" rotWithShape="0">
              <a:prstClr val="black">
                <a:alpha val="40000"/>
              </a:prstClr>
            </a:outerShdw>
          </a:effectLst>
        </p:spPr>
      </p:pic>
      <p:pic>
        <p:nvPicPr>
          <p:cNvPr id="14" name="图片 13" descr="6. 开幕式"/>
          <p:cNvPicPr/>
          <p:nvPr/>
        </p:nvPicPr>
        <p:blipFill>
          <a:blip r:embed="rId3"/>
          <a:stretch>
            <a:fillRect/>
          </a:stretch>
        </p:blipFill>
        <p:spPr>
          <a:xfrm>
            <a:off x="5483931" y="3502521"/>
            <a:ext cx="3060341" cy="2100083"/>
          </a:xfrm>
          <a:prstGeom prst="rect">
            <a:avLst/>
          </a:prstGeom>
          <a:effectLst>
            <a:outerShdw blurRad="76200" dist="63500" dir="2700000" algn="tl" rotWithShape="0">
              <a:prstClr val="black">
                <a:alpha val="40000"/>
              </a:prstClr>
            </a:outerShdw>
          </a:effectLst>
        </p:spPr>
      </p:pic>
      <p:pic>
        <p:nvPicPr>
          <p:cNvPr id="15" name="图片 14" descr="7. 开幕式"/>
          <p:cNvPicPr/>
          <p:nvPr/>
        </p:nvPicPr>
        <p:blipFill>
          <a:blip r:embed="rId4"/>
          <a:stretch>
            <a:fillRect/>
          </a:stretch>
        </p:blipFill>
        <p:spPr>
          <a:xfrm>
            <a:off x="8649059" y="3504606"/>
            <a:ext cx="3060341" cy="2100083"/>
          </a:xfrm>
          <a:prstGeom prst="rect">
            <a:avLst/>
          </a:prstGeom>
          <a:effectLst>
            <a:outerShdw blurRad="76200" dist="63500" dir="2700000" algn="tl" rotWithShape="0">
              <a:prstClr val="black">
                <a:alpha val="40000"/>
              </a:prstClr>
            </a:outerShdw>
          </a:effectLst>
        </p:spPr>
      </p:pic>
      <p:pic>
        <p:nvPicPr>
          <p:cNvPr id="10" name="图片 9" descr="1. 开幕式"/>
          <p:cNvPicPr/>
          <p:nvPr/>
        </p:nvPicPr>
        <p:blipFill>
          <a:blip r:embed="rId5"/>
          <a:stretch>
            <a:fillRect/>
          </a:stretch>
        </p:blipFill>
        <p:spPr>
          <a:xfrm>
            <a:off x="2243571" y="1252717"/>
            <a:ext cx="3060341" cy="2100083"/>
          </a:xfrm>
          <a:prstGeom prst="rect">
            <a:avLst/>
          </a:prstGeom>
          <a:effectLst>
            <a:outerShdw blurRad="76200" dist="63500" dir="2700000" algn="tl" rotWithShape="0">
              <a:prstClr val="black">
                <a:alpha val="40000"/>
              </a:prstClr>
            </a:outerShdw>
          </a:effectLst>
        </p:spPr>
      </p:pic>
      <p:pic>
        <p:nvPicPr>
          <p:cNvPr id="13" name="图片 12" descr="5. 开幕式"/>
          <p:cNvPicPr/>
          <p:nvPr/>
        </p:nvPicPr>
        <p:blipFill>
          <a:blip r:embed="rId6"/>
          <a:stretch>
            <a:fillRect/>
          </a:stretch>
        </p:blipFill>
        <p:spPr>
          <a:xfrm>
            <a:off x="2243571" y="3502521"/>
            <a:ext cx="3060341" cy="2100083"/>
          </a:xfrm>
          <a:prstGeom prst="rect">
            <a:avLst/>
          </a:prstGeom>
          <a:effectLst>
            <a:outerShdw blurRad="76200" dist="63500" dir="2700000" algn="tl" rotWithShape="0">
              <a:prstClr val="black">
                <a:alpha val="40000"/>
              </a:prstClr>
            </a:outerShdw>
          </a:effectLst>
        </p:spPr>
      </p:pic>
      <p:sp>
        <p:nvSpPr>
          <p:cNvPr id="21" name="矩形 20"/>
          <p:cNvSpPr/>
          <p:nvPr/>
        </p:nvSpPr>
        <p:spPr>
          <a:xfrm>
            <a:off x="524585" y="1231378"/>
            <a:ext cx="1547128" cy="4371225"/>
          </a:xfrm>
          <a:prstGeom prst="rect">
            <a:avLst/>
          </a:prstGeom>
          <a:solidFill>
            <a:schemeClr val="bg1"/>
          </a:solid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marL="171450" indent="-171450">
              <a:lnSpc>
                <a:spcPct val="150000"/>
              </a:lnSpc>
              <a:buFont typeface="Wingdings" panose="05000000000000000000" pitchFamily="2" charset="2"/>
              <a:buChar char="u"/>
            </a:pPr>
            <a:r>
              <a:rPr lang="en-US" altLang="zh-CN" sz="1600" b="1" dirty="0">
                <a:solidFill>
                  <a:srgbClr val="163172"/>
                </a:solidFill>
                <a:latin typeface="思源黑体 CN Normal" panose="020B0400000000000000" charset="-122"/>
                <a:ea typeface="思源黑体 CN Normal" panose="020B0400000000000000" charset="-122"/>
              </a:rPr>
              <a:t>2021</a:t>
            </a:r>
            <a:r>
              <a:rPr lang="zh-CN" altLang="en-US" sz="1600" b="1" dirty="0">
                <a:solidFill>
                  <a:srgbClr val="163172"/>
                </a:solidFill>
                <a:latin typeface="思源黑体 CN Normal" panose="020B0400000000000000" charset="-122"/>
                <a:ea typeface="思源黑体 CN Normal" panose="020B0400000000000000" charset="-122"/>
              </a:rPr>
              <a:t>年度机械行业职业教育技能大赛“行云新能杯”汽车智能网联技术技能应用赛项</a:t>
            </a:r>
            <a:endParaRPr lang="zh-CN" altLang="en-US" sz="1600" b="1" dirty="0">
              <a:solidFill>
                <a:srgbClr val="163172"/>
              </a:solidFill>
              <a:latin typeface="思源黑体 CN Normal" panose="020B0400000000000000" charset="-122"/>
              <a:ea typeface="思源黑体 CN Normal" panose="020B0400000000000000" charset="-122"/>
            </a:endParaRPr>
          </a:p>
        </p:txBody>
      </p:sp>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5690380" y="914400"/>
            <a:ext cx="2108843" cy="1487098"/>
          </a:xfrm>
          <a:prstGeom prst="rect">
            <a:avLst/>
          </a:prstGeom>
          <a:gradFill>
            <a:gsLst>
              <a:gs pos="38000">
                <a:srgbClr val="10427F"/>
              </a:gs>
              <a:gs pos="100000">
                <a:srgbClr val="3C8ABB"/>
              </a:gs>
            </a:gsLst>
            <a:lin ang="2700000" scaled="0"/>
          </a:gradFill>
          <a:ln>
            <a:no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思源黑体 CN Normal" panose="020B0400000000000000" charset="-122"/>
                <a:ea typeface="思源黑体 CN Normal" panose="020B0400000000000000" charset="-122"/>
                <a:sym typeface="+mn-ea"/>
              </a:rPr>
              <a:t>企业实战师资培训基地</a:t>
            </a:r>
            <a:endParaRPr lang="zh-CN" altLang="en-US" sz="1600" dirty="0">
              <a:latin typeface="思源黑体 CN Normal" panose="020B0400000000000000" charset="-122"/>
              <a:ea typeface="思源黑体 CN Normal" panose="020B0400000000000000" charset="-122"/>
              <a:cs typeface="微软雅黑" panose="020B0503020204020204" pitchFamily="34" charset="-122"/>
            </a:endParaRPr>
          </a:p>
        </p:txBody>
      </p:sp>
      <p:sp>
        <p:nvSpPr>
          <p:cNvPr id="19" name="矩形 18"/>
          <p:cNvSpPr/>
          <p:nvPr/>
        </p:nvSpPr>
        <p:spPr>
          <a:xfrm>
            <a:off x="527166" y="908050"/>
            <a:ext cx="611505" cy="5041899"/>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dirty="0">
                <a:solidFill>
                  <a:schemeClr val="bg1"/>
                </a:solidFill>
                <a:latin typeface="思源黑体 CN Normal" panose="020B0400000000000000" charset="-122"/>
                <a:ea typeface="思源黑体 CN Normal" panose="020B0400000000000000" charset="-122"/>
              </a:rPr>
              <a:t>行云新能</a:t>
            </a:r>
            <a:endParaRPr lang="zh-CN" altLang="en-US" sz="1600" b="1" dirty="0">
              <a:solidFill>
                <a:schemeClr val="bg1"/>
              </a:solidFill>
              <a:latin typeface="思源黑体 CN Normal" panose="020B0400000000000000" charset="-122"/>
              <a:ea typeface="思源黑体 CN Normal" panose="020B0400000000000000" charset="-122"/>
            </a:endParaRPr>
          </a:p>
        </p:txBody>
      </p:sp>
      <p:sp>
        <p:nvSpPr>
          <p:cNvPr id="45" name="右箭头 44"/>
          <p:cNvSpPr/>
          <p:nvPr/>
        </p:nvSpPr>
        <p:spPr>
          <a:xfrm>
            <a:off x="1196940" y="2734276"/>
            <a:ext cx="771394" cy="1412603"/>
          </a:xfrm>
          <a:prstGeom prst="rightArrow">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400" b="1" dirty="0">
                <a:solidFill>
                  <a:schemeClr val="bg1"/>
                </a:solidFill>
                <a:latin typeface="思源黑体 CN Normal" panose="020B0400000000000000" charset="-122"/>
                <a:ea typeface="思源黑体 CN Normal" panose="020B0400000000000000" charset="-122"/>
                <a:sym typeface="+mn-ea"/>
              </a:rPr>
              <a:t>整合资源</a:t>
            </a:r>
            <a:endParaRPr lang="zh-CN" altLang="en-US" sz="1400" b="1" dirty="0">
              <a:solidFill>
                <a:schemeClr val="bg1"/>
              </a:solidFill>
              <a:latin typeface="思源黑体 CN Normal" panose="020B0400000000000000" charset="-122"/>
              <a:ea typeface="思源黑体 CN Normal" panose="020B0400000000000000" charset="-122"/>
            </a:endParaRPr>
          </a:p>
        </p:txBody>
      </p:sp>
      <p:sp>
        <p:nvSpPr>
          <p:cNvPr id="53" name="圆角矩形 52"/>
          <p:cNvSpPr/>
          <p:nvPr/>
        </p:nvSpPr>
        <p:spPr>
          <a:xfrm>
            <a:off x="5690380" y="4469202"/>
            <a:ext cx="2108843" cy="1487098"/>
          </a:xfrm>
          <a:prstGeom prst="rect">
            <a:avLst/>
          </a:prstGeom>
          <a:gradFill>
            <a:gsLst>
              <a:gs pos="38000">
                <a:srgbClr val="10427F"/>
              </a:gs>
              <a:gs pos="100000">
                <a:srgbClr val="3C8ABB"/>
              </a:gs>
            </a:gsLst>
            <a:lin ang="2700000" scaled="0"/>
          </a:gradFill>
          <a:ln>
            <a:no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思源黑体 CN Normal" panose="020B0400000000000000" charset="-122"/>
                <a:ea typeface="思源黑体 CN Normal" panose="020B0400000000000000" charset="-122"/>
                <a:cs typeface="思源黑体 CN Medium" panose="020B0600000000000000" charset="-122"/>
              </a:rPr>
              <a:t> </a:t>
            </a:r>
            <a:r>
              <a:rPr lang="zh-CN" altLang="en-US" sz="1600" dirty="0">
                <a:latin typeface="思源黑体 CN Normal" panose="020B0400000000000000" charset="-122"/>
                <a:ea typeface="思源黑体 CN Normal" panose="020B0400000000000000" charset="-122"/>
                <a:cs typeface="思源黑体 CN Medium" panose="020B0600000000000000" charset="-122"/>
                <a:sym typeface="+mn-ea"/>
              </a:rPr>
              <a:t>新能源汽车全产业链人才的实习就业及创业的生态链</a:t>
            </a:r>
            <a:endParaRPr lang="zh-CN" altLang="zh-CN" sz="1600">
              <a:latin typeface="思源黑体 CN Normal" panose="020B0400000000000000" charset="-122"/>
              <a:ea typeface="思源黑体 CN Normal" panose="020B0400000000000000" charset="-122"/>
              <a:cs typeface="思源黑体 CN Medium" panose="020B0600000000000000" charset="-122"/>
            </a:endParaRPr>
          </a:p>
        </p:txBody>
      </p:sp>
      <p:sp>
        <p:nvSpPr>
          <p:cNvPr id="4" name="右箭头 3"/>
          <p:cNvSpPr/>
          <p:nvPr/>
        </p:nvSpPr>
        <p:spPr>
          <a:xfrm>
            <a:off x="3545344" y="2865844"/>
            <a:ext cx="6351738" cy="1146879"/>
          </a:xfrm>
          <a:prstGeom prst="rightArrow">
            <a:avLst>
              <a:gd name="adj1" fmla="val 63288"/>
              <a:gd name="adj2" fmla="val 166272"/>
            </a:avLst>
          </a:prstGeom>
          <a:gradFill>
            <a:gsLst>
              <a:gs pos="38000">
                <a:srgbClr val="10427F"/>
              </a:gs>
              <a:gs pos="100000">
                <a:srgbClr val="3C8ABB"/>
              </a:gs>
            </a:gsLst>
            <a:lin ang="2700000" scaled="0"/>
          </a:gradFill>
          <a:ln>
            <a:no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zh-CN" altLang="en-US" sz="1800">
                <a:latin typeface="思源黑体 CN Normal" panose="020B0400000000000000" charset="-122"/>
                <a:ea typeface="思源黑体 CN Normal" panose="020B0400000000000000" charset="-122"/>
                <a:sym typeface="+mn-ea"/>
              </a:rPr>
              <a:t>协同整合产业链环节</a:t>
            </a:r>
            <a:endParaRPr lang="zh-CN" altLang="en-US" sz="1800" dirty="0">
              <a:latin typeface="思源黑体 CN Normal" panose="020B0400000000000000" charset="-122"/>
              <a:ea typeface="思源黑体 CN Normal" panose="020B0400000000000000" charset="-122"/>
            </a:endParaRPr>
          </a:p>
        </p:txBody>
      </p:sp>
      <p:grpSp>
        <p:nvGrpSpPr>
          <p:cNvPr id="7" name="组合 6"/>
          <p:cNvGrpSpPr/>
          <p:nvPr/>
        </p:nvGrpSpPr>
        <p:grpSpPr>
          <a:xfrm>
            <a:off x="10015045" y="914400"/>
            <a:ext cx="1656256" cy="5052355"/>
            <a:chOff x="10015045" y="914400"/>
            <a:chExt cx="1656256" cy="5052355"/>
          </a:xfrm>
          <a:effectLst>
            <a:outerShdw blurRad="76200" dist="63500" dir="2700000" algn="tl" rotWithShape="0">
              <a:prstClr val="black">
                <a:alpha val="40000"/>
              </a:prstClr>
            </a:outerShdw>
          </a:effectLst>
        </p:grpSpPr>
        <p:sp>
          <p:nvSpPr>
            <p:cNvPr id="61" name="矩形 60"/>
            <p:cNvSpPr/>
            <p:nvPr/>
          </p:nvSpPr>
          <p:spPr>
            <a:xfrm>
              <a:off x="10015045" y="924856"/>
              <a:ext cx="1656256" cy="5041899"/>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思源黑体 CN Normal" panose="020B0400000000000000" charset="-122"/>
                <a:ea typeface="思源黑体 CN Normal" panose="020B0400000000000000" charset="-122"/>
              </a:endParaRPr>
            </a:p>
          </p:txBody>
        </p:sp>
        <p:sp>
          <p:nvSpPr>
            <p:cNvPr id="8" name="矩形 7"/>
            <p:cNvSpPr/>
            <p:nvPr/>
          </p:nvSpPr>
          <p:spPr>
            <a:xfrm>
              <a:off x="11122821" y="914400"/>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dirty="0">
                  <a:latin typeface="思源黑体 CN Normal" panose="020B0400000000000000" charset="-122"/>
                  <a:ea typeface="思源黑体 CN Normal" panose="020B0400000000000000" charset="-122"/>
                  <a:sym typeface="+mn-ea"/>
                </a:rPr>
                <a:t>动力电池生产</a:t>
              </a:r>
              <a:endParaRPr lang="zh-CN" altLang="en-US" sz="1200" dirty="0">
                <a:latin typeface="思源黑体 CN Normal" panose="020B0400000000000000" charset="-122"/>
                <a:ea typeface="思源黑体 CN Normal" panose="020B0400000000000000" charset="-122"/>
                <a:sym typeface="+mn-ea"/>
              </a:endParaRPr>
            </a:p>
          </p:txBody>
        </p:sp>
        <p:sp>
          <p:nvSpPr>
            <p:cNvPr id="36" name="矩形 35"/>
            <p:cNvSpPr/>
            <p:nvPr/>
          </p:nvSpPr>
          <p:spPr>
            <a:xfrm>
              <a:off x="11122821" y="2612486"/>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a:latin typeface="思源黑体 CN Normal" panose="020B0400000000000000" charset="-122"/>
                  <a:ea typeface="思源黑体 CN Normal" panose="020B0400000000000000" charset="-122"/>
                  <a:sym typeface="+mn-ea"/>
                </a:rPr>
                <a:t>充电桩制造</a:t>
              </a:r>
              <a:endParaRPr lang="zh-CN" altLang="en-US" sz="1200" dirty="0">
                <a:latin typeface="思源黑体 CN Normal" panose="020B0400000000000000" charset="-122"/>
                <a:ea typeface="思源黑体 CN Normal" panose="020B0400000000000000" charset="-122"/>
                <a:sym typeface="+mn-ea"/>
              </a:endParaRPr>
            </a:p>
          </p:txBody>
        </p:sp>
        <p:sp>
          <p:nvSpPr>
            <p:cNvPr id="37" name="矩形 36"/>
            <p:cNvSpPr/>
            <p:nvPr/>
          </p:nvSpPr>
          <p:spPr>
            <a:xfrm>
              <a:off x="11122821" y="4310571"/>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latin typeface="思源黑体 CN Normal" panose="020B0400000000000000" charset="-122"/>
                  <a:ea typeface="思源黑体 CN Normal" panose="020B0400000000000000" charset="-122"/>
                </a:rPr>
                <a:t>比亚迪网约车专修店</a:t>
              </a:r>
              <a:endParaRPr lang="zh-CN" altLang="en-US" sz="1000" dirty="0">
                <a:latin typeface="思源黑体 CN Normal" panose="020B0400000000000000" charset="-122"/>
                <a:ea typeface="思源黑体 CN Normal" panose="020B0400000000000000" charset="-122"/>
              </a:endParaRPr>
            </a:p>
          </p:txBody>
        </p:sp>
        <p:sp>
          <p:nvSpPr>
            <p:cNvPr id="39" name="矩形 38"/>
            <p:cNvSpPr/>
            <p:nvPr/>
          </p:nvSpPr>
          <p:spPr>
            <a:xfrm>
              <a:off x="10634035" y="914400"/>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000">
                  <a:latin typeface="思源黑体 CN Normal" panose="020B0400000000000000" charset="-122"/>
                  <a:ea typeface="思源黑体 CN Normal" panose="020B0400000000000000" charset="-122"/>
                  <a:sym typeface="+mn-ea"/>
                </a:rPr>
                <a:t>主机厂指定服务商</a:t>
              </a:r>
              <a:endParaRPr lang="zh-CN" altLang="en-US" sz="1000" dirty="0">
                <a:latin typeface="思源黑体 CN Normal" panose="020B0400000000000000" charset="-122"/>
                <a:ea typeface="思源黑体 CN Normal" panose="020B0400000000000000" charset="-122"/>
                <a:sym typeface="+mn-ea"/>
              </a:endParaRPr>
            </a:p>
          </p:txBody>
        </p:sp>
        <p:sp>
          <p:nvSpPr>
            <p:cNvPr id="41" name="矩形 40"/>
            <p:cNvSpPr/>
            <p:nvPr/>
          </p:nvSpPr>
          <p:spPr>
            <a:xfrm>
              <a:off x="10634035" y="2612486"/>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000">
                  <a:latin typeface="思源黑体 CN Normal" panose="020B0400000000000000" charset="-122"/>
                  <a:ea typeface="思源黑体 CN Normal" panose="020B0400000000000000" charset="-122"/>
                  <a:sym typeface="+mn-ea"/>
                </a:rPr>
                <a:t>驱动电机及控制生产</a:t>
              </a:r>
              <a:endParaRPr lang="zh-CN" altLang="en-US" sz="1000" dirty="0">
                <a:latin typeface="思源黑体 CN Normal" panose="020B0400000000000000" charset="-122"/>
                <a:ea typeface="思源黑体 CN Normal" panose="020B0400000000000000" charset="-122"/>
                <a:sym typeface="+mn-ea"/>
              </a:endParaRPr>
            </a:p>
          </p:txBody>
        </p:sp>
        <p:sp>
          <p:nvSpPr>
            <p:cNvPr id="42" name="矩形 41"/>
            <p:cNvSpPr/>
            <p:nvPr/>
          </p:nvSpPr>
          <p:spPr>
            <a:xfrm>
              <a:off x="10634035" y="4310571"/>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a:latin typeface="思源黑体 CN Normal" panose="020B0400000000000000" charset="-122"/>
                  <a:ea typeface="思源黑体 CN Normal" panose="020B0400000000000000" charset="-122"/>
                  <a:sym typeface="+mn-ea"/>
                </a:rPr>
                <a:t>辅助系统企业</a:t>
              </a:r>
              <a:endParaRPr lang="zh-CN" altLang="en-US" sz="1200" dirty="0">
                <a:latin typeface="思源黑体 CN Normal" panose="020B0400000000000000" charset="-122"/>
                <a:ea typeface="思源黑体 CN Normal" panose="020B0400000000000000" charset="-122"/>
                <a:sym typeface="+mn-ea"/>
              </a:endParaRPr>
            </a:p>
          </p:txBody>
        </p:sp>
        <p:sp>
          <p:nvSpPr>
            <p:cNvPr id="43" name="矩形 42"/>
            <p:cNvSpPr/>
            <p:nvPr/>
          </p:nvSpPr>
          <p:spPr>
            <a:xfrm>
              <a:off x="10128448" y="914400"/>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a:latin typeface="思源黑体 CN Normal" panose="020B0400000000000000" charset="-122"/>
                  <a:ea typeface="思源黑体 CN Normal" panose="020B0400000000000000" charset="-122"/>
                  <a:sym typeface="+mn-ea"/>
                </a:rPr>
                <a:t>主机厂</a:t>
              </a:r>
              <a:endParaRPr lang="zh-CN" altLang="en-US" sz="1200" dirty="0">
                <a:latin typeface="思源黑体 CN Normal" panose="020B0400000000000000" charset="-122"/>
                <a:ea typeface="思源黑体 CN Normal" panose="020B0400000000000000" charset="-122"/>
                <a:sym typeface="+mn-ea"/>
              </a:endParaRPr>
            </a:p>
          </p:txBody>
        </p:sp>
        <p:sp>
          <p:nvSpPr>
            <p:cNvPr id="46" name="矩形 45"/>
            <p:cNvSpPr/>
            <p:nvPr/>
          </p:nvSpPr>
          <p:spPr>
            <a:xfrm>
              <a:off x="10128448" y="2612486"/>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a:latin typeface="思源黑体 CN Normal" panose="020B0400000000000000" charset="-122"/>
                  <a:ea typeface="思源黑体 CN Normal" panose="020B0400000000000000" charset="-122"/>
                  <a:sym typeface="+mn-ea"/>
                </a:rPr>
                <a:t>再生能源回收</a:t>
              </a:r>
              <a:endParaRPr lang="zh-CN" altLang="en-US" sz="1200" dirty="0">
                <a:latin typeface="思源黑体 CN Normal" panose="020B0400000000000000" charset="-122"/>
                <a:ea typeface="思源黑体 CN Normal" panose="020B0400000000000000" charset="-122"/>
                <a:sym typeface="+mn-ea"/>
              </a:endParaRPr>
            </a:p>
          </p:txBody>
        </p:sp>
        <p:sp>
          <p:nvSpPr>
            <p:cNvPr id="50" name="矩形 49"/>
            <p:cNvSpPr/>
            <p:nvPr/>
          </p:nvSpPr>
          <p:spPr>
            <a:xfrm>
              <a:off x="10128448" y="4310571"/>
              <a:ext cx="430517" cy="1656184"/>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a:latin typeface="思源黑体 CN Normal" panose="020B0400000000000000" charset="-122"/>
                  <a:ea typeface="思源黑体 CN Normal" panose="020B0400000000000000" charset="-122"/>
                  <a:sym typeface="+mn-ea"/>
                </a:rPr>
                <a:t>充电桩运营管理</a:t>
              </a:r>
              <a:endParaRPr lang="zh-CN" altLang="en-US" sz="1200" dirty="0">
                <a:latin typeface="思源黑体 CN Normal" panose="020B0400000000000000" charset="-122"/>
                <a:ea typeface="思源黑体 CN Normal" panose="020B0400000000000000" charset="-122"/>
                <a:sym typeface="+mn-ea"/>
              </a:endParaRPr>
            </a:p>
          </p:txBody>
        </p:sp>
      </p:grpSp>
      <p:grpSp>
        <p:nvGrpSpPr>
          <p:cNvPr id="5" name="组合 4"/>
          <p:cNvGrpSpPr/>
          <p:nvPr/>
        </p:nvGrpSpPr>
        <p:grpSpPr>
          <a:xfrm>
            <a:off x="2031531" y="908050"/>
            <a:ext cx="1438744" cy="5048249"/>
            <a:chOff x="2031531" y="908050"/>
            <a:chExt cx="1438744" cy="5048249"/>
          </a:xfrm>
          <a:effectLst>
            <a:outerShdw blurRad="76200" dist="63500" dir="2700000" algn="tl" rotWithShape="0">
              <a:prstClr val="black">
                <a:alpha val="40000"/>
              </a:prstClr>
            </a:outerShdw>
          </a:effectLst>
        </p:grpSpPr>
        <p:sp>
          <p:nvSpPr>
            <p:cNvPr id="20" name="矩形 19"/>
            <p:cNvSpPr/>
            <p:nvPr/>
          </p:nvSpPr>
          <p:spPr>
            <a:xfrm>
              <a:off x="2031531" y="908050"/>
              <a:ext cx="1438744" cy="608330"/>
            </a:xfrm>
            <a:prstGeom prst="rect">
              <a:avLst/>
            </a:prstGeom>
            <a:gradFill>
              <a:gsLst>
                <a:gs pos="38000">
                  <a:srgbClr val="10427F"/>
                </a:gs>
                <a:gs pos="100000">
                  <a:srgbClr val="3C8A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Normal" panose="020B0400000000000000" charset="-122"/>
                  <a:ea typeface="思源黑体 CN Normal" panose="020B0400000000000000" charset="-122"/>
                </a:rPr>
                <a:t>行业专业人才培养资源</a:t>
              </a:r>
              <a:endParaRPr lang="zh-CN" altLang="en-US" sz="1400" dirty="0">
                <a:latin typeface="思源黑体 CN Normal" panose="020B0400000000000000" charset="-122"/>
                <a:ea typeface="思源黑体 CN Normal" panose="020B0400000000000000" charset="-122"/>
              </a:endParaRPr>
            </a:p>
          </p:txBody>
        </p:sp>
        <p:sp>
          <p:nvSpPr>
            <p:cNvPr id="44" name="矩形 43"/>
            <p:cNvSpPr/>
            <p:nvPr/>
          </p:nvSpPr>
          <p:spPr>
            <a:xfrm>
              <a:off x="2031531" y="1608162"/>
              <a:ext cx="1438744" cy="4348137"/>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23" name="矩形 22"/>
            <p:cNvSpPr/>
            <p:nvPr/>
          </p:nvSpPr>
          <p:spPr>
            <a:xfrm>
              <a:off x="2031531" y="1713093"/>
              <a:ext cx="660097" cy="2003939"/>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Normal" panose="020B0400000000000000" charset="-122"/>
                  <a:ea typeface="思源黑体 CN Normal" panose="020B0400000000000000" charset="-122"/>
                  <a:sym typeface="+mn-ea"/>
                </a:rPr>
                <a:t>专业的人才培养方案</a:t>
              </a:r>
              <a:endParaRPr lang="zh-CN" altLang="en-US" sz="1400" dirty="0">
                <a:latin typeface="思源黑体 CN Normal" panose="020B0400000000000000" charset="-122"/>
                <a:ea typeface="思源黑体 CN Normal" panose="020B0400000000000000" charset="-122"/>
                <a:sym typeface="+mn-ea"/>
              </a:endParaRPr>
            </a:p>
          </p:txBody>
        </p:sp>
        <p:sp>
          <p:nvSpPr>
            <p:cNvPr id="24" name="矩形 23"/>
            <p:cNvSpPr/>
            <p:nvPr/>
          </p:nvSpPr>
          <p:spPr>
            <a:xfrm>
              <a:off x="2810178" y="1700741"/>
              <a:ext cx="660097" cy="2003939"/>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Normal" panose="020B0400000000000000" charset="-122"/>
                  <a:ea typeface="思源黑体 CN Normal" panose="020B0400000000000000" charset="-122"/>
                </a:rPr>
                <a:t>产教融合课程资源</a:t>
              </a:r>
              <a:endParaRPr lang="zh-CN" altLang="en-US" sz="1400" dirty="0">
                <a:latin typeface="思源黑体 CN Normal" panose="020B0400000000000000" charset="-122"/>
                <a:ea typeface="思源黑体 CN Normal" panose="020B0400000000000000" charset="-122"/>
              </a:endParaRPr>
            </a:p>
          </p:txBody>
        </p:sp>
        <p:sp>
          <p:nvSpPr>
            <p:cNvPr id="38" name="矩形 37"/>
            <p:cNvSpPr/>
            <p:nvPr/>
          </p:nvSpPr>
          <p:spPr>
            <a:xfrm>
              <a:off x="2031531" y="3828520"/>
              <a:ext cx="660097" cy="2003939"/>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dirty="0">
                  <a:latin typeface="思源黑体 CN Normal" panose="020B0400000000000000" charset="-122"/>
                  <a:ea typeface="思源黑体 CN Normal" panose="020B0400000000000000" charset="-122"/>
                </a:rPr>
                <a:t>产业级应用的实训设备</a:t>
              </a:r>
              <a:r>
                <a:rPr lang="zh-CN" altLang="en-US" sz="1400" dirty="0">
                  <a:latin typeface="思源黑体 CN Normal" panose="020B0400000000000000" charset="-122"/>
                  <a:ea typeface="思源黑体 CN Normal" panose="020B0400000000000000" charset="-122"/>
                </a:rPr>
                <a:t>及软件系统</a:t>
              </a:r>
              <a:endParaRPr lang="zh-CN" altLang="en-US" sz="1400" dirty="0">
                <a:latin typeface="思源黑体 CN Normal" panose="020B0400000000000000" charset="-122"/>
                <a:ea typeface="思源黑体 CN Normal" panose="020B0400000000000000" charset="-122"/>
                <a:sym typeface="+mn-ea"/>
              </a:endParaRPr>
            </a:p>
          </p:txBody>
        </p:sp>
        <p:sp>
          <p:nvSpPr>
            <p:cNvPr id="40" name="矩形 39"/>
            <p:cNvSpPr/>
            <p:nvPr/>
          </p:nvSpPr>
          <p:spPr>
            <a:xfrm>
              <a:off x="2810178" y="3828520"/>
              <a:ext cx="660097" cy="2003939"/>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Normal" panose="020B0400000000000000" charset="-122"/>
                  <a:ea typeface="思源黑体 CN Normal" panose="020B0400000000000000" charset="-122"/>
                  <a:sym typeface="+mn-ea"/>
                </a:rPr>
                <a:t>企业实战师资资源</a:t>
              </a:r>
              <a:endParaRPr lang="zh-CN" altLang="en-US" sz="1400" dirty="0">
                <a:latin typeface="思源黑体 CN Normal" panose="020B0400000000000000" charset="-122"/>
                <a:ea typeface="思源黑体 CN Normal" panose="020B0400000000000000" charset="-122"/>
                <a:sym typeface="+mn-ea"/>
              </a:endParaRPr>
            </a:p>
          </p:txBody>
        </p:sp>
      </p:grpSp>
      <p:sp>
        <p:nvSpPr>
          <p:cNvPr id="63" name="右箭头 44"/>
          <p:cNvSpPr/>
          <p:nvPr/>
        </p:nvSpPr>
        <p:spPr>
          <a:xfrm>
            <a:off x="7903120" y="4625385"/>
            <a:ext cx="2041140" cy="1120720"/>
          </a:xfrm>
          <a:prstGeom prst="rightArrow">
            <a:avLst>
              <a:gd name="adj1" fmla="val 50000"/>
              <a:gd name="adj2" fmla="val 71531"/>
            </a:avLst>
          </a:prstGeom>
          <a:gradFill>
            <a:gsLst>
              <a:gs pos="38000">
                <a:srgbClr val="10427F"/>
              </a:gs>
              <a:gs pos="100000">
                <a:srgbClr val="3C8ABB"/>
              </a:gs>
            </a:gsLst>
            <a:lin ang="2700000" scaled="0"/>
          </a:gradFill>
          <a:ln>
            <a:no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思源黑体 CN Normal" panose="020B0400000000000000" charset="-122"/>
                <a:ea typeface="思源黑体 CN Normal" panose="020B0400000000000000" charset="-122"/>
                <a:cs typeface="微软雅黑" panose="020B0503020204020204" pitchFamily="34" charset="-122"/>
              </a:rPr>
              <a:t>人才输送实习</a:t>
            </a:r>
            <a:endParaRPr lang="en-US" altLang="zh-CN" sz="1200" dirty="0">
              <a:latin typeface="思源黑体 CN Normal" panose="020B0400000000000000" charset="-122"/>
              <a:ea typeface="思源黑体 CN Normal" panose="020B0400000000000000" charset="-122"/>
              <a:cs typeface="微软雅黑" panose="020B0503020204020204" pitchFamily="34" charset="-122"/>
            </a:endParaRPr>
          </a:p>
          <a:p>
            <a:pPr algn="ctr"/>
            <a:r>
              <a:rPr lang="zh-CN" altLang="en-US" sz="1200" dirty="0">
                <a:latin typeface="思源黑体 CN Normal" panose="020B0400000000000000" charset="-122"/>
                <a:ea typeface="思源黑体 CN Normal" panose="020B0400000000000000" charset="-122"/>
                <a:cs typeface="思源黑体 CN Light" panose="020B0300000000000000" charset="-122"/>
              </a:rPr>
              <a:t>就业</a:t>
            </a:r>
            <a:r>
              <a:rPr lang="en-US" altLang="zh-CN" sz="1200" dirty="0">
                <a:latin typeface="思源黑体 CN Normal" panose="020B0400000000000000" charset="-122"/>
                <a:ea typeface="思源黑体 CN Normal" panose="020B0400000000000000" charset="-122"/>
                <a:cs typeface="思源黑体 CN Light" panose="020B0300000000000000" charset="-122"/>
              </a:rPr>
              <a:t>/</a:t>
            </a:r>
            <a:r>
              <a:rPr lang="zh-CN" altLang="en-US" sz="1200" dirty="0">
                <a:latin typeface="思源黑体 CN Normal" panose="020B0400000000000000" charset="-122"/>
                <a:ea typeface="思源黑体 CN Normal" panose="020B0400000000000000" charset="-122"/>
                <a:cs typeface="思源黑体 CN Light" panose="020B0300000000000000" charset="-122"/>
              </a:rPr>
              <a:t>创业</a:t>
            </a:r>
            <a:endParaRPr lang="zh-CN" altLang="en-US" sz="1200" dirty="0">
              <a:latin typeface="思源黑体 CN Normal" panose="020B0400000000000000" charset="-122"/>
              <a:ea typeface="思源黑体 CN Normal" panose="020B0400000000000000" charset="-122"/>
              <a:cs typeface="微软雅黑" panose="020B0503020204020204" pitchFamily="34" charset="-122"/>
            </a:endParaRPr>
          </a:p>
        </p:txBody>
      </p:sp>
      <p:sp>
        <p:nvSpPr>
          <p:cNvPr id="64" name="右箭头 44"/>
          <p:cNvSpPr/>
          <p:nvPr/>
        </p:nvSpPr>
        <p:spPr>
          <a:xfrm flipH="1">
            <a:off x="3545344" y="4652391"/>
            <a:ext cx="2041140" cy="1120720"/>
          </a:xfrm>
          <a:prstGeom prst="rightArrow">
            <a:avLst>
              <a:gd name="adj1" fmla="val 50000"/>
              <a:gd name="adj2" fmla="val 71531"/>
            </a:avLst>
          </a:prstGeom>
          <a:gradFill>
            <a:gsLst>
              <a:gs pos="38000">
                <a:srgbClr val="10427F"/>
              </a:gs>
              <a:gs pos="100000">
                <a:srgbClr val="3C8ABB"/>
              </a:gs>
            </a:gsLst>
            <a:lin ang="2700000" scaled="0"/>
          </a:gradFill>
          <a:ln>
            <a:no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latin typeface="思源黑体 CN Normal" panose="020B0400000000000000" charset="-122"/>
                <a:ea typeface="思源黑体 CN Normal" panose="020B0400000000000000" charset="-122"/>
              </a:rPr>
              <a:t>人才培养、师资培训</a:t>
            </a:r>
            <a:endParaRPr lang="en-US" altLang="zh-CN" sz="1200" dirty="0">
              <a:latin typeface="思源黑体 CN Normal" panose="020B0400000000000000" charset="-122"/>
              <a:ea typeface="思源黑体 CN Normal" panose="020B0400000000000000" charset="-122"/>
            </a:endParaRPr>
          </a:p>
          <a:p>
            <a:r>
              <a:rPr lang="zh-CN" altLang="en-US" sz="1200" dirty="0">
                <a:latin typeface="思源黑体 CN Normal" panose="020B0400000000000000" charset="-122"/>
                <a:ea typeface="思源黑体 CN Normal" panose="020B0400000000000000" charset="-122"/>
              </a:rPr>
              <a:t>课程资源、合作开发</a:t>
            </a:r>
            <a:endParaRPr lang="zh-CN" altLang="en-US" sz="1200" dirty="0">
              <a:latin typeface="思源黑体 CN Normal" panose="020B0400000000000000" charset="-122"/>
              <a:ea typeface="思源黑体 CN Normal" panose="020B0400000000000000" charset="-122"/>
            </a:endParaRPr>
          </a:p>
        </p:txBody>
      </p:sp>
      <p:sp>
        <p:nvSpPr>
          <p:cNvPr id="67" name="右箭头 44"/>
          <p:cNvSpPr/>
          <p:nvPr/>
        </p:nvSpPr>
        <p:spPr>
          <a:xfrm flipH="1">
            <a:off x="3545344" y="1097589"/>
            <a:ext cx="2041140" cy="1120720"/>
          </a:xfrm>
          <a:prstGeom prst="rightArrow">
            <a:avLst>
              <a:gd name="adj1" fmla="val 50000"/>
              <a:gd name="adj2" fmla="val 71531"/>
            </a:avLst>
          </a:prstGeom>
          <a:gradFill>
            <a:gsLst>
              <a:gs pos="38000">
                <a:srgbClr val="10427F"/>
              </a:gs>
              <a:gs pos="100000">
                <a:srgbClr val="3C8ABB"/>
              </a:gs>
            </a:gsLst>
            <a:lin ang="2700000" scaled="0"/>
          </a:gradFill>
          <a:ln>
            <a:no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思源黑体 CN Normal" panose="020B0400000000000000" charset="-122"/>
                <a:ea typeface="思源黑体 CN Normal" panose="020B0400000000000000" charset="-122"/>
                <a:sym typeface="+mn-ea"/>
              </a:rPr>
              <a:t>新能源汽车全产业链人才实习就业场所</a:t>
            </a:r>
            <a:endParaRPr lang="zh-CN" altLang="en-US" sz="1200" dirty="0">
              <a:latin typeface="思源黑体 CN Normal" panose="020B0400000000000000" charset="-122"/>
              <a:ea typeface="思源黑体 CN Normal" panose="020B0400000000000000" charset="-122"/>
              <a:cs typeface="微软雅黑" panose="020B0503020204020204" pitchFamily="34" charset="-122"/>
            </a:endParaRPr>
          </a:p>
        </p:txBody>
      </p:sp>
      <p:sp>
        <p:nvSpPr>
          <p:cNvPr id="68" name="右箭头 44"/>
          <p:cNvSpPr/>
          <p:nvPr/>
        </p:nvSpPr>
        <p:spPr>
          <a:xfrm flipH="1">
            <a:off x="7903120" y="1097589"/>
            <a:ext cx="2041140" cy="1120720"/>
          </a:xfrm>
          <a:prstGeom prst="rightArrow">
            <a:avLst>
              <a:gd name="adj1" fmla="val 50000"/>
              <a:gd name="adj2" fmla="val 71531"/>
            </a:avLst>
          </a:prstGeom>
          <a:gradFill>
            <a:gsLst>
              <a:gs pos="38000">
                <a:srgbClr val="10427F"/>
              </a:gs>
              <a:gs pos="100000">
                <a:srgbClr val="3C8ABB"/>
              </a:gs>
            </a:gsLst>
            <a:lin ang="2700000" scaled="0"/>
          </a:gradFill>
          <a:ln>
            <a:no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latin typeface="思源黑体 CN Normal" panose="020B0400000000000000" charset="-122"/>
                <a:ea typeface="思源黑体 CN Normal" panose="020B0400000000000000" charset="-122"/>
              </a:rPr>
              <a:t>人才培养、师资培训</a:t>
            </a:r>
            <a:endParaRPr lang="en-US" altLang="zh-CN" sz="1200" dirty="0">
              <a:latin typeface="思源黑体 CN Normal" panose="020B0400000000000000" charset="-122"/>
              <a:ea typeface="思源黑体 CN Normal" panose="020B0400000000000000" charset="-122"/>
            </a:endParaRPr>
          </a:p>
          <a:p>
            <a:r>
              <a:rPr lang="zh-CN" altLang="en-US" sz="1200" dirty="0">
                <a:latin typeface="思源黑体 CN Normal" panose="020B0400000000000000" charset="-122"/>
                <a:ea typeface="思源黑体 CN Normal" panose="020B0400000000000000" charset="-122"/>
              </a:rPr>
              <a:t>课程资源、合作开发</a:t>
            </a:r>
            <a:endParaRPr lang="zh-CN" altLang="en-US" sz="1200" dirty="0">
              <a:latin typeface="思源黑体 CN Normal" panose="020B0400000000000000" charset="-122"/>
              <a:ea typeface="思源黑体 CN Normal" panose="020B0400000000000000" charset="-122"/>
            </a:endParaRPr>
          </a:p>
        </p:txBody>
      </p:sp>
      <p:sp>
        <p:nvSpPr>
          <p:cNvPr id="6" name="标题 5"/>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人才实习就业服务</a:t>
            </a:r>
            <a:endParaRPr lang="zh-CN" altLang="en-US" dirty="0">
              <a:latin typeface="思源黑体 CN Normal" panose="020B0400000000000000" charset="-122"/>
              <a:ea typeface="思源黑体 CN Normal" panose="020B0400000000000000" charset="-122"/>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标题 67"/>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行云学院</a:t>
            </a:r>
            <a:endParaRPr lang="zh-CN" altLang="en-US" dirty="0">
              <a:latin typeface="思源黑体 CN Normal" panose="020B0400000000000000" charset="-122"/>
              <a:ea typeface="思源黑体 CN Normal" panose="020B0400000000000000" charset="-122"/>
            </a:endParaRPr>
          </a:p>
        </p:txBody>
      </p:sp>
      <p:grpSp>
        <p:nvGrpSpPr>
          <p:cNvPr id="72" name="组合 71"/>
          <p:cNvGrpSpPr/>
          <p:nvPr/>
        </p:nvGrpSpPr>
        <p:grpSpPr>
          <a:xfrm>
            <a:off x="524585" y="928849"/>
            <a:ext cx="4419287" cy="3592409"/>
            <a:chOff x="4246991" y="1803761"/>
            <a:chExt cx="3682159" cy="3285709"/>
          </a:xfrm>
          <a:effectLst>
            <a:outerShdw blurRad="76200" dist="63500" dir="2700000" algn="tl" rotWithShape="0">
              <a:prstClr val="black">
                <a:alpha val="40000"/>
              </a:prstClr>
            </a:outerShdw>
          </a:effectLst>
        </p:grpSpPr>
        <p:sp>
          <p:nvSpPr>
            <p:cNvPr id="73" name="任意多边形 39"/>
            <p:cNvSpPr/>
            <p:nvPr/>
          </p:nvSpPr>
          <p:spPr bwMode="auto">
            <a:xfrm>
              <a:off x="5626380" y="4605195"/>
              <a:ext cx="915423" cy="434007"/>
            </a:xfrm>
            <a:custGeom>
              <a:avLst/>
              <a:gdLst>
                <a:gd name="T0" fmla="*/ 805 w 805"/>
                <a:gd name="T1" fmla="*/ 354 h 354"/>
                <a:gd name="T2" fmla="*/ 0 w 805"/>
                <a:gd name="T3" fmla="*/ 354 h 354"/>
                <a:gd name="T4" fmla="*/ 26 w 805"/>
                <a:gd name="T5" fmla="*/ 0 h 354"/>
                <a:gd name="T6" fmla="*/ 776 w 805"/>
                <a:gd name="T7" fmla="*/ 0 h 354"/>
                <a:gd name="T8" fmla="*/ 805 w 805"/>
                <a:gd name="T9" fmla="*/ 354 h 354"/>
              </a:gdLst>
              <a:ahLst/>
              <a:cxnLst>
                <a:cxn ang="0">
                  <a:pos x="T0" y="T1"/>
                </a:cxn>
                <a:cxn ang="0">
                  <a:pos x="T2" y="T3"/>
                </a:cxn>
                <a:cxn ang="0">
                  <a:pos x="T4" y="T5"/>
                </a:cxn>
                <a:cxn ang="0">
                  <a:pos x="T6" y="T7"/>
                </a:cxn>
                <a:cxn ang="0">
                  <a:pos x="T8" y="T9"/>
                </a:cxn>
              </a:cxnLst>
              <a:rect l="0" t="0" r="r" b="b"/>
              <a:pathLst>
                <a:path w="805" h="354">
                  <a:moveTo>
                    <a:pt x="805" y="354"/>
                  </a:moveTo>
                  <a:lnTo>
                    <a:pt x="0" y="354"/>
                  </a:lnTo>
                  <a:lnTo>
                    <a:pt x="26" y="0"/>
                  </a:lnTo>
                  <a:lnTo>
                    <a:pt x="776" y="0"/>
                  </a:lnTo>
                  <a:lnTo>
                    <a:pt x="805" y="354"/>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74" name="矩形 73"/>
            <p:cNvSpPr/>
            <p:nvPr/>
          </p:nvSpPr>
          <p:spPr bwMode="auto">
            <a:xfrm>
              <a:off x="5579755" y="4990163"/>
              <a:ext cx="1022317" cy="9930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75" name="任意多边形 41"/>
            <p:cNvSpPr/>
            <p:nvPr/>
          </p:nvSpPr>
          <p:spPr bwMode="auto">
            <a:xfrm>
              <a:off x="4246991" y="1803761"/>
              <a:ext cx="3682159" cy="2400529"/>
            </a:xfrm>
            <a:custGeom>
              <a:avLst/>
              <a:gdLst>
                <a:gd name="T0" fmla="*/ 1784 w 1831"/>
                <a:gd name="T1" fmla="*/ 0 h 1107"/>
                <a:gd name="T2" fmla="*/ 46 w 1831"/>
                <a:gd name="T3" fmla="*/ 0 h 1107"/>
                <a:gd name="T4" fmla="*/ 0 w 1831"/>
                <a:gd name="T5" fmla="*/ 47 h 1107"/>
                <a:gd name="T6" fmla="*/ 0 w 1831"/>
                <a:gd name="T7" fmla="*/ 47 h 1107"/>
                <a:gd name="T8" fmla="*/ 0 w 1831"/>
                <a:gd name="T9" fmla="*/ 1107 h 1107"/>
                <a:gd name="T10" fmla="*/ 1831 w 1831"/>
                <a:gd name="T11" fmla="*/ 1107 h 1107"/>
                <a:gd name="T12" fmla="*/ 1831 w 1831"/>
                <a:gd name="T13" fmla="*/ 47 h 1107"/>
                <a:gd name="T14" fmla="*/ 1784 w 1831"/>
                <a:gd name="T15" fmla="*/ 0 h 1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107">
                  <a:moveTo>
                    <a:pt x="1784" y="0"/>
                  </a:moveTo>
                  <a:cubicBezTo>
                    <a:pt x="46" y="0"/>
                    <a:pt x="46" y="0"/>
                    <a:pt x="46" y="0"/>
                  </a:cubicBezTo>
                  <a:cubicBezTo>
                    <a:pt x="20" y="0"/>
                    <a:pt x="0" y="21"/>
                    <a:pt x="0" y="47"/>
                  </a:cubicBezTo>
                  <a:cubicBezTo>
                    <a:pt x="0" y="47"/>
                    <a:pt x="0" y="47"/>
                    <a:pt x="0" y="47"/>
                  </a:cubicBezTo>
                  <a:cubicBezTo>
                    <a:pt x="0" y="1107"/>
                    <a:pt x="0" y="1107"/>
                    <a:pt x="0" y="1107"/>
                  </a:cubicBezTo>
                  <a:cubicBezTo>
                    <a:pt x="1831" y="1107"/>
                    <a:pt x="1831" y="1107"/>
                    <a:pt x="1831" y="1107"/>
                  </a:cubicBezTo>
                  <a:cubicBezTo>
                    <a:pt x="1831" y="47"/>
                    <a:pt x="1831" y="47"/>
                    <a:pt x="1831" y="47"/>
                  </a:cubicBezTo>
                  <a:cubicBezTo>
                    <a:pt x="1831" y="21"/>
                    <a:pt x="1810" y="0"/>
                    <a:pt x="1784" y="0"/>
                  </a:cubicBez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76" name="任意多边形 42"/>
            <p:cNvSpPr/>
            <p:nvPr/>
          </p:nvSpPr>
          <p:spPr bwMode="auto">
            <a:xfrm>
              <a:off x="4246991" y="4204290"/>
              <a:ext cx="3682159" cy="475692"/>
            </a:xfrm>
            <a:custGeom>
              <a:avLst/>
              <a:gdLst>
                <a:gd name="T0" fmla="*/ 0 w 1831"/>
                <a:gd name="T1" fmla="*/ 0 h 219"/>
                <a:gd name="T2" fmla="*/ 0 w 1831"/>
                <a:gd name="T3" fmla="*/ 173 h 219"/>
                <a:gd name="T4" fmla="*/ 46 w 1831"/>
                <a:gd name="T5" fmla="*/ 219 h 219"/>
                <a:gd name="T6" fmla="*/ 46 w 1831"/>
                <a:gd name="T7" fmla="*/ 219 h 219"/>
                <a:gd name="T8" fmla="*/ 1784 w 1831"/>
                <a:gd name="T9" fmla="*/ 219 h 219"/>
                <a:gd name="T10" fmla="*/ 1831 w 1831"/>
                <a:gd name="T11" fmla="*/ 173 h 219"/>
                <a:gd name="T12" fmla="*/ 1831 w 1831"/>
                <a:gd name="T13" fmla="*/ 173 h 219"/>
                <a:gd name="T14" fmla="*/ 1831 w 1831"/>
                <a:gd name="T15" fmla="*/ 0 h 219"/>
                <a:gd name="T16" fmla="*/ 0 w 1831"/>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1" h="219">
                  <a:moveTo>
                    <a:pt x="0" y="0"/>
                  </a:moveTo>
                  <a:cubicBezTo>
                    <a:pt x="0" y="173"/>
                    <a:pt x="0" y="173"/>
                    <a:pt x="0" y="173"/>
                  </a:cubicBezTo>
                  <a:cubicBezTo>
                    <a:pt x="0" y="199"/>
                    <a:pt x="20" y="219"/>
                    <a:pt x="46" y="219"/>
                  </a:cubicBezTo>
                  <a:cubicBezTo>
                    <a:pt x="46" y="219"/>
                    <a:pt x="46" y="219"/>
                    <a:pt x="46" y="219"/>
                  </a:cubicBezTo>
                  <a:cubicBezTo>
                    <a:pt x="1784" y="219"/>
                    <a:pt x="1784" y="219"/>
                    <a:pt x="1784" y="219"/>
                  </a:cubicBezTo>
                  <a:cubicBezTo>
                    <a:pt x="1810" y="219"/>
                    <a:pt x="1831" y="199"/>
                    <a:pt x="1831" y="173"/>
                  </a:cubicBezTo>
                  <a:cubicBezTo>
                    <a:pt x="1831" y="173"/>
                    <a:pt x="1831" y="173"/>
                    <a:pt x="1831" y="173"/>
                  </a:cubicBezTo>
                  <a:cubicBezTo>
                    <a:pt x="1831" y="0"/>
                    <a:pt x="1831" y="0"/>
                    <a:pt x="1831" y="0"/>
                  </a:cubicBez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77" name="椭圆 76"/>
            <p:cNvSpPr/>
            <p:nvPr/>
          </p:nvSpPr>
          <p:spPr bwMode="auto">
            <a:xfrm>
              <a:off x="5998234" y="4336699"/>
              <a:ext cx="185359" cy="202292"/>
            </a:xfrm>
            <a:prstGeom prst="ellipse">
              <a:avLst/>
            </a:pr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78" name="椭圆 77"/>
            <p:cNvSpPr/>
            <p:nvPr/>
          </p:nvSpPr>
          <p:spPr bwMode="auto">
            <a:xfrm>
              <a:off x="4517638" y="2059997"/>
              <a:ext cx="34115"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79" name="椭圆 78"/>
            <p:cNvSpPr/>
            <p:nvPr/>
          </p:nvSpPr>
          <p:spPr bwMode="auto">
            <a:xfrm>
              <a:off x="4584732" y="2059997"/>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80" name="椭圆 79"/>
            <p:cNvSpPr/>
            <p:nvPr/>
          </p:nvSpPr>
          <p:spPr bwMode="auto">
            <a:xfrm>
              <a:off x="4650687" y="2059997"/>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grpSp>
      <p:sp>
        <p:nvSpPr>
          <p:cNvPr id="81" name="矩形 80"/>
          <p:cNvSpPr/>
          <p:nvPr/>
        </p:nvSpPr>
        <p:spPr bwMode="auto">
          <a:xfrm>
            <a:off x="659396" y="1039936"/>
            <a:ext cx="4176464" cy="2412242"/>
          </a:xfrm>
          <a:prstGeom prst="rect">
            <a:avLst/>
          </a:prstGeom>
          <a:blipFill>
            <a:blip r:embed="rId1"/>
            <a:stretch>
              <a:fillRect/>
            </a:stretch>
          </a:blipFill>
          <a:ln>
            <a:noFill/>
          </a:ln>
          <a:effectLst>
            <a:outerShdw blurRad="76200" dist="63500" dir="2700000" algn="tl" rotWithShape="0">
              <a:prstClr val="black">
                <a:alpha val="40000"/>
              </a:prstClr>
            </a:outerShdw>
          </a:effectLst>
        </p:spPr>
        <p:txBody>
          <a:bodyPr vert="horz" wrap="square" lIns="91440" tIns="45720" rIns="91440" bIns="45720" numCol="1" anchor="t" anchorCtr="0" compatLnSpc="1"/>
          <a:lstStyle/>
          <a:p>
            <a:endParaRPr lang="zh-CN" altLang="en-US" dirty="0">
              <a:latin typeface="思源黑体 CN Normal" panose="020B0400000000000000" charset="-122"/>
              <a:ea typeface="思源黑体 CN Normal" panose="020B0400000000000000" charset="-122"/>
            </a:endParaRPr>
          </a:p>
        </p:txBody>
      </p:sp>
      <p:sp>
        <p:nvSpPr>
          <p:cNvPr id="82" name="矩形 81"/>
          <p:cNvSpPr/>
          <p:nvPr/>
        </p:nvSpPr>
        <p:spPr>
          <a:xfrm>
            <a:off x="520700" y="4521258"/>
            <a:ext cx="11146951" cy="415562"/>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a:solidFill>
                  <a:schemeClr val="bg1"/>
                </a:solidFill>
                <a:latin typeface="思源黑体 CN Normal" panose="020B0400000000000000" charset="-122"/>
                <a:ea typeface="思源黑体 CN Normal" panose="020B0400000000000000" charset="-122"/>
              </a:rPr>
              <a:t>依据</a:t>
            </a:r>
            <a:r>
              <a:rPr lang="en-US" altLang="zh-CN" sz="1600" b="1" dirty="0">
                <a:solidFill>
                  <a:schemeClr val="bg1"/>
                </a:solidFill>
                <a:latin typeface="思源黑体 CN Normal" panose="020B0400000000000000" charset="-122"/>
                <a:ea typeface="思源黑体 CN Normal" panose="020B0400000000000000" charset="-122"/>
              </a:rPr>
              <a:t>《</a:t>
            </a:r>
            <a:r>
              <a:rPr lang="zh-CN" altLang="en-US" sz="1600" b="1" dirty="0">
                <a:solidFill>
                  <a:schemeClr val="bg1"/>
                </a:solidFill>
                <a:latin typeface="思源黑体 CN Normal" panose="020B0400000000000000" charset="-122"/>
                <a:ea typeface="思源黑体 CN Normal" panose="020B0400000000000000" charset="-122"/>
              </a:rPr>
              <a:t>现代产业学院建设指南（</a:t>
            </a:r>
            <a:r>
              <a:rPr lang="zh-CN" altLang="en-US" sz="1600" b="1">
                <a:solidFill>
                  <a:schemeClr val="bg1"/>
                </a:solidFill>
                <a:latin typeface="思源黑体 CN Normal" panose="020B0400000000000000" charset="-122"/>
                <a:ea typeface="思源黑体 CN Normal" panose="020B0400000000000000" charset="-122"/>
              </a:rPr>
              <a:t>试行）</a:t>
            </a:r>
            <a:r>
              <a:rPr lang="en-US" altLang="zh-CN" sz="1600" b="1" dirty="0">
                <a:solidFill>
                  <a:schemeClr val="bg1"/>
                </a:solidFill>
                <a:latin typeface="思源黑体 CN Normal" panose="020B0400000000000000" charset="-122"/>
                <a:ea typeface="思源黑体 CN Normal" panose="020B0400000000000000" charset="-122"/>
              </a:rPr>
              <a:t>》</a:t>
            </a:r>
            <a:r>
              <a:rPr lang="zh-CN" altLang="en-US" sz="1600" b="1" dirty="0">
                <a:solidFill>
                  <a:schemeClr val="bg1"/>
                </a:solidFill>
                <a:latin typeface="思源黑体 CN Normal" panose="020B0400000000000000" charset="-122"/>
                <a:ea typeface="思源黑体 CN Normal" panose="020B0400000000000000" charset="-122"/>
              </a:rPr>
              <a:t>做出的职业教育支持举措，在此基础上结合产业岗位标准，创立行云学院。</a:t>
            </a:r>
            <a:endParaRPr lang="zh-CN" altLang="en-US" sz="1600" b="1" dirty="0">
              <a:solidFill>
                <a:schemeClr val="bg1"/>
              </a:solidFill>
              <a:latin typeface="思源黑体 CN Normal" panose="020B0400000000000000" charset="-122"/>
              <a:ea typeface="思源黑体 CN Normal" panose="020B0400000000000000" charset="-122"/>
            </a:endParaRPr>
          </a:p>
        </p:txBody>
      </p:sp>
      <p:sp>
        <p:nvSpPr>
          <p:cNvPr id="85" name="îṥḷîḋè"/>
          <p:cNvSpPr/>
          <p:nvPr/>
        </p:nvSpPr>
        <p:spPr>
          <a:xfrm>
            <a:off x="5675227" y="928849"/>
            <a:ext cx="6021990" cy="372679"/>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a:solidFill>
                  <a:schemeClr val="bg1"/>
                </a:solidFill>
                <a:latin typeface="思源黑体 CN Normal" panose="020B0400000000000000" charset="-122"/>
                <a:ea typeface="思源黑体 CN Normal" panose="020B0400000000000000" charset="-122"/>
              </a:rPr>
              <a:t>新能源汽车产业链企业</a:t>
            </a:r>
            <a:endParaRPr lang="zh-CN" altLang="en-US" sz="1600" b="1" dirty="0">
              <a:solidFill>
                <a:schemeClr val="bg1"/>
              </a:solidFill>
              <a:latin typeface="思源黑体 CN Normal" panose="020B0400000000000000" charset="-122"/>
              <a:ea typeface="思源黑体 CN Normal" panose="020B0400000000000000" charset="-122"/>
            </a:endParaRPr>
          </a:p>
        </p:txBody>
      </p:sp>
      <p:sp>
        <p:nvSpPr>
          <p:cNvPr id="87" name="iŝḻïḓê"/>
          <p:cNvSpPr/>
          <p:nvPr/>
        </p:nvSpPr>
        <p:spPr>
          <a:xfrm>
            <a:off x="5675227" y="2119777"/>
            <a:ext cx="6021990" cy="372679"/>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dirty="0">
                <a:solidFill>
                  <a:schemeClr val="bg1"/>
                </a:solidFill>
                <a:latin typeface="思源黑体 CN Normal" panose="020B0400000000000000" charset="-122"/>
                <a:ea typeface="思源黑体 CN Normal" panose="020B0400000000000000" charset="-122"/>
                <a:sym typeface="+mn-ea"/>
              </a:rPr>
              <a:t>新能源汽车运营企业</a:t>
            </a:r>
            <a:endParaRPr lang="zh-CN" altLang="en-US" sz="1600" b="1" dirty="0">
              <a:solidFill>
                <a:schemeClr val="bg1"/>
              </a:solidFill>
              <a:latin typeface="思源黑体 CN Normal" panose="020B0400000000000000" charset="-122"/>
              <a:ea typeface="思源黑体 CN Normal" panose="020B0400000000000000" charset="-122"/>
            </a:endParaRPr>
          </a:p>
        </p:txBody>
      </p:sp>
      <p:sp>
        <p:nvSpPr>
          <p:cNvPr id="89" name="išḻiďé"/>
          <p:cNvSpPr/>
          <p:nvPr/>
        </p:nvSpPr>
        <p:spPr>
          <a:xfrm>
            <a:off x="5658372" y="3329603"/>
            <a:ext cx="6021990" cy="372679"/>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dirty="0">
                <a:solidFill>
                  <a:schemeClr val="bg1"/>
                </a:solidFill>
                <a:latin typeface="思源黑体 CN Normal" panose="020B0400000000000000" charset="-122"/>
                <a:ea typeface="思源黑体 CN Normal" panose="020B0400000000000000" charset="-122"/>
              </a:rPr>
              <a:t>新能源汽售后服务企业 </a:t>
            </a:r>
            <a:endParaRPr lang="zh-CN" altLang="en-US" sz="1600" b="1" dirty="0">
              <a:solidFill>
                <a:schemeClr val="bg1"/>
              </a:solidFill>
              <a:latin typeface="思源黑体 CN Normal" panose="020B0400000000000000" charset="-122"/>
              <a:ea typeface="思源黑体 CN Normal" panose="020B0400000000000000" charset="-122"/>
            </a:endParaRPr>
          </a:p>
        </p:txBody>
      </p:sp>
      <p:sp>
        <p:nvSpPr>
          <p:cNvPr id="86" name="îṡlîḓê"/>
          <p:cNvSpPr/>
          <p:nvPr/>
        </p:nvSpPr>
        <p:spPr>
          <a:xfrm>
            <a:off x="5675227" y="1397068"/>
            <a:ext cx="6021990" cy="627169"/>
          </a:xfrm>
          <a:prstGeom prst="rect">
            <a:avLst/>
          </a:prstGeom>
          <a:solidFill>
            <a:schemeClr val="bg1">
              <a:lumMod val="95000"/>
            </a:schemeClr>
          </a:soli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defTabSz="914400">
              <a:lnSpc>
                <a:spcPct val="150000"/>
              </a:lnSpc>
            </a:pPr>
            <a:r>
              <a:rPr lang="zh-CN" altLang="en-US" sz="1200" b="1" dirty="0">
                <a:solidFill>
                  <a:srgbClr val="163172"/>
                </a:solidFill>
                <a:latin typeface="思源黑体 CN Normal" panose="020B0400000000000000" charset="-122"/>
                <a:ea typeface="思源黑体 CN Normal" panose="020B0400000000000000" charset="-122"/>
              </a:rPr>
              <a:t>大地、科陆、比亚迪等。负责电机电控生产、电机电控售后服务、动力电池</a:t>
            </a:r>
            <a:r>
              <a:rPr lang="en-US" altLang="zh-CN" sz="1200" b="1" dirty="0">
                <a:solidFill>
                  <a:srgbClr val="163172"/>
                </a:solidFill>
                <a:latin typeface="思源黑体 CN Normal" panose="020B0400000000000000" charset="-122"/>
                <a:ea typeface="思源黑体 CN Normal" panose="020B0400000000000000" charset="-122"/>
              </a:rPr>
              <a:t>PACK</a:t>
            </a:r>
            <a:r>
              <a:rPr lang="zh-CN" altLang="en-US" sz="1200" b="1" dirty="0">
                <a:solidFill>
                  <a:srgbClr val="163172"/>
                </a:solidFill>
                <a:latin typeface="思源黑体 CN Normal" panose="020B0400000000000000" charset="-122"/>
                <a:ea typeface="思源黑体 CN Normal" panose="020B0400000000000000" charset="-122"/>
              </a:rPr>
              <a:t>组装、动力电池分拣、充电桩生产、充电站运营与维护等。</a:t>
            </a:r>
            <a:endParaRPr lang="zh-CN" altLang="en-US" sz="1200" b="1" dirty="0">
              <a:solidFill>
                <a:srgbClr val="163172"/>
              </a:solidFill>
              <a:latin typeface="思源黑体 CN Normal" panose="020B0400000000000000" charset="-122"/>
              <a:ea typeface="思源黑体 CN Normal" panose="020B0400000000000000" charset="-122"/>
            </a:endParaRPr>
          </a:p>
        </p:txBody>
      </p:sp>
      <p:sp>
        <p:nvSpPr>
          <p:cNvPr id="88" name="îš1iďé"/>
          <p:cNvSpPr/>
          <p:nvPr/>
        </p:nvSpPr>
        <p:spPr>
          <a:xfrm>
            <a:off x="5660208" y="2630131"/>
            <a:ext cx="6021990" cy="627169"/>
          </a:xfrm>
          <a:prstGeom prst="rect">
            <a:avLst/>
          </a:prstGeom>
          <a:solidFill>
            <a:schemeClr val="bg1">
              <a:lumMod val="95000"/>
            </a:schemeClr>
          </a:soli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defTabSz="914400">
              <a:lnSpc>
                <a:spcPct val="150000"/>
              </a:lnSpc>
            </a:pPr>
            <a:r>
              <a:rPr lang="zh-CN" altLang="en-US" sz="1200" b="1" dirty="0">
                <a:solidFill>
                  <a:srgbClr val="163172"/>
                </a:solidFill>
                <a:latin typeface="思源黑体 CN Normal" panose="020B0400000000000000" charset="-122"/>
                <a:ea typeface="思源黑体 CN Normal" panose="020B0400000000000000" charset="-122"/>
                <a:sym typeface="+mn-ea"/>
              </a:rPr>
              <a:t>电网、电牛新能源等。根据合作企业岗位需求，产教融合，实现学生学习、就业、创业一条龙服务。</a:t>
            </a:r>
            <a:endParaRPr lang="zh-CN" altLang="en-US" sz="1200" b="1" dirty="0">
              <a:solidFill>
                <a:srgbClr val="163172"/>
              </a:solidFill>
              <a:latin typeface="思源黑体 CN Normal" panose="020B0400000000000000" charset="-122"/>
              <a:ea typeface="思源黑体 CN Normal" panose="020B0400000000000000" charset="-122"/>
            </a:endParaRPr>
          </a:p>
        </p:txBody>
      </p:sp>
      <p:sp>
        <p:nvSpPr>
          <p:cNvPr id="90" name="îṡlîdè"/>
          <p:cNvSpPr/>
          <p:nvPr/>
        </p:nvSpPr>
        <p:spPr>
          <a:xfrm>
            <a:off x="5660444" y="3798185"/>
            <a:ext cx="6021990" cy="627169"/>
          </a:xfrm>
          <a:prstGeom prst="rect">
            <a:avLst/>
          </a:prstGeom>
          <a:solidFill>
            <a:schemeClr val="bg1">
              <a:lumMod val="95000"/>
            </a:schemeClr>
          </a:soli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defTabSz="914400">
              <a:lnSpc>
                <a:spcPct val="150000"/>
              </a:lnSpc>
            </a:pPr>
            <a:r>
              <a:rPr lang="zh-CN" altLang="en-US" sz="1200" b="1" dirty="0">
                <a:solidFill>
                  <a:srgbClr val="163172"/>
                </a:solidFill>
                <a:latin typeface="思源黑体 CN Normal" panose="020B0400000000000000" charset="-122"/>
                <a:ea typeface="思源黑体 CN Normal" panose="020B0400000000000000" charset="-122"/>
              </a:rPr>
              <a:t>比亚迪、上汽、东南汽车等。负责整车组装、质量检测、整车调试、整车维护保养、车辆故障排除等。</a:t>
            </a:r>
            <a:endParaRPr lang="zh-CN" altLang="en-US" sz="1200" b="1" dirty="0">
              <a:solidFill>
                <a:srgbClr val="163172"/>
              </a:solidFill>
              <a:latin typeface="思源黑体 CN Normal" panose="020B0400000000000000" charset="-122"/>
              <a:ea typeface="思源黑体 CN Normal" panose="020B0400000000000000" charset="-122"/>
            </a:endParaRPr>
          </a:p>
        </p:txBody>
      </p:sp>
      <p:grpSp>
        <p:nvGrpSpPr>
          <p:cNvPr id="2" name="组合 1"/>
          <p:cNvGrpSpPr/>
          <p:nvPr/>
        </p:nvGrpSpPr>
        <p:grpSpPr>
          <a:xfrm>
            <a:off x="901449" y="5385848"/>
            <a:ext cx="1811728" cy="720000"/>
            <a:chOff x="1165950" y="4440600"/>
            <a:chExt cx="1440000" cy="720000"/>
          </a:xfrm>
        </p:grpSpPr>
        <p:sp>
          <p:nvSpPr>
            <p:cNvPr id="84" name="六边形 83"/>
            <p:cNvSpPr/>
            <p:nvPr/>
          </p:nvSpPr>
          <p:spPr>
            <a:xfrm>
              <a:off x="1165950" y="4440600"/>
              <a:ext cx="1440000" cy="720000"/>
            </a:xfrm>
            <a:prstGeom prst="diamond">
              <a:avLst/>
            </a:prstGeom>
            <a:solidFill>
              <a:srgbClr val="FFFFFF"/>
            </a:solidFill>
            <a:ln>
              <a:gradFill flip="none" rotWithShape="1">
                <a:gsLst>
                  <a:gs pos="38000">
                    <a:srgbClr val="0F417E"/>
                  </a:gs>
                  <a:gs pos="100000">
                    <a:srgbClr val="3581B3"/>
                  </a:gs>
                </a:gsLst>
                <a:lin ang="2700000" scaled="0"/>
                <a:tileRect/>
              </a:gra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91" name="图片 90"/>
            <p:cNvPicPr>
              <a:picLocks noChangeAspect="1"/>
            </p:cNvPicPr>
            <p:nvPr/>
          </p:nvPicPr>
          <p:blipFill>
            <a:blip r:embed="rId2">
              <a:clrChange>
                <a:clrFrom>
                  <a:srgbClr val="F6F6F8">
                    <a:alpha val="100000"/>
                  </a:srgbClr>
                </a:clrFrom>
                <a:clrTo>
                  <a:srgbClr val="F6F6F8">
                    <a:alpha val="100000"/>
                    <a:alpha val="0"/>
                  </a:srgbClr>
                </a:clrTo>
              </a:clrChange>
            </a:blip>
            <a:stretch>
              <a:fillRect/>
            </a:stretch>
          </p:blipFill>
          <p:spPr>
            <a:xfrm>
              <a:off x="1707198" y="4651375"/>
              <a:ext cx="357505" cy="298450"/>
            </a:xfrm>
            <a:prstGeom prst="rect">
              <a:avLst/>
            </a:prstGeom>
            <a:ln>
              <a:noFill/>
            </a:ln>
          </p:spPr>
        </p:pic>
      </p:grpSp>
      <p:grpSp>
        <p:nvGrpSpPr>
          <p:cNvPr id="3" name="组合 2"/>
          <p:cNvGrpSpPr/>
          <p:nvPr/>
        </p:nvGrpSpPr>
        <p:grpSpPr>
          <a:xfrm>
            <a:off x="2341449" y="5385848"/>
            <a:ext cx="1811728" cy="720000"/>
            <a:chOff x="2423550" y="5458024"/>
            <a:chExt cx="1440000" cy="720000"/>
          </a:xfrm>
        </p:grpSpPr>
        <p:sp>
          <p:nvSpPr>
            <p:cNvPr id="93" name="六边形 92"/>
            <p:cNvSpPr/>
            <p:nvPr/>
          </p:nvSpPr>
          <p:spPr>
            <a:xfrm>
              <a:off x="2423550" y="5458024"/>
              <a:ext cx="1440000" cy="720000"/>
            </a:xfrm>
            <a:prstGeom prst="diamond">
              <a:avLst/>
            </a:prstGeom>
            <a:solidFill>
              <a:srgbClr val="FFFFFF"/>
            </a:solidFill>
            <a:ln>
              <a:gradFill flip="none" rotWithShape="1">
                <a:gsLst>
                  <a:gs pos="38000">
                    <a:srgbClr val="0F417E"/>
                  </a:gs>
                  <a:gs pos="100000">
                    <a:srgbClr val="3581B3"/>
                  </a:gs>
                </a:gsLst>
                <a:lin ang="2700000" scaled="0"/>
                <a:tileRect/>
              </a:gra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94" name="图片 93" descr="未标题-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2880343" y="5661724"/>
              <a:ext cx="526415" cy="312601"/>
            </a:xfrm>
            <a:prstGeom prst="rect">
              <a:avLst/>
            </a:prstGeom>
            <a:ln>
              <a:noFill/>
            </a:ln>
          </p:spPr>
        </p:pic>
      </p:grpSp>
      <p:grpSp>
        <p:nvGrpSpPr>
          <p:cNvPr id="6" name="组合 5"/>
          <p:cNvGrpSpPr/>
          <p:nvPr/>
        </p:nvGrpSpPr>
        <p:grpSpPr>
          <a:xfrm>
            <a:off x="3781449" y="5385848"/>
            <a:ext cx="1811728" cy="720000"/>
            <a:chOff x="4125486" y="5426910"/>
            <a:chExt cx="1440000" cy="720000"/>
          </a:xfrm>
        </p:grpSpPr>
        <p:sp>
          <p:nvSpPr>
            <p:cNvPr id="136" name="六边形 135"/>
            <p:cNvSpPr/>
            <p:nvPr/>
          </p:nvSpPr>
          <p:spPr>
            <a:xfrm>
              <a:off x="4125486" y="5426910"/>
              <a:ext cx="1440000" cy="720000"/>
            </a:xfrm>
            <a:prstGeom prst="diamond">
              <a:avLst/>
            </a:prstGeom>
            <a:solidFill>
              <a:srgbClr val="FFFFFF"/>
            </a:solidFill>
            <a:ln>
              <a:gradFill flip="none" rotWithShape="1">
                <a:gsLst>
                  <a:gs pos="38000">
                    <a:srgbClr val="0F417E"/>
                  </a:gs>
                  <a:gs pos="100000">
                    <a:srgbClr val="3581B3"/>
                  </a:gs>
                </a:gsLst>
                <a:lin ang="2700000" scaled="0"/>
                <a:tileRect/>
              </a:gra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57" name="图片 40" descr="比亚迪"/>
            <p:cNvPicPr>
              <a:picLocks noChangeAspect="1"/>
            </p:cNvPicPr>
            <p:nvPr/>
          </p:nvPicPr>
          <p:blipFill>
            <a:blip r:embed="rId4">
              <a:clrChange>
                <a:clrFrom>
                  <a:srgbClr val="FFFFFF"/>
                </a:clrFrom>
                <a:clrTo>
                  <a:srgbClr val="FFFFFF">
                    <a:alpha val="0"/>
                  </a:srgbClr>
                </a:clrTo>
              </a:clrChange>
            </a:blip>
            <a:stretch>
              <a:fillRect/>
            </a:stretch>
          </p:blipFill>
          <p:spPr>
            <a:xfrm>
              <a:off x="4605973" y="5606831"/>
              <a:ext cx="479026" cy="360159"/>
            </a:xfrm>
            <a:prstGeom prst="rect">
              <a:avLst/>
            </a:prstGeom>
            <a:noFill/>
            <a:ln w="9525">
              <a:noFill/>
            </a:ln>
          </p:spPr>
        </p:pic>
      </p:grpSp>
      <p:grpSp>
        <p:nvGrpSpPr>
          <p:cNvPr id="7" name="组合 6"/>
          <p:cNvGrpSpPr/>
          <p:nvPr/>
        </p:nvGrpSpPr>
        <p:grpSpPr>
          <a:xfrm>
            <a:off x="5221449" y="5385848"/>
            <a:ext cx="1811728" cy="720000"/>
            <a:chOff x="5827422" y="5426910"/>
            <a:chExt cx="1440000" cy="720000"/>
          </a:xfrm>
        </p:grpSpPr>
        <p:sp>
          <p:nvSpPr>
            <p:cNvPr id="159" name="六边形 158"/>
            <p:cNvSpPr/>
            <p:nvPr/>
          </p:nvSpPr>
          <p:spPr>
            <a:xfrm>
              <a:off x="5827422" y="5426910"/>
              <a:ext cx="1440000" cy="720000"/>
            </a:xfrm>
            <a:prstGeom prst="diamond">
              <a:avLst/>
            </a:prstGeom>
            <a:solidFill>
              <a:srgbClr val="FFFFFF"/>
            </a:solidFill>
            <a:ln>
              <a:gradFill flip="none" rotWithShape="1">
                <a:gsLst>
                  <a:gs pos="38000">
                    <a:srgbClr val="0F417E"/>
                  </a:gs>
                  <a:gs pos="100000">
                    <a:srgbClr val="3581B3"/>
                  </a:gs>
                </a:gsLst>
                <a:lin ang="2700000" scaled="0"/>
                <a:tileRect/>
              </a:gra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60" name="图片 34" descr="上汽集团"/>
            <p:cNvPicPr>
              <a:picLocks noChangeAspect="1"/>
            </p:cNvPicPr>
            <p:nvPr/>
          </p:nvPicPr>
          <p:blipFill>
            <a:blip r:embed="rId5"/>
            <a:stretch>
              <a:fillRect/>
            </a:stretch>
          </p:blipFill>
          <p:spPr>
            <a:xfrm>
              <a:off x="6345374" y="5619751"/>
              <a:ext cx="404097" cy="334319"/>
            </a:xfrm>
            <a:prstGeom prst="rect">
              <a:avLst/>
            </a:prstGeom>
            <a:noFill/>
            <a:ln w="9525">
              <a:noFill/>
            </a:ln>
          </p:spPr>
        </p:pic>
      </p:grpSp>
      <p:grpSp>
        <p:nvGrpSpPr>
          <p:cNvPr id="4" name="组合 3"/>
          <p:cNvGrpSpPr/>
          <p:nvPr/>
        </p:nvGrpSpPr>
        <p:grpSpPr>
          <a:xfrm>
            <a:off x="6661449" y="5385848"/>
            <a:ext cx="1811728" cy="720000"/>
            <a:chOff x="7529358" y="5432362"/>
            <a:chExt cx="1440000" cy="720000"/>
          </a:xfrm>
        </p:grpSpPr>
        <p:sp>
          <p:nvSpPr>
            <p:cNvPr id="171" name="六边形 170"/>
            <p:cNvSpPr/>
            <p:nvPr/>
          </p:nvSpPr>
          <p:spPr>
            <a:xfrm>
              <a:off x="7529358" y="5432362"/>
              <a:ext cx="1440000" cy="720000"/>
            </a:xfrm>
            <a:prstGeom prst="diamond">
              <a:avLst/>
            </a:prstGeom>
            <a:solidFill>
              <a:srgbClr val="FFFFFF"/>
            </a:solidFill>
            <a:ln>
              <a:gradFill flip="none" rotWithShape="1">
                <a:gsLst>
                  <a:gs pos="38000">
                    <a:srgbClr val="0F417E"/>
                  </a:gs>
                  <a:gs pos="100000">
                    <a:srgbClr val="3581B3"/>
                  </a:gs>
                </a:gsLst>
                <a:lin ang="2700000" scaled="0"/>
                <a:tileRect/>
              </a:gra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72" name="图片 42"/>
            <p:cNvPicPr>
              <a:picLocks noChangeAspect="1"/>
            </p:cNvPicPr>
            <p:nvPr/>
          </p:nvPicPr>
          <p:blipFill>
            <a:blip r:embed="rId6">
              <a:clrChange>
                <a:clrFrom>
                  <a:srgbClr val="FFFFFF"/>
                </a:clrFrom>
                <a:clrTo>
                  <a:srgbClr val="FFFFFF">
                    <a:alpha val="0"/>
                  </a:srgbClr>
                </a:clrTo>
              </a:clrChange>
            </a:blip>
            <a:stretch>
              <a:fillRect/>
            </a:stretch>
          </p:blipFill>
          <p:spPr>
            <a:xfrm>
              <a:off x="8020610" y="5584731"/>
              <a:ext cx="457497" cy="415263"/>
            </a:xfrm>
            <a:prstGeom prst="rect">
              <a:avLst/>
            </a:prstGeom>
            <a:noFill/>
            <a:ln w="9525">
              <a:noFill/>
            </a:ln>
          </p:spPr>
        </p:pic>
      </p:grpSp>
      <p:grpSp>
        <p:nvGrpSpPr>
          <p:cNvPr id="8" name="组合 7"/>
          <p:cNvGrpSpPr/>
          <p:nvPr/>
        </p:nvGrpSpPr>
        <p:grpSpPr>
          <a:xfrm>
            <a:off x="8101449" y="5385848"/>
            <a:ext cx="1811728" cy="720000"/>
            <a:chOff x="8484777" y="5426910"/>
            <a:chExt cx="1440000" cy="720000"/>
          </a:xfrm>
        </p:grpSpPr>
        <p:sp>
          <p:nvSpPr>
            <p:cNvPr id="183" name="六边形 182"/>
            <p:cNvSpPr/>
            <p:nvPr/>
          </p:nvSpPr>
          <p:spPr>
            <a:xfrm>
              <a:off x="8484777" y="5426910"/>
              <a:ext cx="1440000" cy="720000"/>
            </a:xfrm>
            <a:prstGeom prst="diamond">
              <a:avLst/>
            </a:prstGeom>
            <a:solidFill>
              <a:srgbClr val="FFFFFF"/>
            </a:solidFill>
            <a:ln>
              <a:gradFill flip="none" rotWithShape="1">
                <a:gsLst>
                  <a:gs pos="38000">
                    <a:srgbClr val="0F417E"/>
                  </a:gs>
                  <a:gs pos="100000">
                    <a:srgbClr val="3581B3"/>
                  </a:gs>
                </a:gsLst>
                <a:lin ang="2700000" scaled="0"/>
                <a:tileRect/>
              </a:gra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84" name="图片 41"/>
            <p:cNvPicPr>
              <a:picLocks noChangeAspect="1"/>
            </p:cNvPicPr>
            <p:nvPr/>
          </p:nvPicPr>
          <p:blipFill>
            <a:blip r:embed="rId7"/>
            <a:stretch>
              <a:fillRect/>
            </a:stretch>
          </p:blipFill>
          <p:spPr>
            <a:xfrm>
              <a:off x="9005536" y="5611808"/>
              <a:ext cx="398482" cy="350205"/>
            </a:xfrm>
            <a:prstGeom prst="rect">
              <a:avLst/>
            </a:prstGeom>
            <a:noFill/>
            <a:ln w="9525">
              <a:noFill/>
            </a:ln>
          </p:spPr>
        </p:pic>
      </p:grpSp>
      <p:grpSp>
        <p:nvGrpSpPr>
          <p:cNvPr id="5" name="组合 4"/>
          <p:cNvGrpSpPr/>
          <p:nvPr/>
        </p:nvGrpSpPr>
        <p:grpSpPr>
          <a:xfrm>
            <a:off x="9541449" y="5385848"/>
            <a:ext cx="1811728" cy="720000"/>
            <a:chOff x="10933228" y="5399508"/>
            <a:chExt cx="1440000" cy="720000"/>
          </a:xfrm>
        </p:grpSpPr>
        <p:sp>
          <p:nvSpPr>
            <p:cNvPr id="195" name="六边形 194"/>
            <p:cNvSpPr/>
            <p:nvPr/>
          </p:nvSpPr>
          <p:spPr>
            <a:xfrm>
              <a:off x="10933228" y="5399508"/>
              <a:ext cx="1440000" cy="720000"/>
            </a:xfrm>
            <a:prstGeom prst="diamond">
              <a:avLst/>
            </a:prstGeom>
            <a:solidFill>
              <a:srgbClr val="FFFFFF"/>
            </a:solidFill>
            <a:ln>
              <a:gradFill flip="none" rotWithShape="1">
                <a:gsLst>
                  <a:gs pos="38000">
                    <a:srgbClr val="0F417E"/>
                  </a:gs>
                  <a:gs pos="100000">
                    <a:srgbClr val="3581B3"/>
                  </a:gs>
                </a:gsLst>
                <a:lin ang="2700000" scaled="0"/>
                <a:tileRect/>
              </a:gra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96" name="图片 43"/>
            <p:cNvPicPr>
              <a:picLocks noChangeAspect="1"/>
            </p:cNvPicPr>
            <p:nvPr/>
          </p:nvPicPr>
          <p:blipFill>
            <a:blip r:embed="rId8">
              <a:clrChange>
                <a:clrFrom>
                  <a:srgbClr val="FFFFFF"/>
                </a:clrFrom>
                <a:clrTo>
                  <a:srgbClr val="FFFFFF">
                    <a:alpha val="0"/>
                  </a:srgbClr>
                </a:clrTo>
              </a:clrChange>
            </a:blip>
            <a:stretch>
              <a:fillRect/>
            </a:stretch>
          </p:blipFill>
          <p:spPr>
            <a:xfrm>
              <a:off x="11367310" y="5478708"/>
              <a:ext cx="571836" cy="561600"/>
            </a:xfrm>
            <a:prstGeom prst="rect">
              <a:avLst/>
            </a:prstGeom>
            <a:noFill/>
            <a:ln w="9525">
              <a:noFill/>
            </a:ln>
          </p:spPr>
        </p:pic>
      </p:grpSp>
    </p:spTree>
    <p:custDataLst>
      <p:tags r:id="rId9"/>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31292" y="1465898"/>
            <a:ext cx="5493270" cy="3783330"/>
          </a:xfrm>
          <a:prstGeom prst="rect">
            <a:avLst/>
          </a:prstGeom>
          <a:effectLst>
            <a:outerShdw blurRad="76200" dist="63500" dir="2700000" algn="tl" rotWithShape="0">
              <a:prstClr val="black">
                <a:alpha val="40000"/>
              </a:prstClr>
            </a:outerShdw>
          </a:effectLst>
        </p:spPr>
      </p:pic>
      <p:pic>
        <p:nvPicPr>
          <p:cNvPr id="8" name="图片 7"/>
          <p:cNvPicPr>
            <a:picLocks noChangeAspect="1"/>
          </p:cNvPicPr>
          <p:nvPr/>
        </p:nvPicPr>
        <p:blipFill>
          <a:blip r:embed="rId2"/>
          <a:stretch>
            <a:fillRect/>
          </a:stretch>
        </p:blipFill>
        <p:spPr>
          <a:xfrm>
            <a:off x="6215125" y="1465898"/>
            <a:ext cx="5493270" cy="3783330"/>
          </a:xfrm>
          <a:prstGeom prst="rect">
            <a:avLst/>
          </a:prstGeom>
          <a:effectLst>
            <a:outerShdw blurRad="76200" dist="63500" dir="2700000" algn="tl" rotWithShape="0">
              <a:prstClr val="black">
                <a:alpha val="40000"/>
              </a:prstClr>
            </a:outerShdw>
          </a:effectLst>
        </p:spPr>
      </p:pic>
      <p:sp>
        <p:nvSpPr>
          <p:cNvPr id="11" name="矩形 10"/>
          <p:cNvSpPr/>
          <p:nvPr/>
        </p:nvSpPr>
        <p:spPr>
          <a:xfrm>
            <a:off x="520700" y="914400"/>
            <a:ext cx="11191875" cy="415562"/>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dirty="0">
                <a:solidFill>
                  <a:schemeClr val="bg1"/>
                </a:solidFill>
                <a:latin typeface="微软雅黑" panose="020B0503020204020204" pitchFamily="34" charset="-122"/>
                <a:ea typeface="思源黑体 CN Normal" panose="020B0400000000000000" charset="-122"/>
              </a:rPr>
              <a:t>以为每一位学习者创造终身学习环境为己任，创立行云学院，为新兴产业领域的学习者提供培训及终身学习服务。</a:t>
            </a:r>
            <a:endParaRPr lang="zh-CN" altLang="en-US" sz="1600" b="1" dirty="0">
              <a:solidFill>
                <a:schemeClr val="bg1"/>
              </a:solidFill>
              <a:latin typeface="微软雅黑" panose="020B0503020204020204" pitchFamily="34" charset="-122"/>
              <a:ea typeface="思源黑体 CN Normal" panose="020B0400000000000000" charset="-122"/>
            </a:endParaRPr>
          </a:p>
        </p:txBody>
      </p:sp>
      <p:sp>
        <p:nvSpPr>
          <p:cNvPr id="13" name="任意多边形: 形状 12"/>
          <p:cNvSpPr/>
          <p:nvPr/>
        </p:nvSpPr>
        <p:spPr>
          <a:xfrm>
            <a:off x="507009" y="5359765"/>
            <a:ext cx="5517554" cy="590186"/>
          </a:xfrm>
          <a:custGeom>
            <a:avLst/>
            <a:gdLst>
              <a:gd name="connsiteX0" fmla="*/ 0 w 3665704"/>
              <a:gd name="connsiteY0" fmla="*/ 0 h 2427431"/>
              <a:gd name="connsiteX1" fmla="*/ 3665704 w 3665704"/>
              <a:gd name="connsiteY1" fmla="*/ 0 h 2427431"/>
              <a:gd name="connsiteX2" fmla="*/ 3665704 w 3665704"/>
              <a:gd name="connsiteY2" fmla="*/ 2427431 h 2427431"/>
              <a:gd name="connsiteX3" fmla="*/ 0 w 3665704"/>
              <a:gd name="connsiteY3" fmla="*/ 2427431 h 2427431"/>
            </a:gdLst>
            <a:ahLst/>
            <a:cxnLst>
              <a:cxn ang="0">
                <a:pos x="connsiteX0" y="connsiteY0"/>
              </a:cxn>
              <a:cxn ang="0">
                <a:pos x="connsiteX1" y="connsiteY1"/>
              </a:cxn>
              <a:cxn ang="0">
                <a:pos x="connsiteX2" y="connsiteY2"/>
              </a:cxn>
              <a:cxn ang="0">
                <a:pos x="connsiteX3" y="connsiteY3"/>
              </a:cxn>
            </a:cxnLst>
            <a:rect l="l" t="t" r="r" b="b"/>
            <a:pathLst>
              <a:path w="3665704" h="2427431">
                <a:moveTo>
                  <a:pt x="0" y="0"/>
                </a:moveTo>
                <a:lnTo>
                  <a:pt x="3665704" y="0"/>
                </a:lnTo>
                <a:lnTo>
                  <a:pt x="3665704" y="2427431"/>
                </a:lnTo>
                <a:lnTo>
                  <a:pt x="0" y="2427431"/>
                </a:lnTo>
                <a:close/>
              </a:path>
            </a:pathLst>
          </a:cu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p:spPr>
        <p:txBody>
          <a:bodyPr wrap="square" rtlCol="0" anchor="ctr">
            <a:noAutofit/>
          </a:bodyPr>
          <a:lstStyle/>
          <a:p>
            <a:pPr algn="ctr"/>
            <a:r>
              <a:rPr lang="zh-CN" altLang="en-US" sz="1400" dirty="0">
                <a:latin typeface="微软雅黑" panose="020B0503020204020204" pitchFamily="34" charset="-122"/>
                <a:ea typeface="思源黑体 CN Normal" panose="020B0400000000000000" charset="-122"/>
              </a:rPr>
              <a:t>王蒙博士  比亚迪 电池材料研究院 主任研发工程师</a:t>
            </a:r>
            <a:endParaRPr lang="zh-CN" altLang="en-US" sz="1400" dirty="0">
              <a:latin typeface="微软雅黑" panose="020B0503020204020204" pitchFamily="34" charset="-122"/>
              <a:ea typeface="思源黑体 CN Normal" panose="020B0400000000000000" charset="-122"/>
            </a:endParaRPr>
          </a:p>
        </p:txBody>
      </p:sp>
      <p:sp>
        <p:nvSpPr>
          <p:cNvPr id="14" name="任意多边形: 形状 13"/>
          <p:cNvSpPr/>
          <p:nvPr/>
        </p:nvSpPr>
        <p:spPr>
          <a:xfrm>
            <a:off x="6215125" y="5347653"/>
            <a:ext cx="5517554" cy="590186"/>
          </a:xfrm>
          <a:custGeom>
            <a:avLst/>
            <a:gdLst>
              <a:gd name="connsiteX0" fmla="*/ 0 w 3665704"/>
              <a:gd name="connsiteY0" fmla="*/ 0 h 2427431"/>
              <a:gd name="connsiteX1" fmla="*/ 3665704 w 3665704"/>
              <a:gd name="connsiteY1" fmla="*/ 0 h 2427431"/>
              <a:gd name="connsiteX2" fmla="*/ 3665704 w 3665704"/>
              <a:gd name="connsiteY2" fmla="*/ 2427431 h 2427431"/>
              <a:gd name="connsiteX3" fmla="*/ 0 w 3665704"/>
              <a:gd name="connsiteY3" fmla="*/ 2427431 h 2427431"/>
            </a:gdLst>
            <a:ahLst/>
            <a:cxnLst>
              <a:cxn ang="0">
                <a:pos x="connsiteX0" y="connsiteY0"/>
              </a:cxn>
              <a:cxn ang="0">
                <a:pos x="connsiteX1" y="connsiteY1"/>
              </a:cxn>
              <a:cxn ang="0">
                <a:pos x="connsiteX2" y="connsiteY2"/>
              </a:cxn>
              <a:cxn ang="0">
                <a:pos x="connsiteX3" y="connsiteY3"/>
              </a:cxn>
            </a:cxnLst>
            <a:rect l="l" t="t" r="r" b="b"/>
            <a:pathLst>
              <a:path w="3665704" h="2427431">
                <a:moveTo>
                  <a:pt x="0" y="0"/>
                </a:moveTo>
                <a:lnTo>
                  <a:pt x="3665704" y="0"/>
                </a:lnTo>
                <a:lnTo>
                  <a:pt x="3665704" y="2427431"/>
                </a:lnTo>
                <a:lnTo>
                  <a:pt x="0" y="2427431"/>
                </a:lnTo>
                <a:close/>
              </a:path>
            </a:pathLst>
          </a:cu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p:spPr>
        <p:txBody>
          <a:bodyPr wrap="square" rtlCol="0" anchor="ctr">
            <a:noAutofit/>
          </a:bodyPr>
          <a:lstStyle/>
          <a:p>
            <a:pPr algn="ctr"/>
            <a:r>
              <a:rPr lang="zh-CN" altLang="en-US" sz="1400" dirty="0">
                <a:latin typeface="微软雅黑" panose="020B0503020204020204" pitchFamily="34" charset="-122"/>
                <a:ea typeface="思源黑体 CN Normal" panose="020B0400000000000000" charset="-122"/>
              </a:rPr>
              <a:t>深圳市东部公交纯电动大巴技术培训</a:t>
            </a:r>
            <a:endParaRPr lang="zh-CN" altLang="en-US" sz="1400" dirty="0">
              <a:latin typeface="微软雅黑" panose="020B0503020204020204" pitchFamily="34" charset="-122"/>
              <a:ea typeface="思源黑体 CN Normal" panose="020B0400000000000000" charset="-122"/>
            </a:endParaRPr>
          </a:p>
        </p:txBody>
      </p:sp>
      <p:sp>
        <p:nvSpPr>
          <p:cNvPr id="2" name="标题 1"/>
          <p:cNvSpPr>
            <a:spLocks noGrp="1"/>
          </p:cNvSpPr>
          <p:nvPr>
            <p:ph type="title"/>
          </p:nvPr>
        </p:nvSpPr>
        <p:spPr/>
        <p:txBody>
          <a:bodyPr/>
          <a:lstStyle/>
          <a:p>
            <a:r>
              <a:rPr lang="zh-CN" altLang="en-US" dirty="0"/>
              <a:t>行云学院</a:t>
            </a:r>
            <a:endParaRPr lang="zh-CN" altLang="en-US" dirty="0"/>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20700" y="914400"/>
            <a:ext cx="11191875" cy="1661993"/>
          </a:xfrm>
          <a:prstGeom prst="rect">
            <a:avLst/>
          </a:prstGeom>
          <a:noFill/>
          <a:ln w="9525">
            <a:noFill/>
          </a:ln>
        </p:spPr>
        <p:txBody>
          <a:bodyPr wrap="square" rtlCol="0">
            <a:spAutoFit/>
          </a:bodyPr>
          <a:lstStyle/>
          <a:p>
            <a:pPr eaLnBrk="1" hangingPunct="1">
              <a:lnSpc>
                <a:spcPct val="150000"/>
              </a:lnSpc>
            </a:pPr>
            <a:r>
              <a:rPr lang="en-US" altLang="zh-CN" sz="2000" b="1" dirty="0">
                <a:solidFill>
                  <a:srgbClr val="1F4E79"/>
                </a:solidFill>
                <a:latin typeface="思源黑体 CN Normal" panose="020B0400000000000000" charset="-122"/>
                <a:ea typeface="思源黑体 CN Normal" panose="020B0400000000000000" charset="-122"/>
              </a:rPr>
              <a:t>2017</a:t>
            </a:r>
            <a:r>
              <a:rPr lang="zh-CN" altLang="en-US" sz="2000" b="1" dirty="0">
                <a:solidFill>
                  <a:srgbClr val="1F4E79"/>
                </a:solidFill>
                <a:latin typeface="思源黑体 CN Normal" panose="020B0400000000000000" charset="-122"/>
                <a:ea typeface="思源黑体 CN Normal" panose="020B0400000000000000" charset="-122"/>
              </a:rPr>
              <a:t>至</a:t>
            </a:r>
            <a:r>
              <a:rPr lang="en-US" altLang="zh-CN" sz="2000" b="1" dirty="0">
                <a:solidFill>
                  <a:srgbClr val="1F4E79"/>
                </a:solidFill>
                <a:latin typeface="思源黑体 CN Normal" panose="020B0400000000000000" charset="-122"/>
                <a:ea typeface="思源黑体 CN Normal" panose="020B0400000000000000" charset="-122"/>
              </a:rPr>
              <a:t>2021</a:t>
            </a:r>
            <a:r>
              <a:rPr lang="zh-CN" altLang="en-US" sz="2000" b="1" dirty="0">
                <a:solidFill>
                  <a:srgbClr val="1F4E79"/>
                </a:solidFill>
                <a:latin typeface="思源黑体 CN Normal" panose="020B0400000000000000" charset="-122"/>
                <a:ea typeface="思源黑体 CN Normal" panose="020B0400000000000000" charset="-122"/>
              </a:rPr>
              <a:t>年</a:t>
            </a:r>
            <a:endParaRPr lang="en-US" altLang="zh-CN" sz="2000" b="1" dirty="0">
              <a:solidFill>
                <a:srgbClr val="1F4E79"/>
              </a:solidFill>
              <a:latin typeface="思源黑体 CN Normal" panose="020B0400000000000000" charset="-122"/>
              <a:ea typeface="思源黑体 CN Normal" panose="020B0400000000000000" charset="-122"/>
            </a:endParaRPr>
          </a:p>
          <a:p>
            <a:pPr marL="285750" indent="-285750">
              <a:lnSpc>
                <a:spcPct val="150000"/>
              </a:lnSpc>
              <a:buFont typeface="Wingdings" panose="05000000000000000000" pitchFamily="2" charset="2"/>
              <a:buChar char="l"/>
            </a:pP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人数逐年递增：</a:t>
            </a:r>
            <a:r>
              <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 4</a:t>
            </a: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年</a:t>
            </a:r>
            <a:r>
              <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52</a:t>
            </a: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场，</a:t>
            </a:r>
            <a:r>
              <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900</a:t>
            </a: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所院校，</a:t>
            </a:r>
            <a:r>
              <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2400</a:t>
            </a: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多名专业负责人、带头人、骨干教师和实训指导老师。</a:t>
            </a:r>
            <a:endPar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ct val="150000"/>
              </a:lnSpc>
              <a:buFont typeface="Wingdings" panose="05000000000000000000" pitchFamily="2" charset="2"/>
              <a:buChar char="l"/>
            </a:pP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培训车型多样化：比亚迪、吉利、北汽等。</a:t>
            </a:r>
            <a:endPar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ct val="150000"/>
              </a:lnSpc>
              <a:buFont typeface="Wingdings" panose="05000000000000000000" pitchFamily="2" charset="2"/>
              <a:buChar char="l"/>
            </a:pP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课程内容持续更新升级：专业课程内容与产业职业岗位对接，高</a:t>
            </a:r>
            <a:r>
              <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a:t>
            </a: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中</a:t>
            </a:r>
            <a:r>
              <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a:t>
            </a: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低</a:t>
            </a:r>
            <a:r>
              <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3</a:t>
            </a: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个层级、</a:t>
            </a:r>
            <a:r>
              <a:rPr lang="en-US" altLang="zh-CN"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44</a:t>
            </a:r>
            <a:r>
              <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rPr>
              <a:t>项专业内容。</a:t>
            </a:r>
            <a:endParaRPr lang="zh-CN" altLang="en-US" sz="1600" dirty="0">
              <a:solidFill>
                <a:srgbClr val="1F4E79"/>
              </a:solidFill>
              <a:latin typeface="思源黑体 CN Normal" panose="020B0400000000000000" charset="-122"/>
              <a:ea typeface="思源黑体 CN Normal" panose="020B0400000000000000" charset="-122"/>
              <a:cs typeface="思源黑体 CN Light" panose="020B0300000000000000"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91552" y="3285988"/>
            <a:ext cx="3448050" cy="2660650"/>
          </a:xfrm>
          <a:prstGeom prst="rect">
            <a:avLst/>
          </a:prstGeom>
          <a:effectLst>
            <a:outerShdw blurRad="76200" dist="63500" dir="2700000" algn="tl" rotWithShape="0">
              <a:prstClr val="black">
                <a:alpha val="40000"/>
              </a:prstClr>
            </a:outerShdw>
          </a:effectLst>
        </p:spPr>
      </p:pic>
      <p:pic>
        <p:nvPicPr>
          <p:cNvPr id="2" name="图片 1"/>
          <p:cNvPicPr>
            <a:picLocks noChangeAspect="1"/>
          </p:cNvPicPr>
          <p:nvPr/>
        </p:nvPicPr>
        <p:blipFill>
          <a:blip r:embed="rId2" cstate="print"/>
          <a:stretch>
            <a:fillRect/>
          </a:stretch>
        </p:blipFill>
        <p:spPr>
          <a:xfrm>
            <a:off x="4388207" y="3278051"/>
            <a:ext cx="3772866" cy="2676525"/>
          </a:xfrm>
          <a:prstGeom prst="rect">
            <a:avLst/>
          </a:prstGeom>
          <a:effectLst>
            <a:outerShdw blurRad="76200" dist="63500" dir="2700000" algn="tl" rotWithShape="0">
              <a:prstClr val="black">
                <a:alpha val="40000"/>
              </a:prstClr>
            </a:outerShdw>
          </a:effectLst>
        </p:spPr>
      </p:pic>
      <p:pic>
        <p:nvPicPr>
          <p:cNvPr id="2050" name="Picture 2" descr="C:\Users\admin\Desktop\图片2.jpg"/>
          <p:cNvPicPr>
            <a:picLocks noChangeAspect="1" noChangeArrowheads="1"/>
          </p:cNvPicPr>
          <p:nvPr/>
        </p:nvPicPr>
        <p:blipFill>
          <a:blip r:embed="rId3"/>
          <a:srcRect/>
          <a:stretch>
            <a:fillRect/>
          </a:stretch>
        </p:blipFill>
        <p:spPr bwMode="auto">
          <a:xfrm>
            <a:off x="517207" y="3285988"/>
            <a:ext cx="3724275" cy="2660650"/>
          </a:xfrm>
          <a:prstGeom prst="rect">
            <a:avLst/>
          </a:prstGeom>
          <a:noFill/>
          <a:effectLst>
            <a:outerShdw blurRad="76200" dist="63500" dir="2700000" algn="tl" rotWithShape="0">
              <a:prstClr val="black">
                <a:alpha val="40000"/>
              </a:prstClr>
            </a:outerShdw>
          </a:effectLst>
        </p:spPr>
      </p:pic>
      <p:sp>
        <p:nvSpPr>
          <p:cNvPr id="8" name="标题 7"/>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行云学院</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师资培训</a:t>
            </a:r>
            <a:endParaRPr lang="zh-CN" altLang="en-US" dirty="0">
              <a:latin typeface="思源黑体 CN Normal" panose="020B0400000000000000" charset="-122"/>
              <a:ea typeface="思源黑体 CN Normal" panose="020B0400000000000000" charset="-122"/>
            </a:endParaRPr>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custDataLst>
              <p:tags r:id="rId1"/>
            </p:custDataLst>
          </p:nvPr>
        </p:nvSpPr>
        <p:spPr>
          <a:xfrm>
            <a:off x="520700" y="4134994"/>
            <a:ext cx="2744589" cy="1814286"/>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lstStyle/>
          <a:p>
            <a:pPr>
              <a:lnSpc>
                <a:spcPct val="120000"/>
              </a:lnSpc>
            </a:pPr>
            <a:r>
              <a:rPr lang="zh-CN" altLang="en-US" sz="1200" spc="150" dirty="0">
                <a:solidFill>
                  <a:schemeClr val="bg1"/>
                </a:solidFill>
                <a:latin typeface="思源黑体 CN Normal" panose="020B0400000000000000" charset="-122"/>
                <a:ea typeface="思源黑体 CN Normal" panose="020B0400000000000000" charset="-122"/>
              </a:rPr>
              <a:t>国家政策、国家大事件等国情培训，区域发展历史、区域发展政策、区域未来规划、区域发展环境等区域域情培训，产业发展、产业发展趋势等产情培训，企业文化、企业发展、企业规章制度等厂情培训</a:t>
            </a:r>
            <a:endParaRPr lang="zh-CN" altLang="en-US" sz="1200" spc="150" dirty="0">
              <a:solidFill>
                <a:schemeClr val="bg1"/>
              </a:solidFill>
              <a:latin typeface="思源黑体 CN Normal" panose="020B0400000000000000" charset="-122"/>
              <a:ea typeface="思源黑体 CN Normal" panose="020B0400000000000000" charset="-122"/>
            </a:endParaRPr>
          </a:p>
        </p:txBody>
      </p:sp>
      <p:sp>
        <p:nvSpPr>
          <p:cNvPr id="32" name="文本框 31"/>
          <p:cNvSpPr txBox="1"/>
          <p:nvPr>
            <p:custDataLst>
              <p:tags r:id="rId2"/>
            </p:custDataLst>
          </p:nvPr>
        </p:nvSpPr>
        <p:spPr>
          <a:xfrm>
            <a:off x="520701" y="3524527"/>
            <a:ext cx="2744589" cy="560377"/>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a:bodyP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b="1" kern="0" spc="300" dirty="0">
                <a:solidFill>
                  <a:schemeClr val="bg1"/>
                </a:solidFill>
                <a:latin typeface="思源黑体 CN Normal" panose="020B0400000000000000" charset="-122"/>
                <a:ea typeface="思源黑体 CN Normal" panose="020B0400000000000000" charset="-122"/>
                <a:cs typeface="思源黑体 CN Normal" panose="020B0400000000000000" charset="-122"/>
              </a:rPr>
              <a:t>“四情”培训</a:t>
            </a:r>
            <a:endParaRPr lang="zh-CN" altLang="en-US" b="1" kern="0" spc="30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33" name="文本框 32"/>
          <p:cNvSpPr txBox="1"/>
          <p:nvPr>
            <p:custDataLst>
              <p:tags r:id="rId3"/>
            </p:custDataLst>
          </p:nvPr>
        </p:nvSpPr>
        <p:spPr>
          <a:xfrm>
            <a:off x="6164649" y="4134994"/>
            <a:ext cx="2744589" cy="1814286"/>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ormAutofit/>
          </a:bodyPr>
          <a:lstStyle/>
          <a:p>
            <a:pPr>
              <a:lnSpc>
                <a:spcPct val="120000"/>
              </a:lnSpc>
            </a:pPr>
            <a:r>
              <a:rPr lang="zh-CN" altLang="en-US" sz="1400" spc="150" dirty="0">
                <a:solidFill>
                  <a:schemeClr val="bg1"/>
                </a:solidFill>
                <a:latin typeface="思源黑体 CN Normal" panose="020B0400000000000000" charset="-122"/>
                <a:ea typeface="思源黑体 CN Normal" panose="020B0400000000000000" charset="-122"/>
              </a:rPr>
              <a:t>围绕纯电动车辆关键部件原理、构造、常见故障等方面技能培训</a:t>
            </a:r>
            <a:endParaRPr lang="zh-CN" altLang="en-US" sz="1400" spc="150" dirty="0">
              <a:solidFill>
                <a:schemeClr val="bg1"/>
              </a:solidFill>
              <a:latin typeface="思源黑体 CN Normal" panose="020B0400000000000000" charset="-122"/>
              <a:ea typeface="思源黑体 CN Normal" panose="020B0400000000000000" charset="-122"/>
            </a:endParaRPr>
          </a:p>
        </p:txBody>
      </p:sp>
      <p:sp>
        <p:nvSpPr>
          <p:cNvPr id="34" name="文本框 33"/>
          <p:cNvSpPr txBox="1"/>
          <p:nvPr>
            <p:custDataLst>
              <p:tags r:id="rId4"/>
            </p:custDataLst>
          </p:nvPr>
        </p:nvSpPr>
        <p:spPr>
          <a:xfrm>
            <a:off x="6164649" y="3524527"/>
            <a:ext cx="2744589" cy="560377"/>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a:bodyP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b="1" kern="0" spc="300" dirty="0">
                <a:solidFill>
                  <a:schemeClr val="bg1"/>
                </a:solidFill>
                <a:latin typeface="思源黑体 CN Normal" panose="020B0400000000000000" charset="-122"/>
                <a:ea typeface="思源黑体 CN Normal" panose="020B0400000000000000" charset="-122"/>
              </a:rPr>
              <a:t>职业岗位技能培训</a:t>
            </a:r>
            <a:endParaRPr lang="zh-CN" altLang="en-US" b="1" kern="0" spc="300" dirty="0">
              <a:solidFill>
                <a:schemeClr val="bg1"/>
              </a:solidFill>
              <a:latin typeface="思源黑体 CN Normal" panose="020B0400000000000000" charset="-122"/>
              <a:ea typeface="思源黑体 CN Normal" panose="020B0400000000000000" charset="-122"/>
            </a:endParaRPr>
          </a:p>
        </p:txBody>
      </p:sp>
      <p:sp>
        <p:nvSpPr>
          <p:cNvPr id="38" name="文本框 37"/>
          <p:cNvSpPr txBox="1"/>
          <p:nvPr>
            <p:custDataLst>
              <p:tags r:id="rId5"/>
            </p:custDataLst>
          </p:nvPr>
        </p:nvSpPr>
        <p:spPr>
          <a:xfrm>
            <a:off x="3342675" y="4134994"/>
            <a:ext cx="2744589" cy="1814286"/>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ormAutofit/>
          </a:bodyPr>
          <a:lstStyle/>
          <a:p>
            <a:pPr>
              <a:lnSpc>
                <a:spcPct val="120000"/>
              </a:lnSpc>
            </a:pPr>
            <a:r>
              <a:rPr lang="zh-CN" altLang="en-US" sz="1400" spc="150" dirty="0">
                <a:solidFill>
                  <a:schemeClr val="bg1"/>
                </a:solidFill>
                <a:latin typeface="思源黑体 CN Normal" panose="020B0400000000000000" charset="-122"/>
                <a:ea typeface="思源黑体 CN Normal" panose="020B0400000000000000" charset="-122"/>
                <a:cs typeface="思源黑体 CN Normal" panose="020B0400000000000000" charset="-122"/>
              </a:rPr>
              <a:t>开展“工匠精神”、职业素养、职业安全、职业基础技能等培训，全力提升学员综合素质。</a:t>
            </a:r>
            <a:endParaRPr lang="zh-CN" altLang="en-US" sz="1400" spc="15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39" name="文本框 38"/>
          <p:cNvSpPr txBox="1"/>
          <p:nvPr>
            <p:custDataLst>
              <p:tags r:id="rId6"/>
            </p:custDataLst>
          </p:nvPr>
        </p:nvSpPr>
        <p:spPr>
          <a:xfrm>
            <a:off x="3342675" y="3524527"/>
            <a:ext cx="2744589" cy="560377"/>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a:bodyP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b="1" kern="0" spc="300" dirty="0">
                <a:solidFill>
                  <a:schemeClr val="bg1"/>
                </a:solidFill>
                <a:latin typeface="思源黑体 CN Normal" panose="020B0400000000000000" charset="-122"/>
                <a:ea typeface="思源黑体 CN Normal" panose="020B0400000000000000" charset="-122"/>
              </a:rPr>
              <a:t>职业素养培训</a:t>
            </a:r>
            <a:endParaRPr lang="zh-CN" altLang="en-US" b="1" kern="0" spc="300" dirty="0">
              <a:solidFill>
                <a:schemeClr val="bg1"/>
              </a:solidFill>
              <a:latin typeface="思源黑体 CN Normal" panose="020B0400000000000000" charset="-122"/>
              <a:ea typeface="思源黑体 CN Normal" panose="020B0400000000000000" charset="-122"/>
            </a:endParaRPr>
          </a:p>
        </p:txBody>
      </p:sp>
      <p:sp>
        <p:nvSpPr>
          <p:cNvPr id="43" name="文本框 42"/>
          <p:cNvSpPr txBox="1"/>
          <p:nvPr>
            <p:custDataLst>
              <p:tags r:id="rId7"/>
            </p:custDataLst>
          </p:nvPr>
        </p:nvSpPr>
        <p:spPr>
          <a:xfrm>
            <a:off x="8984924" y="4134994"/>
            <a:ext cx="2744589" cy="1814286"/>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ormAutofit/>
          </a:bodyPr>
          <a:lstStyle/>
          <a:p>
            <a:pPr>
              <a:lnSpc>
                <a:spcPct val="120000"/>
              </a:lnSpc>
            </a:pPr>
            <a:r>
              <a:rPr lang="en-US" altLang="zh-CN" sz="1400" spc="150" dirty="0">
                <a:solidFill>
                  <a:schemeClr val="bg1"/>
                </a:solidFill>
                <a:latin typeface="思源黑体 CN Normal" panose="020B0400000000000000" charset="-122"/>
                <a:ea typeface="思源黑体 CN Normal" panose="020B0400000000000000" charset="-122"/>
                <a:cs typeface="思源黑体 CN Normal" panose="020B0400000000000000" charset="-122"/>
              </a:rPr>
              <a:t>1+X</a:t>
            </a:r>
            <a:r>
              <a:rPr lang="zh-CN" altLang="en-US" sz="1400" spc="150" dirty="0">
                <a:solidFill>
                  <a:schemeClr val="bg1"/>
                </a:solidFill>
                <a:latin typeface="思源黑体 CN Normal" panose="020B0400000000000000" charset="-122"/>
                <a:ea typeface="思源黑体 CN Normal" panose="020B0400000000000000" charset="-122"/>
                <a:cs typeface="思源黑体 CN Normal" panose="020B0400000000000000" charset="-122"/>
              </a:rPr>
              <a:t>认证培训</a:t>
            </a:r>
            <a:endParaRPr lang="zh-CN" altLang="en-US" sz="1400" spc="15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spc="150" dirty="0">
                <a:solidFill>
                  <a:schemeClr val="bg1"/>
                </a:solidFill>
                <a:latin typeface="思源黑体 CN Normal" panose="020B0400000000000000" charset="-122"/>
                <a:ea typeface="思源黑体 CN Normal" panose="020B0400000000000000" charset="-122"/>
                <a:cs typeface="思源黑体 CN Normal" panose="020B0400000000000000" charset="-122"/>
              </a:rPr>
              <a:t>交通部新能源汽车乘用车、商用车专项能力认证培训等</a:t>
            </a:r>
            <a:endParaRPr lang="zh-CN" altLang="en-US" sz="1400" spc="150"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47" name="文本框 46"/>
          <p:cNvSpPr txBox="1"/>
          <p:nvPr>
            <p:custDataLst>
              <p:tags r:id="rId8"/>
            </p:custDataLst>
          </p:nvPr>
        </p:nvSpPr>
        <p:spPr>
          <a:xfrm>
            <a:off x="8986623" y="3524527"/>
            <a:ext cx="2744589" cy="560377"/>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a:bodyP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b="1" kern="0" spc="300">
                <a:solidFill>
                  <a:schemeClr val="bg1"/>
                </a:solidFill>
                <a:latin typeface="思源黑体 CN Normal" panose="020B0400000000000000" charset="-122"/>
                <a:ea typeface="思源黑体 CN Normal" panose="020B0400000000000000" charset="-122"/>
              </a:rPr>
              <a:t>资格认证培训</a:t>
            </a:r>
            <a:endParaRPr lang="zh-CN" altLang="en-US" b="1" kern="0" spc="300">
              <a:solidFill>
                <a:schemeClr val="bg1"/>
              </a:solidFill>
              <a:latin typeface="思源黑体 CN Normal" panose="020B0400000000000000" charset="-122"/>
              <a:ea typeface="思源黑体 CN Normal" panose="020B0400000000000000" charset="-122"/>
            </a:endParaRPr>
          </a:p>
        </p:txBody>
      </p:sp>
      <p:pic>
        <p:nvPicPr>
          <p:cNvPr id="48" name="图片 47"/>
          <p:cNvPicPr>
            <a:picLocks noChangeAspect="1"/>
          </p:cNvPicPr>
          <p:nvPr/>
        </p:nvPicPr>
        <p:blipFill>
          <a:blip r:embed="rId9"/>
          <a:stretch>
            <a:fillRect/>
          </a:stretch>
        </p:blipFill>
        <p:spPr>
          <a:xfrm>
            <a:off x="520702" y="1204112"/>
            <a:ext cx="2744589" cy="2163273"/>
          </a:xfrm>
          <a:prstGeom prst="roundRect">
            <a:avLst>
              <a:gd name="adj" fmla="val 0"/>
            </a:avLst>
          </a:prstGeom>
          <a:effectLst>
            <a:outerShdw blurRad="76200" dist="63500" dir="2700000" algn="tl" rotWithShape="0">
              <a:prstClr val="black">
                <a:alpha val="40000"/>
              </a:prstClr>
            </a:outerShdw>
          </a:effectLst>
        </p:spPr>
      </p:pic>
      <p:pic>
        <p:nvPicPr>
          <p:cNvPr id="49" name="图片 48"/>
          <p:cNvPicPr>
            <a:picLocks noChangeAspect="1"/>
          </p:cNvPicPr>
          <p:nvPr/>
        </p:nvPicPr>
        <p:blipFill>
          <a:blip r:embed="rId10"/>
          <a:stretch>
            <a:fillRect/>
          </a:stretch>
        </p:blipFill>
        <p:spPr>
          <a:xfrm>
            <a:off x="3334445" y="1204112"/>
            <a:ext cx="2744589" cy="2163273"/>
          </a:xfrm>
          <a:prstGeom prst="roundRect">
            <a:avLst>
              <a:gd name="adj" fmla="val 0"/>
            </a:avLst>
          </a:prstGeom>
          <a:effectLst>
            <a:outerShdw blurRad="76200" dist="63500" dir="2700000" algn="tl" rotWithShape="0">
              <a:prstClr val="black">
                <a:alpha val="40000"/>
              </a:prstClr>
            </a:outerShdw>
          </a:effectLst>
        </p:spPr>
      </p:pic>
      <p:pic>
        <p:nvPicPr>
          <p:cNvPr id="50" name="图片 49"/>
          <p:cNvPicPr>
            <a:picLocks noChangeAspect="1"/>
          </p:cNvPicPr>
          <p:nvPr/>
        </p:nvPicPr>
        <p:blipFill>
          <a:blip r:embed="rId11"/>
          <a:stretch>
            <a:fillRect/>
          </a:stretch>
        </p:blipFill>
        <p:spPr>
          <a:xfrm>
            <a:off x="6159685" y="1204112"/>
            <a:ext cx="2744589" cy="2137418"/>
          </a:xfrm>
          <a:prstGeom prst="roundRect">
            <a:avLst>
              <a:gd name="adj" fmla="val 0"/>
            </a:avLst>
          </a:prstGeom>
          <a:effectLst>
            <a:outerShdw blurRad="76200" dist="63500" dir="2700000" algn="tl" rotWithShape="0">
              <a:prstClr val="black">
                <a:alpha val="40000"/>
              </a:prstClr>
            </a:outerShdw>
          </a:effectLst>
        </p:spPr>
      </p:pic>
      <p:pic>
        <p:nvPicPr>
          <p:cNvPr id="51" name="图片 50"/>
          <p:cNvPicPr>
            <a:picLocks noChangeAspect="1"/>
          </p:cNvPicPr>
          <p:nvPr/>
        </p:nvPicPr>
        <p:blipFill>
          <a:blip r:embed="rId12"/>
          <a:stretch>
            <a:fillRect/>
          </a:stretch>
        </p:blipFill>
        <p:spPr>
          <a:xfrm>
            <a:off x="8984925" y="1204112"/>
            <a:ext cx="2744589" cy="2125467"/>
          </a:xfrm>
          <a:prstGeom prst="roundRect">
            <a:avLst>
              <a:gd name="adj" fmla="val 0"/>
            </a:avLst>
          </a:prstGeom>
          <a:effectLst>
            <a:outerShdw blurRad="76200" dist="63500" dir="2700000" algn="tl" rotWithShape="0">
              <a:prstClr val="black">
                <a:alpha val="40000"/>
              </a:prstClr>
            </a:outerShdw>
          </a:effectLst>
        </p:spPr>
      </p:pic>
      <p:sp>
        <p:nvSpPr>
          <p:cNvPr id="52" name="矩形 51"/>
          <p:cNvSpPr/>
          <p:nvPr/>
        </p:nvSpPr>
        <p:spPr>
          <a:xfrm>
            <a:off x="520702" y="914400"/>
            <a:ext cx="11185813" cy="94764"/>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fontScale="25000" lnSpcReduction="20000"/>
          </a:bodyPr>
          <a:lstStyle/>
          <a:p>
            <a:pPr algn="ctr" defTabSz="914400">
              <a:lnSpc>
                <a:spcPct val="120000"/>
              </a:lnSpc>
            </a:pPr>
            <a:endParaRPr lang="zh-CN" altLang="en-US" b="1" kern="0" spc="300">
              <a:solidFill>
                <a:schemeClr val="tx1"/>
              </a:solidFill>
              <a:ea typeface="思源黑体 CN Normal" panose="020B0400000000000000" charset="-122"/>
            </a:endParaRPr>
          </a:p>
        </p:txBody>
      </p:sp>
      <p:sp>
        <p:nvSpPr>
          <p:cNvPr id="53" name="任意多边形: 形状 52"/>
          <p:cNvSpPr/>
          <p:nvPr/>
        </p:nvSpPr>
        <p:spPr>
          <a:xfrm>
            <a:off x="520704" y="1059256"/>
            <a:ext cx="2744589" cy="94764"/>
          </a:xfrm>
          <a:custGeom>
            <a:avLst/>
            <a:gdLst>
              <a:gd name="connsiteX0" fmla="*/ 0 w 2744589"/>
              <a:gd name="connsiteY0" fmla="*/ 0 h 94764"/>
              <a:gd name="connsiteX1" fmla="*/ 2744589 w 2744589"/>
              <a:gd name="connsiteY1" fmla="*/ 0 h 94764"/>
              <a:gd name="connsiteX2" fmla="*/ 2744589 w 2744589"/>
              <a:gd name="connsiteY2" fmla="*/ 94764 h 94764"/>
              <a:gd name="connsiteX3" fmla="*/ 0 w 2744589"/>
              <a:gd name="connsiteY3" fmla="*/ 94764 h 94764"/>
            </a:gdLst>
            <a:ahLst/>
            <a:cxnLst>
              <a:cxn ang="0">
                <a:pos x="connsiteX0" y="connsiteY0"/>
              </a:cxn>
              <a:cxn ang="0">
                <a:pos x="connsiteX1" y="connsiteY1"/>
              </a:cxn>
              <a:cxn ang="0">
                <a:pos x="connsiteX2" y="connsiteY2"/>
              </a:cxn>
              <a:cxn ang="0">
                <a:pos x="connsiteX3" y="connsiteY3"/>
              </a:cxn>
            </a:cxnLst>
            <a:rect l="l" t="t" r="r" b="b"/>
            <a:pathLst>
              <a:path w="2744589" h="94764">
                <a:moveTo>
                  <a:pt x="0" y="0"/>
                </a:moveTo>
                <a:lnTo>
                  <a:pt x="2744589" y="0"/>
                </a:lnTo>
                <a:lnTo>
                  <a:pt x="2744589" y="94764"/>
                </a:lnTo>
                <a:lnTo>
                  <a:pt x="0" y="94764"/>
                </a:lnTo>
                <a:close/>
              </a:path>
            </a:pathLst>
          </a:cu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fontScale="25000" lnSpcReduction="20000"/>
          </a:bodyPr>
          <a:lstStyle/>
          <a:p>
            <a:pPr algn="ctr" defTabSz="914400">
              <a:lnSpc>
                <a:spcPct val="120000"/>
              </a:lnSpc>
            </a:pPr>
            <a:endParaRPr lang="zh-CN" altLang="en-US" b="1" kern="0" spc="300">
              <a:solidFill>
                <a:schemeClr val="tx1"/>
              </a:solidFill>
              <a:ea typeface="思源黑体 CN Normal" panose="020B0400000000000000" charset="-122"/>
            </a:endParaRPr>
          </a:p>
        </p:txBody>
      </p:sp>
      <p:sp>
        <p:nvSpPr>
          <p:cNvPr id="54" name="任意多边形: 形状 53"/>
          <p:cNvSpPr/>
          <p:nvPr/>
        </p:nvSpPr>
        <p:spPr>
          <a:xfrm>
            <a:off x="3334445" y="1059256"/>
            <a:ext cx="2744589" cy="94764"/>
          </a:xfrm>
          <a:custGeom>
            <a:avLst/>
            <a:gdLst>
              <a:gd name="connsiteX0" fmla="*/ 0 w 2744589"/>
              <a:gd name="connsiteY0" fmla="*/ 0 h 94764"/>
              <a:gd name="connsiteX1" fmla="*/ 2744589 w 2744589"/>
              <a:gd name="connsiteY1" fmla="*/ 0 h 94764"/>
              <a:gd name="connsiteX2" fmla="*/ 2744589 w 2744589"/>
              <a:gd name="connsiteY2" fmla="*/ 94764 h 94764"/>
              <a:gd name="connsiteX3" fmla="*/ 0 w 2744589"/>
              <a:gd name="connsiteY3" fmla="*/ 94764 h 94764"/>
            </a:gdLst>
            <a:ahLst/>
            <a:cxnLst>
              <a:cxn ang="0">
                <a:pos x="connsiteX0" y="connsiteY0"/>
              </a:cxn>
              <a:cxn ang="0">
                <a:pos x="connsiteX1" y="connsiteY1"/>
              </a:cxn>
              <a:cxn ang="0">
                <a:pos x="connsiteX2" y="connsiteY2"/>
              </a:cxn>
              <a:cxn ang="0">
                <a:pos x="connsiteX3" y="connsiteY3"/>
              </a:cxn>
            </a:cxnLst>
            <a:rect l="l" t="t" r="r" b="b"/>
            <a:pathLst>
              <a:path w="2744589" h="94764">
                <a:moveTo>
                  <a:pt x="0" y="0"/>
                </a:moveTo>
                <a:lnTo>
                  <a:pt x="2744589" y="0"/>
                </a:lnTo>
                <a:lnTo>
                  <a:pt x="2744589" y="94764"/>
                </a:lnTo>
                <a:lnTo>
                  <a:pt x="0" y="94764"/>
                </a:lnTo>
                <a:close/>
              </a:path>
            </a:pathLst>
          </a:cu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fontScale="25000" lnSpcReduction="20000"/>
          </a:bodyPr>
          <a:lstStyle/>
          <a:p>
            <a:pPr algn="ctr" defTabSz="914400">
              <a:lnSpc>
                <a:spcPct val="120000"/>
              </a:lnSpc>
            </a:pPr>
            <a:endParaRPr lang="zh-CN" altLang="en-US" b="1" kern="0" spc="300">
              <a:solidFill>
                <a:schemeClr val="tx1"/>
              </a:solidFill>
              <a:ea typeface="思源黑体 CN Normal" panose="020B0400000000000000" charset="-122"/>
            </a:endParaRPr>
          </a:p>
        </p:txBody>
      </p:sp>
      <p:sp>
        <p:nvSpPr>
          <p:cNvPr id="55" name="任意多边形: 形状 54"/>
          <p:cNvSpPr/>
          <p:nvPr/>
        </p:nvSpPr>
        <p:spPr>
          <a:xfrm>
            <a:off x="6148186" y="1059256"/>
            <a:ext cx="2744589" cy="94764"/>
          </a:xfrm>
          <a:custGeom>
            <a:avLst/>
            <a:gdLst>
              <a:gd name="connsiteX0" fmla="*/ 0 w 2744589"/>
              <a:gd name="connsiteY0" fmla="*/ 0 h 94764"/>
              <a:gd name="connsiteX1" fmla="*/ 2744589 w 2744589"/>
              <a:gd name="connsiteY1" fmla="*/ 0 h 94764"/>
              <a:gd name="connsiteX2" fmla="*/ 2744589 w 2744589"/>
              <a:gd name="connsiteY2" fmla="*/ 94764 h 94764"/>
              <a:gd name="connsiteX3" fmla="*/ 0 w 2744589"/>
              <a:gd name="connsiteY3" fmla="*/ 94764 h 94764"/>
            </a:gdLst>
            <a:ahLst/>
            <a:cxnLst>
              <a:cxn ang="0">
                <a:pos x="connsiteX0" y="connsiteY0"/>
              </a:cxn>
              <a:cxn ang="0">
                <a:pos x="connsiteX1" y="connsiteY1"/>
              </a:cxn>
              <a:cxn ang="0">
                <a:pos x="connsiteX2" y="connsiteY2"/>
              </a:cxn>
              <a:cxn ang="0">
                <a:pos x="connsiteX3" y="connsiteY3"/>
              </a:cxn>
            </a:cxnLst>
            <a:rect l="l" t="t" r="r" b="b"/>
            <a:pathLst>
              <a:path w="2744589" h="94764">
                <a:moveTo>
                  <a:pt x="0" y="0"/>
                </a:moveTo>
                <a:lnTo>
                  <a:pt x="2744589" y="0"/>
                </a:lnTo>
                <a:lnTo>
                  <a:pt x="2744589" y="94764"/>
                </a:lnTo>
                <a:lnTo>
                  <a:pt x="0" y="94764"/>
                </a:lnTo>
                <a:close/>
              </a:path>
            </a:pathLst>
          </a:cu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fontScale="25000" lnSpcReduction="20000"/>
          </a:bodyPr>
          <a:lstStyle/>
          <a:p>
            <a:pPr algn="ctr" defTabSz="914400">
              <a:lnSpc>
                <a:spcPct val="120000"/>
              </a:lnSpc>
            </a:pPr>
            <a:endParaRPr lang="zh-CN" altLang="en-US" b="1" kern="0" spc="300">
              <a:solidFill>
                <a:schemeClr val="tx1"/>
              </a:solidFill>
              <a:ea typeface="思源黑体 CN Normal" panose="020B0400000000000000" charset="-122"/>
            </a:endParaRPr>
          </a:p>
        </p:txBody>
      </p:sp>
      <p:sp>
        <p:nvSpPr>
          <p:cNvPr id="56" name="任意多边形: 形状 55"/>
          <p:cNvSpPr/>
          <p:nvPr/>
        </p:nvSpPr>
        <p:spPr>
          <a:xfrm>
            <a:off x="8961926" y="1059256"/>
            <a:ext cx="2744589" cy="94764"/>
          </a:xfrm>
          <a:custGeom>
            <a:avLst/>
            <a:gdLst>
              <a:gd name="connsiteX0" fmla="*/ 0 w 2744589"/>
              <a:gd name="connsiteY0" fmla="*/ 0 h 94764"/>
              <a:gd name="connsiteX1" fmla="*/ 2744589 w 2744589"/>
              <a:gd name="connsiteY1" fmla="*/ 0 h 94764"/>
              <a:gd name="connsiteX2" fmla="*/ 2744589 w 2744589"/>
              <a:gd name="connsiteY2" fmla="*/ 94764 h 94764"/>
              <a:gd name="connsiteX3" fmla="*/ 0 w 2744589"/>
              <a:gd name="connsiteY3" fmla="*/ 94764 h 94764"/>
            </a:gdLst>
            <a:ahLst/>
            <a:cxnLst>
              <a:cxn ang="0">
                <a:pos x="connsiteX0" y="connsiteY0"/>
              </a:cxn>
              <a:cxn ang="0">
                <a:pos x="connsiteX1" y="connsiteY1"/>
              </a:cxn>
              <a:cxn ang="0">
                <a:pos x="connsiteX2" y="connsiteY2"/>
              </a:cxn>
              <a:cxn ang="0">
                <a:pos x="connsiteX3" y="connsiteY3"/>
              </a:cxn>
            </a:cxnLst>
            <a:rect l="l" t="t" r="r" b="b"/>
            <a:pathLst>
              <a:path w="2744589" h="94764">
                <a:moveTo>
                  <a:pt x="0" y="0"/>
                </a:moveTo>
                <a:lnTo>
                  <a:pt x="2744589" y="0"/>
                </a:lnTo>
                <a:lnTo>
                  <a:pt x="2744589" y="94764"/>
                </a:lnTo>
                <a:lnTo>
                  <a:pt x="0" y="94764"/>
                </a:lnTo>
                <a:close/>
              </a:path>
            </a:pathLst>
          </a:cu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fontScale="25000" lnSpcReduction="20000"/>
          </a:bodyPr>
          <a:lstStyle/>
          <a:p>
            <a:pPr algn="ctr" defTabSz="914400">
              <a:lnSpc>
                <a:spcPct val="120000"/>
              </a:lnSpc>
            </a:pPr>
            <a:endParaRPr lang="zh-CN" altLang="en-US" b="1" kern="0" spc="300">
              <a:solidFill>
                <a:schemeClr val="tx1"/>
              </a:solidFill>
              <a:ea typeface="思源黑体 CN Normal" panose="020B0400000000000000" charset="-122"/>
            </a:endParaRPr>
          </a:p>
        </p:txBody>
      </p:sp>
      <p:sp>
        <p:nvSpPr>
          <p:cNvPr id="57" name="矩形 56"/>
          <p:cNvSpPr/>
          <p:nvPr/>
        </p:nvSpPr>
        <p:spPr>
          <a:xfrm>
            <a:off x="520702" y="3379671"/>
            <a:ext cx="11185813" cy="94764"/>
          </a:xfrm>
          <a:prstGeom prst="rect">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lIns="91440" tIns="45720" rIns="91440" bIns="45720" rtlCol="0" anchor="ctr" anchorCtr="0">
            <a:normAutofit fontScale="25000" lnSpcReduction="20000"/>
          </a:bodyPr>
          <a:lstStyle/>
          <a:p>
            <a:pPr algn="ctr" defTabSz="914400">
              <a:lnSpc>
                <a:spcPct val="120000"/>
              </a:lnSpc>
            </a:pPr>
            <a:endParaRPr lang="zh-CN" altLang="en-US" b="1" kern="0" spc="300">
              <a:solidFill>
                <a:schemeClr val="tx1"/>
              </a:solidFill>
              <a:ea typeface="思源黑体 CN Normal" panose="020B0400000000000000" charset="-122"/>
            </a:endParaRPr>
          </a:p>
        </p:txBody>
      </p:sp>
      <p:sp>
        <p:nvSpPr>
          <p:cNvPr id="11" name="标题 10"/>
          <p:cNvSpPr>
            <a:spLocks noGrp="1"/>
          </p:cNvSpPr>
          <p:nvPr>
            <p:ph type="title"/>
          </p:nvPr>
        </p:nvSpPr>
        <p:spPr/>
        <p:txBody>
          <a:bodyPr/>
          <a:lstStyle/>
          <a:p>
            <a:r>
              <a:rPr lang="zh-CN" altLang="en-US" dirty="0"/>
              <a:t>行云学院</a:t>
            </a:r>
            <a:r>
              <a:rPr lang="en-US" altLang="zh-CN" dirty="0"/>
              <a:t>|</a:t>
            </a:r>
            <a:r>
              <a:rPr lang="zh-CN" altLang="en-US" sz="1800" dirty="0"/>
              <a:t>产业技术培训</a:t>
            </a:r>
            <a:endParaRPr lang="zh-CN" altLang="en-US" dirty="0"/>
          </a:p>
        </p:txBody>
      </p:sp>
    </p:spTree>
    <p:custDataLst>
      <p:tags r:id="rId1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6609" t="14045" b="3691"/>
          <a:stretch>
            <a:fillRect/>
          </a:stretch>
        </p:blipFill>
        <p:spPr>
          <a:xfrm>
            <a:off x="6183313" y="2633840"/>
            <a:ext cx="5529262" cy="3312230"/>
          </a:xfrm>
          <a:prstGeom prst="rect">
            <a:avLst/>
          </a:prstGeom>
          <a:effectLst>
            <a:outerShdw blurRad="76200" dist="63500" dir="2700000" algn="tl" rotWithShape="0">
              <a:prstClr val="black">
                <a:alpha val="40000"/>
              </a:prstClr>
            </a:outerShdw>
          </a:effectLst>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b="9310"/>
          <a:stretch>
            <a:fillRect/>
          </a:stretch>
        </p:blipFill>
        <p:spPr>
          <a:xfrm>
            <a:off x="539617" y="2637720"/>
            <a:ext cx="5484946" cy="3312230"/>
          </a:xfrm>
          <a:prstGeom prst="rect">
            <a:avLst/>
          </a:prstGeom>
          <a:effectLst>
            <a:outerShdw blurRad="76200" dist="63500" dir="2700000" algn="tl" rotWithShape="0">
              <a:prstClr val="black">
                <a:alpha val="40000"/>
              </a:prstClr>
            </a:outerShdw>
          </a:effectLst>
        </p:spPr>
      </p:pic>
      <p:sp>
        <p:nvSpPr>
          <p:cNvPr id="4" name="矩形 3"/>
          <p:cNvSpPr/>
          <p:nvPr/>
        </p:nvSpPr>
        <p:spPr>
          <a:xfrm>
            <a:off x="520700" y="914400"/>
            <a:ext cx="9337040" cy="792718"/>
          </a:xfrm>
          <a:prstGeom prst="rect">
            <a:avLst/>
          </a:prstGeom>
        </p:spPr>
        <p:txBody>
          <a:bodyPr wrap="square">
            <a:spAutoFit/>
          </a:bodyPr>
          <a:lstStyle/>
          <a:p>
            <a:pPr>
              <a:lnSpc>
                <a:spcPct val="150000"/>
              </a:lnSpc>
            </a:pPr>
            <a:r>
              <a:rPr lang="zh-CN" altLang="en-US" sz="1600" b="1" dirty="0">
                <a:solidFill>
                  <a:srgbClr val="1F4E79"/>
                </a:solidFill>
                <a:latin typeface="思源黑体 CN Normal" panose="020B0400000000000000" charset="-122"/>
                <a:ea typeface="思源黑体 CN Normal" panose="020B0400000000000000" charset="-122"/>
              </a:rPr>
              <a:t>企业维修技师培训</a:t>
            </a:r>
            <a:endParaRPr lang="en-US" altLang="zh-CN" sz="1600" b="1" dirty="0">
              <a:solidFill>
                <a:srgbClr val="1F4E79"/>
              </a:solidFill>
              <a:latin typeface="思源黑体 CN Normal" panose="020B0400000000000000" charset="-122"/>
              <a:ea typeface="思源黑体 CN Normal" panose="020B0400000000000000" charset="-122"/>
            </a:endParaRPr>
          </a:p>
          <a:p>
            <a:pPr marL="285750" indent="-285750">
              <a:lnSpc>
                <a:spcPct val="150000"/>
              </a:lnSpc>
              <a:buFont typeface="Wingdings" panose="05000000000000000000" pitchFamily="2" charset="2"/>
              <a:buChar char="l"/>
            </a:pPr>
            <a:r>
              <a:rPr lang="zh-CN" altLang="en-US" sz="1600" dirty="0">
                <a:solidFill>
                  <a:srgbClr val="1F4E79"/>
                </a:solidFill>
                <a:latin typeface="思源黑体 CN Normal" panose="020B0400000000000000" charset="-122"/>
                <a:ea typeface="思源黑体 CN Normal" panose="020B0400000000000000" charset="-122"/>
              </a:rPr>
              <a:t>在深圳</a:t>
            </a:r>
            <a:r>
              <a:rPr lang="zh-CN" altLang="en-US" sz="1600" b="1" dirty="0">
                <a:solidFill>
                  <a:srgbClr val="1F4E79"/>
                </a:solidFill>
                <a:latin typeface="思源黑体 CN Normal" panose="020B0400000000000000" charset="-122"/>
                <a:ea typeface="思源黑体 CN Normal" panose="020B0400000000000000" charset="-122"/>
              </a:rPr>
              <a:t>东部公交公司、浙江省维修协会</a:t>
            </a:r>
            <a:r>
              <a:rPr lang="zh-CN" altLang="en-US" sz="1600" dirty="0">
                <a:solidFill>
                  <a:srgbClr val="1F4E79"/>
                </a:solidFill>
                <a:latin typeface="思源黑体 CN Normal" panose="020B0400000000000000" charset="-122"/>
                <a:ea typeface="思源黑体 CN Normal" panose="020B0400000000000000" charset="-122"/>
              </a:rPr>
              <a:t>开展多场维修技师培训，对接企业维修、生产实践。</a:t>
            </a:r>
            <a:endParaRPr lang="zh-CN" altLang="en-US" sz="1600" dirty="0">
              <a:solidFill>
                <a:srgbClr val="1F4E79"/>
              </a:solidFill>
              <a:latin typeface="思源黑体 CN Normal" panose="020B0400000000000000" charset="-122"/>
              <a:ea typeface="思源黑体 CN Normal" panose="020B0400000000000000" charset="-122"/>
            </a:endParaRPr>
          </a:p>
        </p:txBody>
      </p:sp>
      <p:sp>
        <p:nvSpPr>
          <p:cNvPr id="7" name="标题 6"/>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行云学院</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产业技术培训</a:t>
            </a:r>
            <a:endParaRPr lang="zh-CN" altLang="en-US" dirty="0">
              <a:latin typeface="思源黑体 CN Normal" panose="020B0400000000000000" charset="-122"/>
              <a:ea typeface="思源黑体 CN Normal" panose="020B0400000000000000" charset="-122"/>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创新课题</a:t>
            </a:r>
            <a:endParaRPr lang="zh-CN" altLang="en-US" dirty="0"/>
          </a:p>
        </p:txBody>
      </p:sp>
      <p:sp>
        <p:nvSpPr>
          <p:cNvPr id="8" name="矩形 7"/>
          <p:cNvSpPr/>
          <p:nvPr/>
        </p:nvSpPr>
        <p:spPr>
          <a:xfrm>
            <a:off x="7949964" y="914400"/>
            <a:ext cx="3762610" cy="5035550"/>
          </a:xfrm>
          <a:prstGeom prst="rect">
            <a:avLst/>
          </a:prstGeom>
          <a:gradFill>
            <a:gsLst>
              <a:gs pos="38000">
                <a:srgbClr val="0F417E"/>
              </a:gs>
              <a:gs pos="100000">
                <a:srgbClr val="3581B3"/>
              </a:gs>
            </a:gsLst>
            <a:lin ang="2700000" scaled="0"/>
          </a:gradFill>
          <a:ln>
            <a:no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nSpc>
                <a:spcPct val="120000"/>
              </a:lnSpc>
            </a:pPr>
            <a:endParaRPr lang="en-US" altLang="zh-CN" sz="1050" dirty="0">
              <a:latin typeface="思源黑体 CN Normal" panose="020B0400000000000000" charset="-122"/>
              <a:ea typeface="思源黑体 CN Normal" panose="020B0400000000000000" charset="-122"/>
            </a:endParaRPr>
          </a:p>
          <a:p>
            <a:pPr>
              <a:lnSpc>
                <a:spcPct val="120000"/>
              </a:lnSpc>
            </a:pPr>
            <a:r>
              <a:rPr lang="zh-CN" altLang="en-US" sz="1200" b="1" dirty="0">
                <a:solidFill>
                  <a:schemeClr val="accent2">
                    <a:lumMod val="20000"/>
                    <a:lumOff val="80000"/>
                  </a:schemeClr>
                </a:solidFill>
                <a:latin typeface="思源黑体 CN Normal" panose="020B0400000000000000" charset="-122"/>
                <a:ea typeface="思源黑体 CN Normal" panose="020B0400000000000000" charset="-122"/>
              </a:rPr>
              <a:t>选题指南中课题不限，建议合作申报项目如下：</a:t>
            </a:r>
            <a:endParaRPr lang="zh-CN" altLang="en-US" sz="1200" b="1" dirty="0">
              <a:solidFill>
                <a:schemeClr val="accent2">
                  <a:lumMod val="20000"/>
                  <a:lumOff val="80000"/>
                </a:schemeClr>
              </a:solidFill>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2.5 </a:t>
            </a:r>
            <a:r>
              <a:rPr lang="zh-CN" altLang="en-US" sz="1050" dirty="0">
                <a:latin typeface="思源黑体 CN Normal" panose="020B0400000000000000" charset="-122"/>
                <a:ea typeface="思源黑体 CN Normal" panose="020B0400000000000000" charset="-122"/>
              </a:rPr>
              <a:t>职业教育混合所有制改革研究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2.6 </a:t>
            </a:r>
            <a:r>
              <a:rPr lang="zh-CN" altLang="en-US" sz="1050" dirty="0">
                <a:latin typeface="思源黑体 CN Normal" panose="020B0400000000000000" charset="-122"/>
                <a:ea typeface="思源黑体 CN Normal" panose="020B0400000000000000" charset="-122"/>
              </a:rPr>
              <a:t>校企共建产业学院的模式和路径研究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2.7 </a:t>
            </a:r>
            <a:r>
              <a:rPr lang="zh-CN" altLang="en-US" sz="1050" dirty="0">
                <a:latin typeface="思源黑体 CN Normal" panose="020B0400000000000000" charset="-122"/>
                <a:ea typeface="思源黑体 CN Normal" panose="020B0400000000000000" charset="-122"/>
              </a:rPr>
              <a:t>校企共建实训基地的模式和路径研究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3.1 </a:t>
            </a:r>
            <a:r>
              <a:rPr lang="zh-CN" altLang="en-US" sz="1050" dirty="0">
                <a:latin typeface="思源黑体 CN Normal" panose="020B0400000000000000" charset="-122"/>
                <a:ea typeface="思源黑体 CN Normal" panose="020B0400000000000000" charset="-122"/>
              </a:rPr>
              <a:t>行业指导职业教育人才培养研究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3.2 </a:t>
            </a:r>
            <a:r>
              <a:rPr lang="zh-CN" altLang="en-US" sz="1050" dirty="0">
                <a:latin typeface="思源黑体 CN Normal" panose="020B0400000000000000" charset="-122"/>
                <a:ea typeface="思源黑体 CN Normal" panose="020B0400000000000000" charset="-122"/>
              </a:rPr>
              <a:t>中国特色高水平高职院校建设研究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3.3 </a:t>
            </a:r>
            <a:r>
              <a:rPr lang="zh-CN" altLang="en-US" sz="1050" dirty="0">
                <a:latin typeface="思源黑体 CN Normal" panose="020B0400000000000000" charset="-122"/>
                <a:ea typeface="思源黑体 CN Normal" panose="020B0400000000000000" charset="-122"/>
              </a:rPr>
              <a:t>现代学徒制、企业新型学徒制研究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4.1 </a:t>
            </a:r>
            <a:r>
              <a:rPr lang="zh-CN" altLang="en-US" sz="1050" dirty="0">
                <a:latin typeface="思源黑体 CN Normal" panose="020B0400000000000000" charset="-122"/>
                <a:ea typeface="思源黑体 CN Normal" panose="020B0400000000000000" charset="-122"/>
              </a:rPr>
              <a:t>专业建设对接产业发展的研究与实践</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4.2 </a:t>
            </a:r>
            <a:r>
              <a:rPr lang="zh-CN" altLang="en-US" sz="1050" dirty="0">
                <a:latin typeface="思源黑体 CN Normal" panose="020B0400000000000000" charset="-122"/>
                <a:ea typeface="思源黑体 CN Normal" panose="020B0400000000000000" charset="-122"/>
              </a:rPr>
              <a:t>高职本科专业教学标准研制逻辑与应用研究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4.3 </a:t>
            </a:r>
            <a:r>
              <a:rPr lang="zh-CN" altLang="en-US" sz="1050" dirty="0">
                <a:latin typeface="思源黑体 CN Normal" panose="020B0400000000000000" charset="-122"/>
                <a:ea typeface="思源黑体 CN Normal" panose="020B0400000000000000" charset="-122"/>
              </a:rPr>
              <a:t>职业院校专业群组群逻辑及其人才培养方案制定研究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4.4 </a:t>
            </a:r>
            <a:r>
              <a:rPr lang="zh-CN" altLang="en-US" sz="1050" dirty="0">
                <a:latin typeface="思源黑体 CN Normal" panose="020B0400000000000000" charset="-122"/>
                <a:ea typeface="思源黑体 CN Normal" panose="020B0400000000000000" charset="-122"/>
              </a:rPr>
              <a:t>中国特色高水平专业（群）建设研究与实践</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4.6“1+X”</a:t>
            </a:r>
            <a:r>
              <a:rPr lang="zh-CN" altLang="en-US" sz="1050" dirty="0">
                <a:latin typeface="思源黑体 CN Normal" panose="020B0400000000000000" charset="-122"/>
                <a:ea typeface="思源黑体 CN Normal" panose="020B0400000000000000" charset="-122"/>
              </a:rPr>
              <a:t>证书制度试点理论与实践研究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4.7 </a:t>
            </a:r>
            <a:r>
              <a:rPr lang="zh-CN" altLang="en-US" sz="1050" dirty="0">
                <a:latin typeface="思源黑体 CN Normal" panose="020B0400000000000000" charset="-122"/>
                <a:ea typeface="思源黑体 CN Normal" panose="020B0400000000000000" charset="-122"/>
              </a:rPr>
              <a:t>职业技能等级证书社会化认证体系与优化建设研究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4.9 </a:t>
            </a:r>
            <a:r>
              <a:rPr lang="zh-CN" altLang="en-US" sz="1050" dirty="0">
                <a:latin typeface="思源黑体 CN Normal" panose="020B0400000000000000" charset="-122"/>
                <a:ea typeface="思源黑体 CN Normal" panose="020B0400000000000000" charset="-122"/>
              </a:rPr>
              <a:t>高水平“双师型”教师队伍的标准及建设路径研究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4.10 </a:t>
            </a:r>
            <a:r>
              <a:rPr lang="zh-CN" altLang="en-US" sz="1050" dirty="0">
                <a:latin typeface="思源黑体 CN Normal" panose="020B0400000000000000" charset="-122"/>
                <a:ea typeface="思源黑体 CN Normal" panose="020B0400000000000000" charset="-122"/>
              </a:rPr>
              <a:t>高水平教学创新团队的标准及建设路径研究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5.2 </a:t>
            </a:r>
            <a:r>
              <a:rPr lang="zh-CN" altLang="en-US" sz="1050" dirty="0">
                <a:latin typeface="思源黑体 CN Normal" panose="020B0400000000000000" charset="-122"/>
                <a:ea typeface="思源黑体 CN Normal" panose="020B0400000000000000" charset="-122"/>
              </a:rPr>
              <a:t>职业院校线上线下融合的教学模式研究与实践</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5.3 </a:t>
            </a:r>
            <a:r>
              <a:rPr lang="zh-CN" altLang="en-US" sz="1050" dirty="0">
                <a:latin typeface="思源黑体 CN Normal" panose="020B0400000000000000" charset="-122"/>
                <a:ea typeface="思源黑体 CN Normal" panose="020B0400000000000000" charset="-122"/>
              </a:rPr>
              <a:t>专业教学素材库的开发与实践研究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5.4 </a:t>
            </a:r>
            <a:r>
              <a:rPr lang="zh-CN" altLang="en-US" sz="1050" dirty="0">
                <a:latin typeface="思源黑体 CN Normal" panose="020B0400000000000000" charset="-122"/>
                <a:ea typeface="思源黑体 CN Normal" panose="020B0400000000000000" charset="-122"/>
              </a:rPr>
              <a:t>职业院校课程思政与专业教学融合的路径研究与实践</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5.5 </a:t>
            </a:r>
            <a:r>
              <a:rPr lang="zh-CN" altLang="en-US" sz="1050" dirty="0">
                <a:latin typeface="思源黑体 CN Normal" panose="020B0400000000000000" charset="-122"/>
                <a:ea typeface="思源黑体 CN Normal" panose="020B0400000000000000" charset="-122"/>
              </a:rPr>
              <a:t>教、学、做合一的一体化教学平台的建设与研究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5.6 </a:t>
            </a:r>
            <a:r>
              <a:rPr lang="zh-CN" altLang="en-US" sz="1050" dirty="0">
                <a:latin typeface="思源黑体 CN Normal" panose="020B0400000000000000" charset="-122"/>
                <a:ea typeface="思源黑体 CN Normal" panose="020B0400000000000000" charset="-122"/>
              </a:rPr>
              <a:t>职业类型教育背景下“活页”教材资源建设与开发</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5.7 </a:t>
            </a:r>
            <a:r>
              <a:rPr lang="zh-CN" altLang="en-US" sz="1050" dirty="0">
                <a:latin typeface="思源黑体 CN Normal" panose="020B0400000000000000" charset="-122"/>
                <a:ea typeface="思源黑体 CN Normal" panose="020B0400000000000000" charset="-122"/>
              </a:rPr>
              <a:t>职业教育优质教学资源开发与共建共享机制研究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5.8 </a:t>
            </a:r>
            <a:r>
              <a:rPr lang="zh-CN" altLang="en-US" sz="1050" dirty="0">
                <a:latin typeface="思源黑体 CN Normal" panose="020B0400000000000000" charset="-122"/>
                <a:ea typeface="思源黑体 CN Normal" panose="020B0400000000000000" charset="-122"/>
              </a:rPr>
              <a:t>基于学生主体学习的在线开放课程资源建设与应用研究</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5.9 </a:t>
            </a:r>
            <a:r>
              <a:rPr lang="zh-CN" altLang="en-US" sz="1050" dirty="0">
                <a:latin typeface="思源黑体 CN Normal" panose="020B0400000000000000" charset="-122"/>
                <a:ea typeface="思源黑体 CN Normal" panose="020B0400000000000000" charset="-122"/>
              </a:rPr>
              <a:t>以学生为中心的课堂教学改革的实践与探索</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5.10 </a:t>
            </a:r>
            <a:r>
              <a:rPr lang="zh-CN" altLang="en-US" sz="1050" dirty="0">
                <a:latin typeface="思源黑体 CN Normal" panose="020B0400000000000000" charset="-122"/>
                <a:ea typeface="思源黑体 CN Normal" panose="020B0400000000000000" charset="-122"/>
              </a:rPr>
              <a:t>基于现代学徒制管理模式下教学方式的变革研究与实践</a:t>
            </a:r>
            <a:endParaRPr lang="zh-CN" altLang="en-US" sz="1050" dirty="0">
              <a:latin typeface="思源黑体 CN Normal" panose="020B0400000000000000" charset="-122"/>
              <a:ea typeface="思源黑体 CN Normal" panose="020B0400000000000000" charset="-122"/>
            </a:endParaRPr>
          </a:p>
          <a:p>
            <a:pPr>
              <a:lnSpc>
                <a:spcPct val="120000"/>
              </a:lnSpc>
            </a:pPr>
            <a:r>
              <a:rPr lang="en-US" altLang="zh-CN" sz="1050" dirty="0">
                <a:latin typeface="思源黑体 CN Normal" panose="020B0400000000000000" charset="-122"/>
                <a:ea typeface="思源黑体 CN Normal" panose="020B0400000000000000" charset="-122"/>
              </a:rPr>
              <a:t>6.3 </a:t>
            </a:r>
            <a:r>
              <a:rPr lang="zh-CN" altLang="en-US" sz="1050" dirty="0">
                <a:latin typeface="思源黑体 CN Normal" panose="020B0400000000000000" charset="-122"/>
                <a:ea typeface="思源黑体 CN Normal" panose="020B0400000000000000" charset="-122"/>
              </a:rPr>
              <a:t>信息技术在专业教学中的应用与探索</a:t>
            </a:r>
            <a:endParaRPr lang="zh-CN" altLang="en-US" sz="1050" dirty="0">
              <a:latin typeface="思源黑体 CN Normal" panose="020B0400000000000000" charset="-122"/>
              <a:ea typeface="思源黑体 CN Normal" panose="020B0400000000000000" charset="-122"/>
            </a:endParaRPr>
          </a:p>
          <a:p>
            <a:pPr>
              <a:lnSpc>
                <a:spcPct val="120000"/>
              </a:lnSpc>
            </a:pPr>
            <a:endParaRPr lang="zh-CN" altLang="en-US" sz="1050" dirty="0">
              <a:latin typeface="思源黑体 CN Normal" panose="020B0400000000000000" charset="-122"/>
              <a:ea typeface="思源黑体 CN Normal" panose="020B0400000000000000" charset="-122"/>
            </a:endParaRPr>
          </a:p>
        </p:txBody>
      </p:sp>
      <p:sp>
        <p:nvSpPr>
          <p:cNvPr id="10" name="文本框 9"/>
          <p:cNvSpPr txBox="1"/>
          <p:nvPr/>
        </p:nvSpPr>
        <p:spPr>
          <a:xfrm>
            <a:off x="520700" y="914400"/>
            <a:ext cx="7267489" cy="1814870"/>
          </a:xfrm>
          <a:prstGeom prst="rect">
            <a:avLst/>
          </a:prstGeom>
          <a:noFill/>
          <a:ln w="25400">
            <a:solidFill>
              <a:schemeClr val="accent1"/>
            </a:solid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latin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fontAlgn="auto">
              <a:lnSpc>
                <a:spcPct val="200000"/>
              </a:lnSpc>
            </a:pPr>
            <a:r>
              <a:rPr lang="zh-CN" altLang="en-US" sz="1200" dirty="0">
                <a:solidFill>
                  <a:schemeClr val="tx1"/>
                </a:solidFill>
                <a:latin typeface="思源黑体 CN Normal" panose="020B0400000000000000" charset="-122"/>
                <a:ea typeface="思源黑体 CN Normal" panose="020B0400000000000000" charset="-122"/>
              </a:rPr>
              <a:t>建设概况：</a:t>
            </a:r>
            <a:endParaRPr lang="en-US" altLang="zh-CN" sz="1200" dirty="0">
              <a:solidFill>
                <a:schemeClr val="tx1"/>
              </a:solidFill>
              <a:latin typeface="思源黑体 CN Normal" panose="020B0400000000000000" charset="-122"/>
              <a:ea typeface="思源黑体 CN Normal" panose="020B0400000000000000" charset="-122"/>
            </a:endParaRPr>
          </a:p>
          <a:p>
            <a:pPr algn="l" fontAlgn="auto">
              <a:lnSpc>
                <a:spcPct val="200000"/>
              </a:lnSpc>
            </a:pPr>
            <a:r>
              <a:rPr lang="en-US" altLang="zh-CN" sz="1200" dirty="0">
                <a:solidFill>
                  <a:schemeClr val="tx1"/>
                </a:solidFill>
                <a:latin typeface="思源黑体 CN Normal" panose="020B0400000000000000" charset="-122"/>
                <a:ea typeface="思源黑体 CN Normal" panose="020B0400000000000000" charset="-122"/>
              </a:rPr>
              <a:t>1.</a:t>
            </a:r>
            <a:r>
              <a:rPr sz="1200" dirty="0">
                <a:solidFill>
                  <a:schemeClr val="tx1"/>
                </a:solidFill>
                <a:latin typeface="思源黑体 CN Normal" panose="020B0400000000000000" charset="-122"/>
                <a:ea typeface="思源黑体 CN Normal" panose="020B0400000000000000" charset="-122"/>
              </a:rPr>
              <a:t>每个立项课题将根据研究难度及工作量大小，提供20万元左右的资助经费</a:t>
            </a:r>
            <a:endParaRPr sz="1200" dirty="0">
              <a:solidFill>
                <a:schemeClr val="tx1"/>
              </a:solidFill>
              <a:latin typeface="思源黑体 CN Normal" panose="020B0400000000000000" charset="-122"/>
              <a:ea typeface="思源黑体 CN Normal" panose="020B0400000000000000" charset="-122"/>
            </a:endParaRPr>
          </a:p>
          <a:p>
            <a:pPr algn="l" fontAlgn="auto">
              <a:lnSpc>
                <a:spcPct val="200000"/>
              </a:lnSpc>
            </a:pPr>
            <a:r>
              <a:rPr lang="en-US" altLang="zh-CN" sz="1200" dirty="0">
                <a:solidFill>
                  <a:schemeClr val="tx1"/>
                </a:solidFill>
                <a:latin typeface="思源黑体 CN Normal" panose="020B0400000000000000" charset="-122"/>
                <a:ea typeface="思源黑体 CN Normal" panose="020B0400000000000000" charset="-122"/>
              </a:rPr>
              <a:t>2.</a:t>
            </a:r>
            <a:r>
              <a:rPr sz="1200" dirty="0">
                <a:solidFill>
                  <a:schemeClr val="tx1"/>
                </a:solidFill>
                <a:latin typeface="思源黑体 CN Normal" panose="020B0400000000000000" charset="-122"/>
                <a:ea typeface="思源黑体 CN Normal" panose="020B0400000000000000" charset="-122"/>
              </a:rPr>
              <a:t>课题负责人需副高以上职称，限报一项课题，课题组由院校、企业、研究机构等成员构成，不少于5人。</a:t>
            </a:r>
            <a:endParaRPr sz="1200" dirty="0">
              <a:solidFill>
                <a:schemeClr val="tx1"/>
              </a:solidFill>
              <a:latin typeface="思源黑体 CN Normal" panose="020B0400000000000000" charset="-122"/>
              <a:ea typeface="思源黑体 CN Normal" panose="020B0400000000000000" charset="-122"/>
            </a:endParaRPr>
          </a:p>
        </p:txBody>
      </p:sp>
      <p:sp>
        <p:nvSpPr>
          <p:cNvPr id="4" name="Line 1178"/>
          <p:cNvSpPr/>
          <p:nvPr/>
        </p:nvSpPr>
        <p:spPr>
          <a:xfrm flipH="1" flipV="1">
            <a:off x="4154114" y="2605088"/>
            <a:ext cx="863514" cy="520700"/>
          </a:xfrm>
          <a:prstGeom prst="line">
            <a:avLst/>
          </a:prstGeom>
          <a:ln w="9525">
            <a:noFill/>
          </a:ln>
        </p:spPr>
      </p:sp>
      <p:grpSp>
        <p:nvGrpSpPr>
          <p:cNvPr id="11" name="组合 10"/>
          <p:cNvGrpSpPr/>
          <p:nvPr/>
        </p:nvGrpSpPr>
        <p:grpSpPr>
          <a:xfrm>
            <a:off x="533687" y="2852936"/>
            <a:ext cx="3620427" cy="3068756"/>
            <a:chOff x="4246991" y="1803761"/>
            <a:chExt cx="3682159" cy="3285709"/>
          </a:xfrm>
          <a:effectLst>
            <a:outerShdw blurRad="76200" dist="63500" dir="2700000" algn="tl" rotWithShape="0">
              <a:prstClr val="black">
                <a:alpha val="40000"/>
              </a:prstClr>
            </a:outerShdw>
          </a:effectLst>
        </p:grpSpPr>
        <p:sp>
          <p:nvSpPr>
            <p:cNvPr id="12" name="任意多边形 39"/>
            <p:cNvSpPr/>
            <p:nvPr/>
          </p:nvSpPr>
          <p:spPr bwMode="auto">
            <a:xfrm>
              <a:off x="5626380" y="4605195"/>
              <a:ext cx="915423" cy="434007"/>
            </a:xfrm>
            <a:custGeom>
              <a:avLst/>
              <a:gdLst>
                <a:gd name="T0" fmla="*/ 805 w 805"/>
                <a:gd name="T1" fmla="*/ 354 h 354"/>
                <a:gd name="T2" fmla="*/ 0 w 805"/>
                <a:gd name="T3" fmla="*/ 354 h 354"/>
                <a:gd name="T4" fmla="*/ 26 w 805"/>
                <a:gd name="T5" fmla="*/ 0 h 354"/>
                <a:gd name="T6" fmla="*/ 776 w 805"/>
                <a:gd name="T7" fmla="*/ 0 h 354"/>
                <a:gd name="T8" fmla="*/ 805 w 805"/>
                <a:gd name="T9" fmla="*/ 354 h 354"/>
              </a:gdLst>
              <a:ahLst/>
              <a:cxnLst>
                <a:cxn ang="0">
                  <a:pos x="T0" y="T1"/>
                </a:cxn>
                <a:cxn ang="0">
                  <a:pos x="T2" y="T3"/>
                </a:cxn>
                <a:cxn ang="0">
                  <a:pos x="T4" y="T5"/>
                </a:cxn>
                <a:cxn ang="0">
                  <a:pos x="T6" y="T7"/>
                </a:cxn>
                <a:cxn ang="0">
                  <a:pos x="T8" y="T9"/>
                </a:cxn>
              </a:cxnLst>
              <a:rect l="0" t="0" r="r" b="b"/>
              <a:pathLst>
                <a:path w="805" h="354">
                  <a:moveTo>
                    <a:pt x="805" y="354"/>
                  </a:moveTo>
                  <a:lnTo>
                    <a:pt x="0" y="354"/>
                  </a:lnTo>
                  <a:lnTo>
                    <a:pt x="26" y="0"/>
                  </a:lnTo>
                  <a:lnTo>
                    <a:pt x="776" y="0"/>
                  </a:lnTo>
                  <a:lnTo>
                    <a:pt x="805" y="354"/>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3" name="矩形 12"/>
            <p:cNvSpPr/>
            <p:nvPr/>
          </p:nvSpPr>
          <p:spPr bwMode="auto">
            <a:xfrm>
              <a:off x="5579755" y="4990163"/>
              <a:ext cx="1022317" cy="9930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4" name="任意多边形 41"/>
            <p:cNvSpPr/>
            <p:nvPr/>
          </p:nvSpPr>
          <p:spPr bwMode="auto">
            <a:xfrm>
              <a:off x="4246991" y="1803761"/>
              <a:ext cx="3682159" cy="2400529"/>
            </a:xfrm>
            <a:custGeom>
              <a:avLst/>
              <a:gdLst>
                <a:gd name="T0" fmla="*/ 1784 w 1831"/>
                <a:gd name="T1" fmla="*/ 0 h 1107"/>
                <a:gd name="T2" fmla="*/ 46 w 1831"/>
                <a:gd name="T3" fmla="*/ 0 h 1107"/>
                <a:gd name="T4" fmla="*/ 0 w 1831"/>
                <a:gd name="T5" fmla="*/ 47 h 1107"/>
                <a:gd name="T6" fmla="*/ 0 w 1831"/>
                <a:gd name="T7" fmla="*/ 47 h 1107"/>
                <a:gd name="T8" fmla="*/ 0 w 1831"/>
                <a:gd name="T9" fmla="*/ 1107 h 1107"/>
                <a:gd name="T10" fmla="*/ 1831 w 1831"/>
                <a:gd name="T11" fmla="*/ 1107 h 1107"/>
                <a:gd name="T12" fmla="*/ 1831 w 1831"/>
                <a:gd name="T13" fmla="*/ 47 h 1107"/>
                <a:gd name="T14" fmla="*/ 1784 w 1831"/>
                <a:gd name="T15" fmla="*/ 0 h 1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107">
                  <a:moveTo>
                    <a:pt x="1784" y="0"/>
                  </a:moveTo>
                  <a:cubicBezTo>
                    <a:pt x="46" y="0"/>
                    <a:pt x="46" y="0"/>
                    <a:pt x="46" y="0"/>
                  </a:cubicBezTo>
                  <a:cubicBezTo>
                    <a:pt x="20" y="0"/>
                    <a:pt x="0" y="21"/>
                    <a:pt x="0" y="47"/>
                  </a:cubicBezTo>
                  <a:cubicBezTo>
                    <a:pt x="0" y="47"/>
                    <a:pt x="0" y="47"/>
                    <a:pt x="0" y="47"/>
                  </a:cubicBezTo>
                  <a:cubicBezTo>
                    <a:pt x="0" y="1107"/>
                    <a:pt x="0" y="1107"/>
                    <a:pt x="0" y="1107"/>
                  </a:cubicBezTo>
                  <a:cubicBezTo>
                    <a:pt x="1831" y="1107"/>
                    <a:pt x="1831" y="1107"/>
                    <a:pt x="1831" y="1107"/>
                  </a:cubicBezTo>
                  <a:cubicBezTo>
                    <a:pt x="1831" y="47"/>
                    <a:pt x="1831" y="47"/>
                    <a:pt x="1831" y="47"/>
                  </a:cubicBezTo>
                  <a:cubicBezTo>
                    <a:pt x="1831" y="21"/>
                    <a:pt x="1810" y="0"/>
                    <a:pt x="1784" y="0"/>
                  </a:cubicBez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5" name="任意多边形 42"/>
            <p:cNvSpPr/>
            <p:nvPr/>
          </p:nvSpPr>
          <p:spPr bwMode="auto">
            <a:xfrm>
              <a:off x="4246991" y="4204290"/>
              <a:ext cx="3682159" cy="475692"/>
            </a:xfrm>
            <a:custGeom>
              <a:avLst/>
              <a:gdLst>
                <a:gd name="T0" fmla="*/ 0 w 1831"/>
                <a:gd name="T1" fmla="*/ 0 h 219"/>
                <a:gd name="T2" fmla="*/ 0 w 1831"/>
                <a:gd name="T3" fmla="*/ 173 h 219"/>
                <a:gd name="T4" fmla="*/ 46 w 1831"/>
                <a:gd name="T5" fmla="*/ 219 h 219"/>
                <a:gd name="T6" fmla="*/ 46 w 1831"/>
                <a:gd name="T7" fmla="*/ 219 h 219"/>
                <a:gd name="T8" fmla="*/ 1784 w 1831"/>
                <a:gd name="T9" fmla="*/ 219 h 219"/>
                <a:gd name="T10" fmla="*/ 1831 w 1831"/>
                <a:gd name="T11" fmla="*/ 173 h 219"/>
                <a:gd name="T12" fmla="*/ 1831 w 1831"/>
                <a:gd name="T13" fmla="*/ 173 h 219"/>
                <a:gd name="T14" fmla="*/ 1831 w 1831"/>
                <a:gd name="T15" fmla="*/ 0 h 219"/>
                <a:gd name="T16" fmla="*/ 0 w 1831"/>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1" h="219">
                  <a:moveTo>
                    <a:pt x="0" y="0"/>
                  </a:moveTo>
                  <a:cubicBezTo>
                    <a:pt x="0" y="173"/>
                    <a:pt x="0" y="173"/>
                    <a:pt x="0" y="173"/>
                  </a:cubicBezTo>
                  <a:cubicBezTo>
                    <a:pt x="0" y="199"/>
                    <a:pt x="20" y="219"/>
                    <a:pt x="46" y="219"/>
                  </a:cubicBezTo>
                  <a:cubicBezTo>
                    <a:pt x="46" y="219"/>
                    <a:pt x="46" y="219"/>
                    <a:pt x="46" y="219"/>
                  </a:cubicBezTo>
                  <a:cubicBezTo>
                    <a:pt x="1784" y="219"/>
                    <a:pt x="1784" y="219"/>
                    <a:pt x="1784" y="219"/>
                  </a:cubicBezTo>
                  <a:cubicBezTo>
                    <a:pt x="1810" y="219"/>
                    <a:pt x="1831" y="199"/>
                    <a:pt x="1831" y="173"/>
                  </a:cubicBezTo>
                  <a:cubicBezTo>
                    <a:pt x="1831" y="173"/>
                    <a:pt x="1831" y="173"/>
                    <a:pt x="1831" y="173"/>
                  </a:cubicBezTo>
                  <a:cubicBezTo>
                    <a:pt x="1831" y="0"/>
                    <a:pt x="1831" y="0"/>
                    <a:pt x="1831" y="0"/>
                  </a:cubicBez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6" name="椭圆 15"/>
            <p:cNvSpPr/>
            <p:nvPr/>
          </p:nvSpPr>
          <p:spPr bwMode="auto">
            <a:xfrm>
              <a:off x="5998234" y="4336699"/>
              <a:ext cx="185359" cy="202292"/>
            </a:xfrm>
            <a:prstGeom prst="ellipse">
              <a:avLst/>
            </a:pr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7" name="椭圆 16"/>
            <p:cNvSpPr/>
            <p:nvPr/>
          </p:nvSpPr>
          <p:spPr bwMode="auto">
            <a:xfrm>
              <a:off x="4517638" y="2059997"/>
              <a:ext cx="34115"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8" name="椭圆 17"/>
            <p:cNvSpPr/>
            <p:nvPr/>
          </p:nvSpPr>
          <p:spPr bwMode="auto">
            <a:xfrm>
              <a:off x="4584732" y="2059997"/>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19" name="椭圆 18"/>
            <p:cNvSpPr/>
            <p:nvPr/>
          </p:nvSpPr>
          <p:spPr bwMode="auto">
            <a:xfrm>
              <a:off x="4650687" y="2059997"/>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grpSp>
      <p:pic>
        <p:nvPicPr>
          <p:cNvPr id="5" name="图片 4"/>
          <p:cNvPicPr>
            <a:picLocks noChangeAspect="1"/>
          </p:cNvPicPr>
          <p:nvPr/>
        </p:nvPicPr>
        <p:blipFill>
          <a:blip r:embed="rId1"/>
          <a:stretch>
            <a:fillRect/>
          </a:stretch>
        </p:blipFill>
        <p:spPr>
          <a:xfrm>
            <a:off x="613778" y="2972381"/>
            <a:ext cx="3422354" cy="2060747"/>
          </a:xfrm>
          <a:prstGeom prst="rect">
            <a:avLst/>
          </a:prstGeom>
        </p:spPr>
      </p:pic>
      <p:grpSp>
        <p:nvGrpSpPr>
          <p:cNvPr id="22" name="组合 21"/>
          <p:cNvGrpSpPr/>
          <p:nvPr/>
        </p:nvGrpSpPr>
        <p:grpSpPr>
          <a:xfrm>
            <a:off x="4167762" y="2852936"/>
            <a:ext cx="3620427" cy="3068756"/>
            <a:chOff x="4246991" y="1803761"/>
            <a:chExt cx="3682159" cy="3285709"/>
          </a:xfrm>
          <a:effectLst>
            <a:outerShdw blurRad="76200" dist="63500" dir="2700000" algn="tl" rotWithShape="0">
              <a:prstClr val="black">
                <a:alpha val="40000"/>
              </a:prstClr>
            </a:outerShdw>
          </a:effectLst>
        </p:grpSpPr>
        <p:sp>
          <p:nvSpPr>
            <p:cNvPr id="24" name="任意多边形 39"/>
            <p:cNvSpPr/>
            <p:nvPr/>
          </p:nvSpPr>
          <p:spPr bwMode="auto">
            <a:xfrm>
              <a:off x="5626380" y="4605195"/>
              <a:ext cx="915423" cy="434007"/>
            </a:xfrm>
            <a:custGeom>
              <a:avLst/>
              <a:gdLst>
                <a:gd name="T0" fmla="*/ 805 w 805"/>
                <a:gd name="T1" fmla="*/ 354 h 354"/>
                <a:gd name="T2" fmla="*/ 0 w 805"/>
                <a:gd name="T3" fmla="*/ 354 h 354"/>
                <a:gd name="T4" fmla="*/ 26 w 805"/>
                <a:gd name="T5" fmla="*/ 0 h 354"/>
                <a:gd name="T6" fmla="*/ 776 w 805"/>
                <a:gd name="T7" fmla="*/ 0 h 354"/>
                <a:gd name="T8" fmla="*/ 805 w 805"/>
                <a:gd name="T9" fmla="*/ 354 h 354"/>
              </a:gdLst>
              <a:ahLst/>
              <a:cxnLst>
                <a:cxn ang="0">
                  <a:pos x="T0" y="T1"/>
                </a:cxn>
                <a:cxn ang="0">
                  <a:pos x="T2" y="T3"/>
                </a:cxn>
                <a:cxn ang="0">
                  <a:pos x="T4" y="T5"/>
                </a:cxn>
                <a:cxn ang="0">
                  <a:pos x="T6" y="T7"/>
                </a:cxn>
                <a:cxn ang="0">
                  <a:pos x="T8" y="T9"/>
                </a:cxn>
              </a:cxnLst>
              <a:rect l="0" t="0" r="r" b="b"/>
              <a:pathLst>
                <a:path w="805" h="354">
                  <a:moveTo>
                    <a:pt x="805" y="354"/>
                  </a:moveTo>
                  <a:lnTo>
                    <a:pt x="0" y="354"/>
                  </a:lnTo>
                  <a:lnTo>
                    <a:pt x="26" y="0"/>
                  </a:lnTo>
                  <a:lnTo>
                    <a:pt x="776" y="0"/>
                  </a:lnTo>
                  <a:lnTo>
                    <a:pt x="805" y="354"/>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25" name="矩形 24"/>
            <p:cNvSpPr/>
            <p:nvPr/>
          </p:nvSpPr>
          <p:spPr bwMode="auto">
            <a:xfrm>
              <a:off x="5579755" y="4990163"/>
              <a:ext cx="1022317" cy="9930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26" name="任意多边形 41"/>
            <p:cNvSpPr/>
            <p:nvPr/>
          </p:nvSpPr>
          <p:spPr bwMode="auto">
            <a:xfrm>
              <a:off x="4246991" y="1803761"/>
              <a:ext cx="3682159" cy="2400529"/>
            </a:xfrm>
            <a:custGeom>
              <a:avLst/>
              <a:gdLst>
                <a:gd name="T0" fmla="*/ 1784 w 1831"/>
                <a:gd name="T1" fmla="*/ 0 h 1107"/>
                <a:gd name="T2" fmla="*/ 46 w 1831"/>
                <a:gd name="T3" fmla="*/ 0 h 1107"/>
                <a:gd name="T4" fmla="*/ 0 w 1831"/>
                <a:gd name="T5" fmla="*/ 47 h 1107"/>
                <a:gd name="T6" fmla="*/ 0 w 1831"/>
                <a:gd name="T7" fmla="*/ 47 h 1107"/>
                <a:gd name="T8" fmla="*/ 0 w 1831"/>
                <a:gd name="T9" fmla="*/ 1107 h 1107"/>
                <a:gd name="T10" fmla="*/ 1831 w 1831"/>
                <a:gd name="T11" fmla="*/ 1107 h 1107"/>
                <a:gd name="T12" fmla="*/ 1831 w 1831"/>
                <a:gd name="T13" fmla="*/ 47 h 1107"/>
                <a:gd name="T14" fmla="*/ 1784 w 1831"/>
                <a:gd name="T15" fmla="*/ 0 h 1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31" h="1107">
                  <a:moveTo>
                    <a:pt x="1784" y="0"/>
                  </a:moveTo>
                  <a:cubicBezTo>
                    <a:pt x="46" y="0"/>
                    <a:pt x="46" y="0"/>
                    <a:pt x="46" y="0"/>
                  </a:cubicBezTo>
                  <a:cubicBezTo>
                    <a:pt x="20" y="0"/>
                    <a:pt x="0" y="21"/>
                    <a:pt x="0" y="47"/>
                  </a:cubicBezTo>
                  <a:cubicBezTo>
                    <a:pt x="0" y="47"/>
                    <a:pt x="0" y="47"/>
                    <a:pt x="0" y="47"/>
                  </a:cubicBezTo>
                  <a:cubicBezTo>
                    <a:pt x="0" y="1107"/>
                    <a:pt x="0" y="1107"/>
                    <a:pt x="0" y="1107"/>
                  </a:cubicBezTo>
                  <a:cubicBezTo>
                    <a:pt x="1831" y="1107"/>
                    <a:pt x="1831" y="1107"/>
                    <a:pt x="1831" y="1107"/>
                  </a:cubicBezTo>
                  <a:cubicBezTo>
                    <a:pt x="1831" y="47"/>
                    <a:pt x="1831" y="47"/>
                    <a:pt x="1831" y="47"/>
                  </a:cubicBezTo>
                  <a:cubicBezTo>
                    <a:pt x="1831" y="21"/>
                    <a:pt x="1810" y="0"/>
                    <a:pt x="1784" y="0"/>
                  </a:cubicBez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27" name="任意多边形 42"/>
            <p:cNvSpPr/>
            <p:nvPr/>
          </p:nvSpPr>
          <p:spPr bwMode="auto">
            <a:xfrm>
              <a:off x="4246991" y="4204290"/>
              <a:ext cx="3682159" cy="475692"/>
            </a:xfrm>
            <a:custGeom>
              <a:avLst/>
              <a:gdLst>
                <a:gd name="T0" fmla="*/ 0 w 1831"/>
                <a:gd name="T1" fmla="*/ 0 h 219"/>
                <a:gd name="T2" fmla="*/ 0 w 1831"/>
                <a:gd name="T3" fmla="*/ 173 h 219"/>
                <a:gd name="T4" fmla="*/ 46 w 1831"/>
                <a:gd name="T5" fmla="*/ 219 h 219"/>
                <a:gd name="T6" fmla="*/ 46 w 1831"/>
                <a:gd name="T7" fmla="*/ 219 h 219"/>
                <a:gd name="T8" fmla="*/ 1784 w 1831"/>
                <a:gd name="T9" fmla="*/ 219 h 219"/>
                <a:gd name="T10" fmla="*/ 1831 w 1831"/>
                <a:gd name="T11" fmla="*/ 173 h 219"/>
                <a:gd name="T12" fmla="*/ 1831 w 1831"/>
                <a:gd name="T13" fmla="*/ 173 h 219"/>
                <a:gd name="T14" fmla="*/ 1831 w 1831"/>
                <a:gd name="T15" fmla="*/ 0 h 219"/>
                <a:gd name="T16" fmla="*/ 0 w 1831"/>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1" h="219">
                  <a:moveTo>
                    <a:pt x="0" y="0"/>
                  </a:moveTo>
                  <a:cubicBezTo>
                    <a:pt x="0" y="173"/>
                    <a:pt x="0" y="173"/>
                    <a:pt x="0" y="173"/>
                  </a:cubicBezTo>
                  <a:cubicBezTo>
                    <a:pt x="0" y="199"/>
                    <a:pt x="20" y="219"/>
                    <a:pt x="46" y="219"/>
                  </a:cubicBezTo>
                  <a:cubicBezTo>
                    <a:pt x="46" y="219"/>
                    <a:pt x="46" y="219"/>
                    <a:pt x="46" y="219"/>
                  </a:cubicBezTo>
                  <a:cubicBezTo>
                    <a:pt x="1784" y="219"/>
                    <a:pt x="1784" y="219"/>
                    <a:pt x="1784" y="219"/>
                  </a:cubicBezTo>
                  <a:cubicBezTo>
                    <a:pt x="1810" y="219"/>
                    <a:pt x="1831" y="199"/>
                    <a:pt x="1831" y="173"/>
                  </a:cubicBezTo>
                  <a:cubicBezTo>
                    <a:pt x="1831" y="173"/>
                    <a:pt x="1831" y="173"/>
                    <a:pt x="1831" y="173"/>
                  </a:cubicBezTo>
                  <a:cubicBezTo>
                    <a:pt x="1831" y="0"/>
                    <a:pt x="1831" y="0"/>
                    <a:pt x="1831" y="0"/>
                  </a:cubicBezTo>
                  <a:lnTo>
                    <a:pt x="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28" name="椭圆 27"/>
            <p:cNvSpPr/>
            <p:nvPr/>
          </p:nvSpPr>
          <p:spPr bwMode="auto">
            <a:xfrm>
              <a:off x="5998234" y="4336699"/>
              <a:ext cx="185359" cy="202292"/>
            </a:xfrm>
            <a:prstGeom prst="ellipse">
              <a:avLst/>
            </a:pr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29" name="椭圆 28"/>
            <p:cNvSpPr/>
            <p:nvPr/>
          </p:nvSpPr>
          <p:spPr bwMode="auto">
            <a:xfrm>
              <a:off x="4517638" y="2059997"/>
              <a:ext cx="34115"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30" name="椭圆 29"/>
            <p:cNvSpPr/>
            <p:nvPr/>
          </p:nvSpPr>
          <p:spPr bwMode="auto">
            <a:xfrm>
              <a:off x="4584732" y="2059997"/>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sp>
          <p:nvSpPr>
            <p:cNvPr id="31" name="椭圆 30"/>
            <p:cNvSpPr/>
            <p:nvPr/>
          </p:nvSpPr>
          <p:spPr bwMode="auto">
            <a:xfrm>
              <a:off x="4650687" y="2059997"/>
              <a:ext cx="36390" cy="380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黑体 CN Normal" panose="020B0400000000000000" charset="-122"/>
                <a:ea typeface="思源黑体 CN Normal" panose="020B0400000000000000" charset="-122"/>
              </a:endParaRPr>
            </a:p>
          </p:txBody>
        </p:sp>
      </p:grpSp>
      <p:pic>
        <p:nvPicPr>
          <p:cNvPr id="6" name="图片 5"/>
          <p:cNvPicPr>
            <a:picLocks noChangeAspect="1"/>
          </p:cNvPicPr>
          <p:nvPr/>
        </p:nvPicPr>
        <p:blipFill>
          <a:blip r:embed="rId2"/>
          <a:stretch>
            <a:fillRect/>
          </a:stretch>
        </p:blipFill>
        <p:spPr>
          <a:xfrm>
            <a:off x="4272097" y="2972382"/>
            <a:ext cx="3409150" cy="2060746"/>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公司介绍</a:t>
            </a:r>
            <a:endParaRPr lang="zh-CN" altLang="en-US" dirty="0"/>
          </a:p>
        </p:txBody>
      </p:sp>
      <p:sp>
        <p:nvSpPr>
          <p:cNvPr id="10" name="文本占位符 9"/>
          <p:cNvSpPr>
            <a:spLocks noGrp="1"/>
          </p:cNvSpPr>
          <p:nvPr>
            <p:ph type="body" idx="1"/>
          </p:nvPr>
        </p:nvSpPr>
        <p:spPr/>
        <p:txBody>
          <a:bodyPr/>
          <a:lstStyle/>
          <a:p>
            <a:r>
              <a:rPr lang="zh-CN" altLang="en-US" dirty="0"/>
              <a:t>公司概要</a:t>
            </a:r>
            <a:endParaRPr lang="zh-CN" altLang="en-US" dirty="0"/>
          </a:p>
          <a:p>
            <a:r>
              <a:rPr lang="zh-CN" altLang="en-US" dirty="0"/>
              <a:t>行云缘起</a:t>
            </a:r>
            <a:endParaRPr lang="zh-CN" altLang="en-US" dirty="0"/>
          </a:p>
          <a:p>
            <a:r>
              <a:rPr lang="zh-CN" altLang="en-US" dirty="0"/>
              <a:t>公司核心实力</a:t>
            </a:r>
            <a:endParaRPr lang="zh-CN" altLang="en-US" dirty="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综合优势</a:t>
            </a:r>
            <a:endParaRPr lang="zh-CN" altLang="en-US" dirty="0"/>
          </a:p>
        </p:txBody>
      </p:sp>
      <p:sp>
        <p:nvSpPr>
          <p:cNvPr id="7" name="文本占位符 6"/>
          <p:cNvSpPr>
            <a:spLocks noGrp="1"/>
          </p:cNvSpPr>
          <p:nvPr>
            <p:ph type="body" idx="1"/>
          </p:nvPr>
        </p:nvSpPr>
        <p:spPr/>
        <p:txBody>
          <a:bodyPr/>
          <a:lstStyle/>
          <a:p>
            <a:r>
              <a:rPr lang="zh-CN" altLang="en-US" dirty="0"/>
              <a:t>核心团队</a:t>
            </a:r>
            <a:endParaRPr lang="zh-CN" altLang="en-US" dirty="0"/>
          </a:p>
          <a:p>
            <a:r>
              <a:rPr lang="zh-CN" altLang="en-US" dirty="0"/>
              <a:t>产品优势</a:t>
            </a:r>
            <a:endParaRPr lang="zh-CN" altLang="en-US" dirty="0"/>
          </a:p>
          <a:p>
            <a:r>
              <a:rPr lang="zh-CN" altLang="en-US" dirty="0"/>
              <a:t>技术优势</a:t>
            </a:r>
            <a:endParaRPr lang="zh-CN" altLang="en-US" dirty="0"/>
          </a:p>
          <a:p>
            <a:r>
              <a:rPr lang="zh-CN" altLang="en-US" dirty="0"/>
              <a:t>资质荣誉</a:t>
            </a:r>
            <a:endParaRPr lang="zh-CN" altLang="en-US" dirty="0"/>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产业资源优势</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新能源汽车产业合作伙伴</a:t>
            </a:r>
            <a:endParaRPr lang="zh-CN" altLang="en-US" dirty="0">
              <a:latin typeface="思源黑体 CN Normal" panose="020B0400000000000000" charset="-122"/>
              <a:ea typeface="思源黑体 CN Normal" panose="020B0400000000000000" charset="-122"/>
            </a:endParaRPr>
          </a:p>
        </p:txBody>
      </p:sp>
      <p:sp>
        <p:nvSpPr>
          <p:cNvPr id="1053" name="矩形 1052"/>
          <p:cNvSpPr/>
          <p:nvPr/>
        </p:nvSpPr>
        <p:spPr>
          <a:xfrm>
            <a:off x="515939" y="1297074"/>
            <a:ext cx="11196636" cy="575945"/>
          </a:xfrm>
          <a:prstGeom prst="rect">
            <a:avLst/>
          </a:prstGeom>
          <a:gradFill>
            <a:gsLst>
              <a:gs pos="38000">
                <a:srgbClr val="0F417E"/>
              </a:gs>
              <a:gs pos="100000">
                <a:srgbClr val="3581B3"/>
              </a:gs>
            </a:gsLst>
            <a:lin ang="2700000" scaled="0"/>
          </a:gradFill>
          <a:effectLst>
            <a:outerShdw blurRad="76200" dist="63500" dir="2700000" algn="tl" rotWithShape="0">
              <a:prstClr val="black">
                <a:alpha val="40000"/>
              </a:prstClr>
            </a:outerShdw>
          </a:effectLst>
        </p:spPr>
        <p:txBody>
          <a:bodyPr vert="horz" wrap="square" rtlCol="0" anchor="ctr">
            <a:noAutofit/>
          </a:bodyPr>
          <a:lstStyle/>
          <a:p>
            <a:pPr algn="ctr"/>
            <a:r>
              <a:rPr lang="zh-CN" altLang="en-US" sz="1400" b="1" dirty="0">
                <a:solidFill>
                  <a:schemeClr val="bg1"/>
                </a:solidFill>
                <a:latin typeface="思源黑体 CN Normal" panose="020B0400000000000000" charset="-122"/>
                <a:ea typeface="思源黑体 CN Normal" panose="020B0400000000000000" charset="-122"/>
              </a:rPr>
              <a:t>新能源汽车产业链合作伙伴</a:t>
            </a:r>
            <a:endParaRPr lang="zh-CN" altLang="en-US" sz="1400" b="1" dirty="0">
              <a:solidFill>
                <a:schemeClr val="bg1"/>
              </a:solidFill>
              <a:latin typeface="思源黑体 CN Normal" panose="020B0400000000000000" charset="-122"/>
              <a:ea typeface="思源黑体 CN Normal" panose="020B0400000000000000" charset="-122"/>
            </a:endParaRPr>
          </a:p>
        </p:txBody>
      </p:sp>
      <p:sp>
        <p:nvSpPr>
          <p:cNvPr id="193" name="矩形 192"/>
          <p:cNvSpPr/>
          <p:nvPr/>
        </p:nvSpPr>
        <p:spPr>
          <a:xfrm>
            <a:off x="520700" y="1980237"/>
            <a:ext cx="2160000" cy="720000"/>
          </a:xfrm>
          <a:prstGeom prst="rect">
            <a:avLst/>
          </a:prstGeom>
          <a:gradFill>
            <a:gsLst>
              <a:gs pos="38000">
                <a:srgbClr val="0F417E"/>
              </a:gs>
              <a:gs pos="100000">
                <a:srgbClr val="3581B3"/>
              </a:gs>
            </a:gsLst>
            <a:lin ang="2700000" scaled="0"/>
          </a:gradFill>
          <a:effectLst>
            <a:outerShdw blurRad="76200" dist="63500" dir="2700000" algn="tl" rotWithShape="0">
              <a:prstClr val="black">
                <a:alpha val="40000"/>
              </a:prstClr>
            </a:outerShdw>
          </a:effectLst>
        </p:spPr>
        <p:txBody>
          <a:bodyPr vert="horz" wrap="squar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全产业链</a:t>
            </a:r>
            <a:endParaRPr lang="en-US" altLang="zh-CN" sz="1200" b="1" dirty="0">
              <a:solidFill>
                <a:schemeClr val="bg1"/>
              </a:solidFill>
              <a:latin typeface="思源黑体 CN Normal" panose="020B0400000000000000" charset="-122"/>
              <a:ea typeface="思源黑体 CN Normal" panose="020B0400000000000000" charset="-122"/>
            </a:endParaRPr>
          </a:p>
          <a:p>
            <a:pPr algn="ctr"/>
            <a:r>
              <a:rPr lang="zh-CN" altLang="en-US" sz="1200" b="1" dirty="0">
                <a:solidFill>
                  <a:schemeClr val="bg1"/>
                </a:solidFill>
                <a:latin typeface="思源黑体 CN Normal" panose="020B0400000000000000" charset="-122"/>
                <a:ea typeface="思源黑体 CN Normal" panose="020B0400000000000000" charset="-122"/>
              </a:rPr>
              <a:t>合作伙伴</a:t>
            </a:r>
            <a:endParaRPr lang="zh-CN" altLang="en-US" sz="1200" b="1" dirty="0">
              <a:solidFill>
                <a:schemeClr val="bg1"/>
              </a:solidFill>
              <a:latin typeface="思源黑体 CN Normal" panose="020B0400000000000000" charset="-122"/>
              <a:ea typeface="思源黑体 CN Normal" panose="020B0400000000000000" charset="-122"/>
            </a:endParaRPr>
          </a:p>
        </p:txBody>
      </p:sp>
      <p:sp>
        <p:nvSpPr>
          <p:cNvPr id="197" name="矩形 196"/>
          <p:cNvSpPr/>
          <p:nvPr/>
        </p:nvSpPr>
        <p:spPr>
          <a:xfrm>
            <a:off x="2777875" y="1980237"/>
            <a:ext cx="2160000" cy="720000"/>
          </a:xfrm>
          <a:prstGeom prst="rect">
            <a:avLst/>
          </a:prstGeom>
          <a:gradFill>
            <a:gsLst>
              <a:gs pos="38000">
                <a:srgbClr val="0F417E"/>
              </a:gs>
              <a:gs pos="100000">
                <a:srgbClr val="3581B3"/>
              </a:gs>
            </a:gsLst>
            <a:lin ang="2700000" scaled="0"/>
          </a:gradFill>
          <a:effectLst>
            <a:outerShdw blurRad="76200" dist="63500" dir="2700000" algn="tl" rotWithShape="0">
              <a:prstClr val="black">
                <a:alpha val="40000"/>
              </a:prstClr>
            </a:outerShdw>
          </a:effectLst>
        </p:spPr>
        <p:txBody>
          <a:bodyPr vert="horz" wrap="squar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整车制造</a:t>
            </a:r>
            <a:endParaRPr lang="en-US" altLang="zh-CN" sz="1200" b="1" dirty="0">
              <a:solidFill>
                <a:schemeClr val="bg1"/>
              </a:solidFill>
              <a:latin typeface="思源黑体 CN Normal" panose="020B0400000000000000" charset="-122"/>
              <a:ea typeface="思源黑体 CN Normal" panose="020B0400000000000000" charset="-122"/>
            </a:endParaRPr>
          </a:p>
          <a:p>
            <a:pPr algn="ctr"/>
            <a:r>
              <a:rPr lang="zh-CN" altLang="en-US" sz="1200" b="1" dirty="0">
                <a:solidFill>
                  <a:schemeClr val="bg1"/>
                </a:solidFill>
                <a:latin typeface="思源黑体 CN Normal" panose="020B0400000000000000" charset="-122"/>
                <a:ea typeface="思源黑体 CN Normal" panose="020B0400000000000000" charset="-122"/>
              </a:rPr>
              <a:t>合作伙伴</a:t>
            </a:r>
            <a:endParaRPr lang="zh-CN" altLang="en-US" sz="1200" b="1" dirty="0">
              <a:solidFill>
                <a:schemeClr val="bg1"/>
              </a:solidFill>
              <a:latin typeface="思源黑体 CN Normal" panose="020B0400000000000000" charset="-122"/>
              <a:ea typeface="思源黑体 CN Normal" panose="020B0400000000000000" charset="-122"/>
            </a:endParaRPr>
          </a:p>
        </p:txBody>
      </p:sp>
      <p:sp>
        <p:nvSpPr>
          <p:cNvPr id="198" name="矩形 197"/>
          <p:cNvSpPr/>
          <p:nvPr/>
        </p:nvSpPr>
        <p:spPr>
          <a:xfrm>
            <a:off x="5035050" y="1980237"/>
            <a:ext cx="2160000" cy="720000"/>
          </a:xfrm>
          <a:prstGeom prst="rect">
            <a:avLst/>
          </a:prstGeom>
          <a:gradFill>
            <a:gsLst>
              <a:gs pos="38000">
                <a:srgbClr val="0F417E"/>
              </a:gs>
              <a:gs pos="100000">
                <a:srgbClr val="3581B3"/>
              </a:gs>
            </a:gsLst>
            <a:lin ang="2700000" scaled="0"/>
          </a:gradFill>
          <a:effectLst>
            <a:outerShdw blurRad="76200" dist="63500" dir="2700000" algn="tl" rotWithShape="0">
              <a:prstClr val="black">
                <a:alpha val="40000"/>
              </a:prstClr>
            </a:outerShdw>
          </a:effectLst>
        </p:spPr>
        <p:txBody>
          <a:bodyPr vert="horz" wrap="squar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核心零部件（电池、电机、电控、底盘、车身）合作伙伴</a:t>
            </a:r>
            <a:endParaRPr lang="zh-CN" altLang="en-US" sz="1200" b="1" dirty="0">
              <a:solidFill>
                <a:schemeClr val="bg1"/>
              </a:solidFill>
              <a:latin typeface="思源黑体 CN Normal" panose="020B0400000000000000" charset="-122"/>
              <a:ea typeface="思源黑体 CN Normal" panose="020B0400000000000000" charset="-122"/>
            </a:endParaRPr>
          </a:p>
        </p:txBody>
      </p:sp>
      <p:sp>
        <p:nvSpPr>
          <p:cNvPr id="199" name="矩形 198"/>
          <p:cNvSpPr/>
          <p:nvPr/>
        </p:nvSpPr>
        <p:spPr>
          <a:xfrm>
            <a:off x="7292225" y="1980237"/>
            <a:ext cx="2160000" cy="720000"/>
          </a:xfrm>
          <a:prstGeom prst="rect">
            <a:avLst/>
          </a:prstGeom>
          <a:gradFill>
            <a:gsLst>
              <a:gs pos="38000">
                <a:srgbClr val="0F417E"/>
              </a:gs>
              <a:gs pos="100000">
                <a:srgbClr val="3581B3"/>
              </a:gs>
            </a:gsLst>
            <a:lin ang="2700000" scaled="0"/>
          </a:gradFill>
          <a:effectLst>
            <a:outerShdw blurRad="76200" dist="63500" dir="2700000" algn="tl" rotWithShape="0">
              <a:prstClr val="black">
                <a:alpha val="40000"/>
              </a:prstClr>
            </a:outerShdw>
          </a:effectLst>
        </p:spPr>
        <p:txBody>
          <a:bodyPr vert="horz" wrap="squar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充换电服务</a:t>
            </a:r>
            <a:endParaRPr lang="zh-CN" altLang="en-US" sz="1200" b="1" dirty="0">
              <a:solidFill>
                <a:schemeClr val="bg1"/>
              </a:solidFill>
              <a:latin typeface="思源黑体 CN Normal" panose="020B0400000000000000" charset="-122"/>
              <a:ea typeface="思源黑体 CN Normal" panose="020B0400000000000000" charset="-122"/>
            </a:endParaRPr>
          </a:p>
          <a:p>
            <a:pPr algn="ctr"/>
            <a:r>
              <a:rPr lang="zh-CN" altLang="en-US" sz="1200" b="1" dirty="0">
                <a:solidFill>
                  <a:schemeClr val="bg1"/>
                </a:solidFill>
                <a:latin typeface="思源黑体 CN Normal" panose="020B0400000000000000" charset="-122"/>
                <a:ea typeface="思源黑体 CN Normal" panose="020B0400000000000000" charset="-122"/>
              </a:rPr>
              <a:t>合作伙伴</a:t>
            </a:r>
            <a:endParaRPr lang="zh-CN" altLang="en-US" sz="1200" b="1" dirty="0">
              <a:solidFill>
                <a:schemeClr val="bg1"/>
              </a:solidFill>
              <a:latin typeface="思源黑体 CN Normal" panose="020B0400000000000000" charset="-122"/>
              <a:ea typeface="思源黑体 CN Normal" panose="020B0400000000000000" charset="-122"/>
            </a:endParaRPr>
          </a:p>
        </p:txBody>
      </p:sp>
      <p:sp>
        <p:nvSpPr>
          <p:cNvPr id="201" name="矩形 200"/>
          <p:cNvSpPr/>
          <p:nvPr/>
        </p:nvSpPr>
        <p:spPr>
          <a:xfrm>
            <a:off x="9549400" y="1980237"/>
            <a:ext cx="2160000" cy="720000"/>
          </a:xfrm>
          <a:prstGeom prst="rect">
            <a:avLst/>
          </a:prstGeom>
          <a:gradFill>
            <a:gsLst>
              <a:gs pos="38000">
                <a:srgbClr val="0F417E"/>
              </a:gs>
              <a:gs pos="100000">
                <a:srgbClr val="3581B3"/>
              </a:gs>
            </a:gsLst>
            <a:lin ang="2700000" scaled="0"/>
          </a:gradFill>
          <a:effectLst>
            <a:outerShdw blurRad="76200" dist="63500" dir="2700000" algn="tl" rotWithShape="0">
              <a:prstClr val="black">
                <a:alpha val="40000"/>
              </a:prstClr>
            </a:outerShdw>
          </a:effectLst>
        </p:spPr>
        <p:txBody>
          <a:bodyPr vert="horz" wrap="squar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汽车金融与服务</a:t>
            </a:r>
            <a:endParaRPr lang="en-US" altLang="zh-CN" sz="1200" b="1" dirty="0">
              <a:solidFill>
                <a:schemeClr val="bg1"/>
              </a:solidFill>
              <a:latin typeface="思源黑体 CN Normal" panose="020B0400000000000000" charset="-122"/>
              <a:ea typeface="思源黑体 CN Normal" panose="020B0400000000000000" charset="-122"/>
            </a:endParaRPr>
          </a:p>
          <a:p>
            <a:pPr algn="ctr"/>
            <a:r>
              <a:rPr lang="zh-CN" altLang="en-US" sz="1200" b="1" dirty="0">
                <a:solidFill>
                  <a:schemeClr val="bg1"/>
                </a:solidFill>
                <a:latin typeface="思源黑体 CN Normal" panose="020B0400000000000000" charset="-122"/>
                <a:ea typeface="思源黑体 CN Normal" panose="020B0400000000000000" charset="-122"/>
              </a:rPr>
              <a:t>合作伙伴</a:t>
            </a:r>
            <a:endParaRPr lang="zh-CN" altLang="en-US" sz="1200" b="1" dirty="0">
              <a:solidFill>
                <a:schemeClr val="bg1"/>
              </a:solidFill>
              <a:latin typeface="思源黑体 CN Normal" panose="020B0400000000000000" charset="-122"/>
              <a:ea typeface="思源黑体 CN Normal" panose="020B0400000000000000" charset="-122"/>
            </a:endParaRPr>
          </a:p>
        </p:txBody>
      </p:sp>
      <p:grpSp>
        <p:nvGrpSpPr>
          <p:cNvPr id="32" name="组合 31"/>
          <p:cNvGrpSpPr/>
          <p:nvPr/>
        </p:nvGrpSpPr>
        <p:grpSpPr>
          <a:xfrm>
            <a:off x="9549400" y="2826610"/>
            <a:ext cx="2160000" cy="2160000"/>
            <a:chOff x="9084332" y="2860457"/>
            <a:chExt cx="2160000" cy="2160000"/>
          </a:xfrm>
          <a:effectLst>
            <a:outerShdw blurRad="76200" dist="63500" dir="2700000" algn="tl" rotWithShape="0">
              <a:prstClr val="black">
                <a:alpha val="40000"/>
              </a:prstClr>
            </a:outerShdw>
          </a:effectLst>
        </p:grpSpPr>
        <p:grpSp>
          <p:nvGrpSpPr>
            <p:cNvPr id="1033" name="组合 1032"/>
            <p:cNvGrpSpPr>
              <a:grpSpLocks noChangeAspect="1"/>
            </p:cNvGrpSpPr>
            <p:nvPr/>
          </p:nvGrpSpPr>
          <p:grpSpPr>
            <a:xfrm>
              <a:off x="9084332" y="2860457"/>
              <a:ext cx="1080000" cy="1080000"/>
              <a:chOff x="6868784" y="8202108"/>
              <a:chExt cx="720000" cy="720000"/>
            </a:xfrm>
            <a:effectLst>
              <a:outerShdw blurRad="76200" dist="63500" dir="2700000" algn="tl" rotWithShape="0">
                <a:prstClr val="black">
                  <a:alpha val="40000"/>
                </a:prstClr>
              </a:outerShdw>
            </a:effectLst>
          </p:grpSpPr>
          <p:sp>
            <p:nvSpPr>
              <p:cNvPr id="178" name="矩形 177"/>
              <p:cNvSpPr/>
              <p:nvPr/>
            </p:nvSpPr>
            <p:spPr>
              <a:xfrm>
                <a:off x="6868784" y="8202108"/>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57" name="图片 38" descr="中国中车"/>
              <p:cNvPicPr>
                <a:picLocks noChangeAspect="1"/>
              </p:cNvPicPr>
              <p:nvPr/>
            </p:nvPicPr>
            <p:blipFill>
              <a:blip r:embed="rId1">
                <a:clrChange>
                  <a:clrFrom>
                    <a:srgbClr val="FFFFFF"/>
                  </a:clrFrom>
                  <a:clrTo>
                    <a:srgbClr val="FFFFFF">
                      <a:alpha val="0"/>
                    </a:srgbClr>
                  </a:clrTo>
                </a:clrChange>
              </a:blip>
              <a:srcRect t="14198" b="8313"/>
              <a:stretch>
                <a:fillRect/>
              </a:stretch>
            </p:blipFill>
            <p:spPr>
              <a:xfrm>
                <a:off x="6886784" y="8390616"/>
                <a:ext cx="684000" cy="342985"/>
              </a:xfrm>
              <a:prstGeom prst="roundRect">
                <a:avLst/>
              </a:prstGeom>
              <a:noFill/>
              <a:ln w="9525">
                <a:noFill/>
              </a:ln>
            </p:spPr>
          </p:pic>
        </p:grpSp>
        <p:grpSp>
          <p:nvGrpSpPr>
            <p:cNvPr id="73" name="组合 72"/>
            <p:cNvGrpSpPr>
              <a:grpSpLocks noChangeAspect="1"/>
            </p:cNvGrpSpPr>
            <p:nvPr/>
          </p:nvGrpSpPr>
          <p:grpSpPr>
            <a:xfrm>
              <a:off x="10164332" y="2860457"/>
              <a:ext cx="1080000" cy="1080000"/>
              <a:chOff x="14770025" y="4493591"/>
              <a:chExt cx="720000" cy="720000"/>
            </a:xfrm>
            <a:effectLst>
              <a:outerShdw blurRad="76200" dist="63500" dir="2700000" algn="tl" rotWithShape="0">
                <a:prstClr val="black">
                  <a:alpha val="40000"/>
                </a:prstClr>
              </a:outerShdw>
            </a:effectLst>
          </p:grpSpPr>
          <p:sp>
            <p:nvSpPr>
              <p:cNvPr id="92" name="矩形 91"/>
              <p:cNvSpPr/>
              <p:nvPr/>
            </p:nvSpPr>
            <p:spPr>
              <a:xfrm>
                <a:off x="14770025" y="4493591"/>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078" name="Picture 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19388" y="4511591"/>
                <a:ext cx="621275" cy="684000"/>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72" name="组合 71"/>
            <p:cNvGrpSpPr>
              <a:grpSpLocks noChangeAspect="1"/>
            </p:cNvGrpSpPr>
            <p:nvPr/>
          </p:nvGrpSpPr>
          <p:grpSpPr>
            <a:xfrm>
              <a:off x="9084332" y="3940457"/>
              <a:ext cx="1080000" cy="1080000"/>
              <a:chOff x="16410544" y="-1843415"/>
              <a:chExt cx="720000" cy="720000"/>
            </a:xfrm>
            <a:effectLst>
              <a:outerShdw blurRad="76200" dist="63500" dir="2700000" algn="tl" rotWithShape="0">
                <a:prstClr val="black">
                  <a:alpha val="40000"/>
                </a:prstClr>
              </a:outerShdw>
            </a:effectLst>
          </p:grpSpPr>
          <p:sp>
            <p:nvSpPr>
              <p:cNvPr id="93" name="矩形 92"/>
              <p:cNvSpPr/>
              <p:nvPr/>
            </p:nvSpPr>
            <p:spPr>
              <a:xfrm>
                <a:off x="16410544" y="-1843415"/>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072"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8544" y="-1766786"/>
                <a:ext cx="684000" cy="566743"/>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043" name="组合 1042"/>
            <p:cNvGrpSpPr>
              <a:grpSpLocks noChangeAspect="1"/>
            </p:cNvGrpSpPr>
            <p:nvPr/>
          </p:nvGrpSpPr>
          <p:grpSpPr>
            <a:xfrm>
              <a:off x="10164332" y="3940457"/>
              <a:ext cx="1080000" cy="1080000"/>
              <a:chOff x="8039193" y="8140790"/>
              <a:chExt cx="720000" cy="720000"/>
            </a:xfrm>
            <a:effectLst>
              <a:outerShdw blurRad="76200" dist="63500" dir="2700000" algn="tl" rotWithShape="0">
                <a:prstClr val="black">
                  <a:alpha val="40000"/>
                </a:prstClr>
              </a:outerShdw>
            </a:effectLst>
          </p:grpSpPr>
          <p:sp>
            <p:nvSpPr>
              <p:cNvPr id="173" name="矩形 172"/>
              <p:cNvSpPr/>
              <p:nvPr/>
            </p:nvSpPr>
            <p:spPr>
              <a:xfrm>
                <a:off x="8039193" y="8140790"/>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9" name="图片 8" descr="未标题-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057193" y="8297701"/>
                <a:ext cx="684000" cy="406179"/>
              </a:xfrm>
              <a:prstGeom prst="roundRect">
                <a:avLst/>
              </a:prstGeom>
              <a:ln>
                <a:noFill/>
              </a:ln>
            </p:spPr>
          </p:pic>
        </p:grpSp>
      </p:grpSp>
      <p:grpSp>
        <p:nvGrpSpPr>
          <p:cNvPr id="28" name="组合 27"/>
          <p:cNvGrpSpPr/>
          <p:nvPr/>
        </p:nvGrpSpPr>
        <p:grpSpPr>
          <a:xfrm>
            <a:off x="2777875" y="2826610"/>
            <a:ext cx="2160000" cy="2160000"/>
            <a:chOff x="1726383" y="2826610"/>
            <a:chExt cx="2160000" cy="2160000"/>
          </a:xfrm>
          <a:effectLst>
            <a:outerShdw blurRad="76200" dist="63500" dir="2700000" algn="tl" rotWithShape="0">
              <a:prstClr val="black">
                <a:alpha val="40000"/>
              </a:prstClr>
            </a:outerShdw>
          </a:effectLst>
        </p:grpSpPr>
        <p:grpSp>
          <p:nvGrpSpPr>
            <p:cNvPr id="1039" name="组合 1038"/>
            <p:cNvGrpSpPr>
              <a:grpSpLocks noChangeAspect="1"/>
            </p:cNvGrpSpPr>
            <p:nvPr/>
          </p:nvGrpSpPr>
          <p:grpSpPr>
            <a:xfrm>
              <a:off x="1726383" y="2826610"/>
              <a:ext cx="1080000" cy="1080000"/>
              <a:chOff x="7444668" y="7880002"/>
              <a:chExt cx="720000" cy="720000"/>
            </a:xfrm>
            <a:effectLst>
              <a:outerShdw blurRad="76200" dist="63500" dir="2700000" algn="tl" rotWithShape="0">
                <a:prstClr val="black">
                  <a:alpha val="40000"/>
                </a:prstClr>
              </a:outerShdw>
            </a:effectLst>
          </p:grpSpPr>
          <p:sp>
            <p:nvSpPr>
              <p:cNvPr id="175" name="矩形 174"/>
              <p:cNvSpPr/>
              <p:nvPr/>
            </p:nvSpPr>
            <p:spPr>
              <a:xfrm>
                <a:off x="7444668" y="7880002"/>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60" name="图片 16" descr="东南汽车"/>
              <p:cNvPicPr>
                <a:picLocks noChangeAspect="1"/>
              </p:cNvPicPr>
              <p:nvPr/>
            </p:nvPicPr>
            <p:blipFill>
              <a:blip r:embed="rId5">
                <a:clrChange>
                  <a:clrFrom>
                    <a:srgbClr val="FFFFFF"/>
                  </a:clrFrom>
                  <a:clrTo>
                    <a:srgbClr val="FFFFFF">
                      <a:alpha val="0"/>
                    </a:srgbClr>
                  </a:clrTo>
                </a:clrChange>
              </a:blip>
              <a:stretch>
                <a:fillRect/>
              </a:stretch>
            </p:blipFill>
            <p:spPr>
              <a:xfrm>
                <a:off x="7462668" y="8072093"/>
                <a:ext cx="684000" cy="335818"/>
              </a:xfrm>
              <a:prstGeom prst="roundRect">
                <a:avLst/>
              </a:prstGeom>
              <a:noFill/>
              <a:ln w="9525">
                <a:noFill/>
              </a:ln>
            </p:spPr>
          </p:pic>
        </p:grpSp>
        <p:grpSp>
          <p:nvGrpSpPr>
            <p:cNvPr id="1024" name="组合 1023"/>
            <p:cNvGrpSpPr>
              <a:grpSpLocks noChangeAspect="1"/>
            </p:cNvGrpSpPr>
            <p:nvPr/>
          </p:nvGrpSpPr>
          <p:grpSpPr>
            <a:xfrm>
              <a:off x="2806383" y="2826610"/>
              <a:ext cx="1080000" cy="1080000"/>
              <a:chOff x="6280297" y="8415571"/>
              <a:chExt cx="720000" cy="720000"/>
            </a:xfrm>
            <a:effectLst>
              <a:outerShdw blurRad="76200" dist="63500" dir="2700000" algn="tl" rotWithShape="0">
                <a:prstClr val="black">
                  <a:alpha val="40000"/>
                </a:prstClr>
              </a:outerShdw>
            </a:effectLst>
          </p:grpSpPr>
          <p:sp>
            <p:nvSpPr>
              <p:cNvPr id="78" name="矩形 77"/>
              <p:cNvSpPr/>
              <p:nvPr/>
            </p:nvSpPr>
            <p:spPr>
              <a:xfrm>
                <a:off x="6280297" y="8415571"/>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48" name="图片 29" descr="奇瑞"/>
              <p:cNvPicPr>
                <a:picLocks noChangeAspect="1"/>
              </p:cNvPicPr>
              <p:nvPr/>
            </p:nvPicPr>
            <p:blipFill>
              <a:blip r:embed="rId6">
                <a:clrChange>
                  <a:clrFrom>
                    <a:srgbClr val="FFFFFF"/>
                  </a:clrFrom>
                  <a:clrTo>
                    <a:srgbClr val="FFFFFF">
                      <a:alpha val="0"/>
                    </a:srgbClr>
                  </a:clrTo>
                </a:clrChange>
              </a:blip>
              <a:stretch>
                <a:fillRect/>
              </a:stretch>
            </p:blipFill>
            <p:spPr>
              <a:xfrm>
                <a:off x="6298297" y="8503150"/>
                <a:ext cx="684000" cy="544842"/>
              </a:xfrm>
              <a:prstGeom prst="roundRect">
                <a:avLst/>
              </a:prstGeom>
              <a:noFill/>
              <a:ln w="9525">
                <a:noFill/>
              </a:ln>
            </p:spPr>
          </p:pic>
        </p:grpSp>
        <p:grpSp>
          <p:nvGrpSpPr>
            <p:cNvPr id="123" name="组合 122"/>
            <p:cNvGrpSpPr>
              <a:grpSpLocks noChangeAspect="1"/>
            </p:cNvGrpSpPr>
            <p:nvPr/>
          </p:nvGrpSpPr>
          <p:grpSpPr>
            <a:xfrm>
              <a:off x="1726383" y="3906610"/>
              <a:ext cx="1080000" cy="1080000"/>
              <a:chOff x="6809995" y="7730421"/>
              <a:chExt cx="720000" cy="720000"/>
            </a:xfrm>
            <a:effectLst>
              <a:outerShdw blurRad="76200" dist="63500" dir="2700000" algn="tl" rotWithShape="0">
                <a:prstClr val="black">
                  <a:alpha val="40000"/>
                </a:prstClr>
              </a:outerShdw>
            </a:effectLst>
          </p:grpSpPr>
          <p:sp>
            <p:nvSpPr>
              <p:cNvPr id="82" name="矩形 81"/>
              <p:cNvSpPr/>
              <p:nvPr/>
            </p:nvSpPr>
            <p:spPr>
              <a:xfrm>
                <a:off x="6809995" y="7730421"/>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36" name="图片 35" descr="特斯拉"/>
              <p:cNvPicPr>
                <a:picLocks noChangeAspect="1"/>
              </p:cNvPicPr>
              <p:nvPr/>
            </p:nvPicPr>
            <p:blipFill>
              <a:blip r:embed="rId7"/>
              <a:srcRect l="9543" t="8357" r="11823" b="9595"/>
              <a:stretch>
                <a:fillRect/>
              </a:stretch>
            </p:blipFill>
            <p:spPr>
              <a:xfrm>
                <a:off x="6868713" y="7748421"/>
                <a:ext cx="602565" cy="684000"/>
              </a:xfrm>
              <a:prstGeom prst="roundRect">
                <a:avLst/>
              </a:prstGeom>
              <a:noFill/>
              <a:ln w="9525">
                <a:noFill/>
              </a:ln>
            </p:spPr>
          </p:pic>
        </p:grpSp>
        <p:grpSp>
          <p:nvGrpSpPr>
            <p:cNvPr id="124" name="组合 123"/>
            <p:cNvGrpSpPr>
              <a:grpSpLocks noChangeAspect="1"/>
            </p:cNvGrpSpPr>
            <p:nvPr/>
          </p:nvGrpSpPr>
          <p:grpSpPr>
            <a:xfrm>
              <a:off x="2806383" y="3906610"/>
              <a:ext cx="1080000" cy="1080000"/>
              <a:chOff x="9705046" y="7863913"/>
              <a:chExt cx="720000" cy="720000"/>
            </a:xfrm>
            <a:effectLst>
              <a:outerShdw blurRad="76200" dist="63500" dir="2700000" algn="tl" rotWithShape="0">
                <a:prstClr val="black">
                  <a:alpha val="40000"/>
                </a:prstClr>
              </a:outerShdw>
            </a:effectLst>
          </p:grpSpPr>
          <p:sp>
            <p:nvSpPr>
              <p:cNvPr id="81" name="矩形 80"/>
              <p:cNvSpPr/>
              <p:nvPr/>
            </p:nvSpPr>
            <p:spPr>
              <a:xfrm>
                <a:off x="9705046" y="7863913"/>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5" name="图片 34" descr="上汽集团"/>
              <p:cNvPicPr>
                <a:picLocks noChangeAspect="1"/>
              </p:cNvPicPr>
              <p:nvPr/>
            </p:nvPicPr>
            <p:blipFill>
              <a:blip r:embed="rId8"/>
              <a:stretch>
                <a:fillRect/>
              </a:stretch>
            </p:blipFill>
            <p:spPr>
              <a:xfrm>
                <a:off x="9723046" y="7940969"/>
                <a:ext cx="684000" cy="565889"/>
              </a:xfrm>
              <a:prstGeom prst="roundRect">
                <a:avLst/>
              </a:prstGeom>
              <a:noFill/>
              <a:ln w="9525">
                <a:noFill/>
              </a:ln>
            </p:spPr>
          </p:pic>
        </p:grpSp>
      </p:grpSp>
      <p:grpSp>
        <p:nvGrpSpPr>
          <p:cNvPr id="29" name="组合 28"/>
          <p:cNvGrpSpPr/>
          <p:nvPr/>
        </p:nvGrpSpPr>
        <p:grpSpPr>
          <a:xfrm>
            <a:off x="5035050" y="2826610"/>
            <a:ext cx="2160000" cy="3240000"/>
            <a:chOff x="3994776" y="2826610"/>
            <a:chExt cx="2160000" cy="3240000"/>
          </a:xfrm>
          <a:effectLst>
            <a:outerShdw blurRad="76200" dist="63500" dir="2700000" algn="tl" rotWithShape="0">
              <a:prstClr val="black">
                <a:alpha val="40000"/>
              </a:prstClr>
            </a:outerShdw>
          </a:effectLst>
        </p:grpSpPr>
        <p:grpSp>
          <p:nvGrpSpPr>
            <p:cNvPr id="1049" name="组合 1048"/>
            <p:cNvGrpSpPr>
              <a:grpSpLocks noChangeAspect="1"/>
            </p:cNvGrpSpPr>
            <p:nvPr/>
          </p:nvGrpSpPr>
          <p:grpSpPr>
            <a:xfrm>
              <a:off x="3994776" y="4986610"/>
              <a:ext cx="1080000" cy="1080000"/>
              <a:chOff x="7046528" y="7435662"/>
              <a:chExt cx="720000" cy="720000"/>
            </a:xfrm>
            <a:effectLst>
              <a:outerShdw blurRad="76200" dist="63500" dir="2700000" algn="tl" rotWithShape="0">
                <a:prstClr val="black">
                  <a:alpha val="40000"/>
                </a:prstClr>
              </a:outerShdw>
            </a:effectLst>
          </p:grpSpPr>
          <p:sp>
            <p:nvSpPr>
              <p:cNvPr id="170" name="矩形 169"/>
              <p:cNvSpPr/>
              <p:nvPr/>
            </p:nvSpPr>
            <p:spPr>
              <a:xfrm>
                <a:off x="7046528" y="7435662"/>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39" name="图片 41"/>
              <p:cNvPicPr>
                <a:picLocks noChangeAspect="1"/>
              </p:cNvPicPr>
              <p:nvPr/>
            </p:nvPicPr>
            <p:blipFill>
              <a:blip r:embed="rId9"/>
              <a:stretch>
                <a:fillRect/>
              </a:stretch>
            </p:blipFill>
            <p:spPr>
              <a:xfrm>
                <a:off x="7064528" y="7495096"/>
                <a:ext cx="684000" cy="601132"/>
              </a:xfrm>
              <a:prstGeom prst="roundRect">
                <a:avLst/>
              </a:prstGeom>
              <a:noFill/>
              <a:ln w="9525">
                <a:noFill/>
              </a:ln>
            </p:spPr>
          </p:pic>
        </p:grpSp>
        <p:grpSp>
          <p:nvGrpSpPr>
            <p:cNvPr id="59" name="组合 58"/>
            <p:cNvGrpSpPr>
              <a:grpSpLocks noChangeAspect="1"/>
            </p:cNvGrpSpPr>
            <p:nvPr/>
          </p:nvGrpSpPr>
          <p:grpSpPr>
            <a:xfrm>
              <a:off x="3994776" y="2826610"/>
              <a:ext cx="1080000" cy="1080000"/>
              <a:chOff x="-5741689" y="2829144"/>
              <a:chExt cx="720000" cy="720000"/>
            </a:xfrm>
            <a:effectLst>
              <a:outerShdw blurRad="76200" dist="63500" dir="2700000" algn="tl" rotWithShape="0">
                <a:prstClr val="black">
                  <a:alpha val="40000"/>
                </a:prstClr>
              </a:outerShdw>
            </a:effectLst>
          </p:grpSpPr>
          <p:sp>
            <p:nvSpPr>
              <p:cNvPr id="103" name="矩形 102"/>
              <p:cNvSpPr/>
              <p:nvPr/>
            </p:nvSpPr>
            <p:spPr>
              <a:xfrm>
                <a:off x="-5741689" y="2829144"/>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054" name="Picture 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3689" y="2862959"/>
                <a:ext cx="684000" cy="652370"/>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037" name="组合 1036"/>
            <p:cNvGrpSpPr>
              <a:grpSpLocks noChangeAspect="1"/>
            </p:cNvGrpSpPr>
            <p:nvPr/>
          </p:nvGrpSpPr>
          <p:grpSpPr>
            <a:xfrm>
              <a:off x="5074776" y="2826610"/>
              <a:ext cx="1080000" cy="1080000"/>
              <a:chOff x="6634156" y="8262003"/>
              <a:chExt cx="720000" cy="720000"/>
            </a:xfrm>
            <a:effectLst>
              <a:outerShdw blurRad="76200" dist="63500" dir="2700000" algn="tl" rotWithShape="0">
                <a:prstClr val="black">
                  <a:alpha val="40000"/>
                </a:prstClr>
              </a:outerShdw>
            </a:effectLst>
          </p:grpSpPr>
          <p:sp>
            <p:nvSpPr>
              <p:cNvPr id="176" name="矩形 175"/>
              <p:cNvSpPr/>
              <p:nvPr/>
            </p:nvSpPr>
            <p:spPr>
              <a:xfrm>
                <a:off x="6634156" y="8262003"/>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51" name="图片 43"/>
              <p:cNvPicPr>
                <a:picLocks noChangeAspect="1"/>
              </p:cNvPicPr>
              <p:nvPr/>
            </p:nvPicPr>
            <p:blipFill>
              <a:blip r:embed="rId11">
                <a:clrChange>
                  <a:clrFrom>
                    <a:srgbClr val="FFFFFF"/>
                  </a:clrFrom>
                  <a:clrTo>
                    <a:srgbClr val="FFFFFF">
                      <a:alpha val="0"/>
                    </a:srgbClr>
                  </a:clrTo>
                </a:clrChange>
              </a:blip>
              <a:stretch>
                <a:fillRect/>
              </a:stretch>
            </p:blipFill>
            <p:spPr>
              <a:xfrm>
                <a:off x="6652156" y="8352871"/>
                <a:ext cx="684000" cy="538264"/>
              </a:xfrm>
              <a:prstGeom prst="roundRect">
                <a:avLst/>
              </a:prstGeom>
              <a:noFill/>
              <a:ln w="9525">
                <a:noFill/>
              </a:ln>
            </p:spPr>
          </p:pic>
        </p:grpSp>
        <p:grpSp>
          <p:nvGrpSpPr>
            <p:cNvPr id="169" name="组合 168"/>
            <p:cNvGrpSpPr>
              <a:grpSpLocks noChangeAspect="1"/>
            </p:cNvGrpSpPr>
            <p:nvPr/>
          </p:nvGrpSpPr>
          <p:grpSpPr>
            <a:xfrm>
              <a:off x="5074776" y="3906610"/>
              <a:ext cx="1080000" cy="1080000"/>
              <a:chOff x="5042795" y="-1128001"/>
              <a:chExt cx="720000" cy="720000"/>
            </a:xfrm>
            <a:effectLst>
              <a:outerShdw blurRad="76200" dist="63500" dir="2700000" algn="tl" rotWithShape="0">
                <a:prstClr val="black">
                  <a:alpha val="40000"/>
                </a:prstClr>
              </a:outerShdw>
            </a:effectLst>
          </p:grpSpPr>
          <p:sp>
            <p:nvSpPr>
              <p:cNvPr id="180" name="矩形 179"/>
              <p:cNvSpPr/>
              <p:nvPr/>
            </p:nvSpPr>
            <p:spPr>
              <a:xfrm>
                <a:off x="5042795" y="-1128001"/>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81" name="图片 40" descr="比亚迪"/>
              <p:cNvPicPr>
                <a:picLocks noChangeAspect="1"/>
              </p:cNvPicPr>
              <p:nvPr/>
            </p:nvPicPr>
            <p:blipFill>
              <a:blip r:embed="rId12">
                <a:clrChange>
                  <a:clrFrom>
                    <a:srgbClr val="FFFFFF"/>
                  </a:clrFrom>
                  <a:clrTo>
                    <a:srgbClr val="FFFFFF">
                      <a:alpha val="0"/>
                    </a:srgbClr>
                  </a:clrTo>
                </a:clrChange>
              </a:blip>
              <a:stretch>
                <a:fillRect/>
              </a:stretch>
            </p:blipFill>
            <p:spPr>
              <a:xfrm>
                <a:off x="5060795" y="-1025135"/>
                <a:ext cx="684000" cy="514269"/>
              </a:xfrm>
              <a:prstGeom prst="roundRect">
                <a:avLst/>
              </a:prstGeom>
              <a:noFill/>
              <a:ln w="9525">
                <a:noFill/>
              </a:ln>
            </p:spPr>
          </p:pic>
        </p:grpSp>
        <p:grpSp>
          <p:nvGrpSpPr>
            <p:cNvPr id="14" name="组合 13"/>
            <p:cNvGrpSpPr>
              <a:grpSpLocks noChangeAspect="1"/>
            </p:cNvGrpSpPr>
            <p:nvPr/>
          </p:nvGrpSpPr>
          <p:grpSpPr>
            <a:xfrm>
              <a:off x="3994776" y="3906610"/>
              <a:ext cx="1080000" cy="1080000"/>
              <a:chOff x="7459041" y="2060175"/>
              <a:chExt cx="720000" cy="720000"/>
            </a:xfrm>
          </p:grpSpPr>
          <p:sp>
            <p:nvSpPr>
              <p:cNvPr id="186" name="矩形 185"/>
              <p:cNvSpPr/>
              <p:nvPr/>
            </p:nvSpPr>
            <p:spPr>
              <a:xfrm>
                <a:off x="7459041" y="2060175"/>
                <a:ext cx="720000" cy="720000"/>
              </a:xfrm>
              <a:prstGeom prst="roundRect">
                <a:avLst/>
              </a:prstGeom>
              <a:solidFill>
                <a:schemeClr val="bg1"/>
              </a:solidFill>
              <a:ln>
                <a:solidFill>
                  <a:srgbClr val="0F417E"/>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grpSp>
            <p:nvGrpSpPr>
              <p:cNvPr id="13" name="组合 12"/>
              <p:cNvGrpSpPr>
                <a:grpSpLocks noChangeAspect="1"/>
              </p:cNvGrpSpPr>
              <p:nvPr/>
            </p:nvGrpSpPr>
            <p:grpSpPr>
              <a:xfrm>
                <a:off x="7459041" y="2276950"/>
                <a:ext cx="720000" cy="286451"/>
                <a:chOff x="7864164" y="1628050"/>
                <a:chExt cx="1120501" cy="445789"/>
              </a:xfrm>
            </p:grpSpPr>
            <p:sp>
              <p:nvSpPr>
                <p:cNvPr id="11" name="矩形 10"/>
                <p:cNvSpPr/>
                <p:nvPr/>
              </p:nvSpPr>
              <p:spPr>
                <a:xfrm>
                  <a:off x="7864164" y="1628050"/>
                  <a:ext cx="1120501" cy="445789"/>
                </a:xfrm>
                <a:prstGeom prst="roundRect">
                  <a:avLst/>
                </a:prstGeom>
                <a:solidFill>
                  <a:schemeClr val="tx1"/>
                </a:solidFill>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0" name="图形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58740" y="1716615"/>
                  <a:ext cx="931348" cy="268658"/>
                </a:xfrm>
                <a:prstGeom prst="roundRect">
                  <a:avLst/>
                </a:prstGeom>
              </p:spPr>
            </p:pic>
          </p:grpSp>
        </p:grpSp>
      </p:grpSp>
      <p:grpSp>
        <p:nvGrpSpPr>
          <p:cNvPr id="24" name="组合 23"/>
          <p:cNvGrpSpPr/>
          <p:nvPr/>
        </p:nvGrpSpPr>
        <p:grpSpPr>
          <a:xfrm>
            <a:off x="520700" y="2826610"/>
            <a:ext cx="2160000" cy="1080000"/>
            <a:chOff x="-600661" y="2882844"/>
            <a:chExt cx="2160000" cy="1080000"/>
          </a:xfrm>
          <a:effectLst>
            <a:outerShdw blurRad="76200" dist="63500" dir="2700000" algn="tl" rotWithShape="0">
              <a:prstClr val="black">
                <a:alpha val="40000"/>
              </a:prstClr>
            </a:outerShdw>
          </a:effectLst>
        </p:grpSpPr>
        <p:grpSp>
          <p:nvGrpSpPr>
            <p:cNvPr id="1055" name="组合 1054"/>
            <p:cNvGrpSpPr>
              <a:grpSpLocks noChangeAspect="1"/>
            </p:cNvGrpSpPr>
            <p:nvPr/>
          </p:nvGrpSpPr>
          <p:grpSpPr>
            <a:xfrm>
              <a:off x="-600661" y="2882844"/>
              <a:ext cx="1080000" cy="1080000"/>
              <a:chOff x="5042795" y="-1128001"/>
              <a:chExt cx="720000" cy="720000"/>
            </a:xfrm>
            <a:effectLst>
              <a:outerShdw blurRad="76200" dist="63500" dir="2700000" algn="tl" rotWithShape="0">
                <a:prstClr val="black">
                  <a:alpha val="40000"/>
                </a:prstClr>
              </a:outerShdw>
            </a:effectLst>
          </p:grpSpPr>
          <p:sp>
            <p:nvSpPr>
              <p:cNvPr id="194" name="矩形 193"/>
              <p:cNvSpPr/>
              <p:nvPr/>
            </p:nvSpPr>
            <p:spPr>
              <a:xfrm>
                <a:off x="5042795" y="-1128001"/>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2" name="图片 40" descr="比亚迪"/>
              <p:cNvPicPr>
                <a:picLocks noChangeAspect="1"/>
              </p:cNvPicPr>
              <p:nvPr/>
            </p:nvPicPr>
            <p:blipFill>
              <a:blip r:embed="rId12">
                <a:clrChange>
                  <a:clrFrom>
                    <a:srgbClr val="FFFFFF"/>
                  </a:clrFrom>
                  <a:clrTo>
                    <a:srgbClr val="FFFFFF">
                      <a:alpha val="0"/>
                    </a:srgbClr>
                  </a:clrTo>
                </a:clrChange>
              </a:blip>
              <a:stretch>
                <a:fillRect/>
              </a:stretch>
            </p:blipFill>
            <p:spPr>
              <a:xfrm>
                <a:off x="5060795" y="-1025135"/>
                <a:ext cx="684000" cy="514269"/>
              </a:xfrm>
              <a:prstGeom prst="roundRect">
                <a:avLst/>
              </a:prstGeom>
              <a:noFill/>
              <a:ln w="9525">
                <a:noFill/>
              </a:ln>
            </p:spPr>
          </p:pic>
        </p:grpSp>
        <p:pic>
          <p:nvPicPr>
            <p:cNvPr id="1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339" y="2882844"/>
              <a:ext cx="1080000" cy="1080000"/>
            </a:xfrm>
            <a:prstGeom prst="roundRect">
              <a:avLst/>
            </a:prstGeom>
            <a:solidFill>
              <a:schemeClr val="bg1"/>
            </a:solidFill>
            <a:ln>
              <a:solidFill>
                <a:srgbClr val="0F417E"/>
              </a:solidFill>
            </a:ln>
            <a:effectLst>
              <a:outerShdw blurRad="76200" dist="63500" dir="2700000" algn="tl" rotWithShape="0">
                <a:prstClr val="black">
                  <a:alpha val="40000"/>
                </a:prstClr>
              </a:outerShdw>
            </a:effectLst>
          </p:spPr>
        </p:pic>
      </p:grpSp>
      <p:grpSp>
        <p:nvGrpSpPr>
          <p:cNvPr id="31" name="组合 30"/>
          <p:cNvGrpSpPr/>
          <p:nvPr/>
        </p:nvGrpSpPr>
        <p:grpSpPr>
          <a:xfrm>
            <a:off x="7292225" y="2826610"/>
            <a:ext cx="2160000" cy="3240000"/>
            <a:chOff x="6609874" y="2892176"/>
            <a:chExt cx="2160000" cy="3240000"/>
          </a:xfrm>
          <a:effectLst>
            <a:outerShdw blurRad="76200" dist="63500" dir="2700000" algn="tl" rotWithShape="0">
              <a:prstClr val="black">
                <a:alpha val="40000"/>
              </a:prstClr>
            </a:outerShdw>
          </a:effectLst>
        </p:grpSpPr>
        <p:grpSp>
          <p:nvGrpSpPr>
            <p:cNvPr id="1045" name="组合 1044"/>
            <p:cNvGrpSpPr>
              <a:grpSpLocks noChangeAspect="1"/>
            </p:cNvGrpSpPr>
            <p:nvPr/>
          </p:nvGrpSpPr>
          <p:grpSpPr>
            <a:xfrm>
              <a:off x="6609874" y="2892176"/>
              <a:ext cx="1080000" cy="1080000"/>
              <a:chOff x="8722296" y="8693610"/>
              <a:chExt cx="720000" cy="720000"/>
            </a:xfrm>
            <a:effectLst>
              <a:outerShdw blurRad="76200" dist="63500" dir="2700000" algn="tl" rotWithShape="0">
                <a:prstClr val="black">
                  <a:alpha val="40000"/>
                </a:prstClr>
              </a:outerShdw>
            </a:effectLst>
          </p:grpSpPr>
          <p:sp>
            <p:nvSpPr>
              <p:cNvPr id="172" name="矩形 171"/>
              <p:cNvSpPr/>
              <p:nvPr/>
            </p:nvSpPr>
            <p:spPr>
              <a:xfrm>
                <a:off x="8722296" y="8693610"/>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27" name="图片 42"/>
              <p:cNvPicPr>
                <a:picLocks noChangeAspect="1"/>
              </p:cNvPicPr>
              <p:nvPr/>
            </p:nvPicPr>
            <p:blipFill>
              <a:blip r:embed="rId16">
                <a:clrChange>
                  <a:clrFrom>
                    <a:srgbClr val="FFFFFF"/>
                  </a:clrFrom>
                  <a:clrTo>
                    <a:srgbClr val="FFFFFF">
                      <a:alpha val="0"/>
                    </a:srgbClr>
                  </a:clrTo>
                </a:clrChange>
              </a:blip>
              <a:stretch>
                <a:fillRect/>
              </a:stretch>
            </p:blipFill>
            <p:spPr>
              <a:xfrm>
                <a:off x="8740296" y="8807580"/>
                <a:ext cx="684000" cy="492060"/>
              </a:xfrm>
              <a:prstGeom prst="roundRect">
                <a:avLst/>
              </a:prstGeom>
              <a:noFill/>
              <a:ln w="9525">
                <a:noFill/>
              </a:ln>
            </p:spPr>
          </p:pic>
        </p:grpSp>
        <p:grpSp>
          <p:nvGrpSpPr>
            <p:cNvPr id="122" name="组合 121"/>
            <p:cNvGrpSpPr>
              <a:grpSpLocks noChangeAspect="1"/>
            </p:cNvGrpSpPr>
            <p:nvPr/>
          </p:nvGrpSpPr>
          <p:grpSpPr>
            <a:xfrm>
              <a:off x="7689874" y="2892176"/>
              <a:ext cx="1080000" cy="1080000"/>
              <a:chOff x="360240" y="9024943"/>
              <a:chExt cx="720000" cy="720000"/>
            </a:xfrm>
            <a:effectLst>
              <a:outerShdw blurRad="76200" dist="63500" dir="2700000" algn="tl" rotWithShape="0">
                <a:prstClr val="black">
                  <a:alpha val="40000"/>
                </a:prstClr>
              </a:outerShdw>
            </a:effectLst>
          </p:grpSpPr>
          <p:sp>
            <p:nvSpPr>
              <p:cNvPr id="83" name="矩形 82"/>
              <p:cNvSpPr/>
              <p:nvPr/>
            </p:nvSpPr>
            <p:spPr>
              <a:xfrm>
                <a:off x="360240" y="9024943"/>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070" name="Picture 4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9640" y="9042943"/>
                <a:ext cx="661200" cy="684000"/>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20" name="组合 119"/>
            <p:cNvGrpSpPr>
              <a:grpSpLocks noChangeAspect="1"/>
            </p:cNvGrpSpPr>
            <p:nvPr/>
          </p:nvGrpSpPr>
          <p:grpSpPr>
            <a:xfrm>
              <a:off x="6609874" y="3972176"/>
              <a:ext cx="1080000" cy="1080000"/>
              <a:chOff x="228403" y="8075341"/>
              <a:chExt cx="720000" cy="720000"/>
            </a:xfrm>
            <a:effectLst>
              <a:outerShdw blurRad="76200" dist="63500" dir="2700000" algn="tl" rotWithShape="0">
                <a:prstClr val="black">
                  <a:alpha val="40000"/>
                </a:prstClr>
              </a:outerShdw>
            </a:effectLst>
          </p:grpSpPr>
          <p:sp>
            <p:nvSpPr>
              <p:cNvPr id="85" name="矩形 84"/>
              <p:cNvSpPr/>
              <p:nvPr/>
            </p:nvSpPr>
            <p:spPr>
              <a:xfrm>
                <a:off x="228403" y="8075341"/>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38" name="图片 37"/>
              <p:cNvPicPr>
                <a:picLocks noChangeAspect="1"/>
              </p:cNvPicPr>
              <p:nvPr/>
            </p:nvPicPr>
            <p:blipFill>
              <a:blip r:embed="rId18"/>
              <a:stretch>
                <a:fillRect/>
              </a:stretch>
            </p:blipFill>
            <p:spPr>
              <a:xfrm>
                <a:off x="246403" y="8309308"/>
                <a:ext cx="684000" cy="252067"/>
              </a:xfrm>
              <a:prstGeom prst="roundRect">
                <a:avLst/>
              </a:prstGeom>
            </p:spPr>
          </p:pic>
        </p:grpSp>
        <p:grpSp>
          <p:nvGrpSpPr>
            <p:cNvPr id="76" name="组合 75"/>
            <p:cNvGrpSpPr>
              <a:grpSpLocks noChangeAspect="1"/>
            </p:cNvGrpSpPr>
            <p:nvPr/>
          </p:nvGrpSpPr>
          <p:grpSpPr>
            <a:xfrm>
              <a:off x="7689874" y="3972176"/>
              <a:ext cx="1080000" cy="1080000"/>
              <a:chOff x="1989534" y="7490923"/>
              <a:chExt cx="720000" cy="720000"/>
            </a:xfrm>
            <a:effectLst>
              <a:outerShdw blurRad="76200" dist="63500" dir="2700000" algn="tl" rotWithShape="0">
                <a:prstClr val="black">
                  <a:alpha val="40000"/>
                </a:prstClr>
              </a:outerShdw>
            </a:effectLst>
          </p:grpSpPr>
          <p:sp>
            <p:nvSpPr>
              <p:cNvPr id="89" name="矩形 88"/>
              <p:cNvSpPr/>
              <p:nvPr/>
            </p:nvSpPr>
            <p:spPr>
              <a:xfrm>
                <a:off x="1989534" y="7490923"/>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33" name="图片 30" descr="国家电网"/>
              <p:cNvPicPr>
                <a:picLocks noChangeAspect="1"/>
              </p:cNvPicPr>
              <p:nvPr/>
            </p:nvPicPr>
            <p:blipFill>
              <a:blip r:embed="rId19">
                <a:clrChange>
                  <a:clrFrom>
                    <a:srgbClr val="F8FAF9"/>
                  </a:clrFrom>
                  <a:clrTo>
                    <a:srgbClr val="F8FAF9">
                      <a:alpha val="0"/>
                    </a:srgbClr>
                  </a:clrTo>
                </a:clrChange>
              </a:blip>
              <a:stretch>
                <a:fillRect/>
              </a:stretch>
            </p:blipFill>
            <p:spPr>
              <a:xfrm>
                <a:off x="2007534" y="7555003"/>
                <a:ext cx="684000" cy="591841"/>
              </a:xfrm>
              <a:prstGeom prst="roundRect">
                <a:avLst/>
              </a:prstGeom>
              <a:noFill/>
              <a:ln w="9525">
                <a:noFill/>
              </a:ln>
            </p:spPr>
          </p:pic>
        </p:grpSp>
        <p:grpSp>
          <p:nvGrpSpPr>
            <p:cNvPr id="18" name="组合 17"/>
            <p:cNvGrpSpPr>
              <a:grpSpLocks noChangeAspect="1"/>
            </p:cNvGrpSpPr>
            <p:nvPr/>
          </p:nvGrpSpPr>
          <p:grpSpPr>
            <a:xfrm>
              <a:off x="6609874" y="5052176"/>
              <a:ext cx="1080000" cy="1080000"/>
              <a:chOff x="4390886" y="4141538"/>
              <a:chExt cx="720000" cy="720000"/>
            </a:xfrm>
            <a:effectLst>
              <a:outerShdw blurRad="76200" dist="63500" dir="2700000" algn="tl" rotWithShape="0">
                <a:prstClr val="black">
                  <a:alpha val="40000"/>
                </a:prstClr>
              </a:outerShdw>
            </a:effectLst>
          </p:grpSpPr>
          <p:sp>
            <p:nvSpPr>
              <p:cNvPr id="192" name="矩形 191"/>
              <p:cNvSpPr/>
              <p:nvPr/>
            </p:nvSpPr>
            <p:spPr>
              <a:xfrm>
                <a:off x="4390886" y="4141538"/>
                <a:ext cx="720000" cy="720000"/>
              </a:xfrm>
              <a:prstGeom prst="roundRect">
                <a:avLst/>
              </a:prstGeom>
              <a:solidFill>
                <a:schemeClr val="bg1"/>
              </a:solidFill>
              <a:ln>
                <a:solidFill>
                  <a:srgbClr val="0F417E"/>
                </a:solidFill>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7" name="Picture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90886" y="4421068"/>
                <a:ext cx="720000" cy="160941"/>
              </a:xfrm>
              <a:prstGeom prst="roundRect">
                <a:avLst/>
              </a:prstGeom>
              <a:noFill/>
              <a:extLst>
                <a:ext uri="{909E8E84-426E-40DD-AFC4-6F175D3DCCD1}">
                  <a14:hiddenFill xmlns:a14="http://schemas.microsoft.com/office/drawing/2010/main">
                    <a:solidFill>
                      <a:srgbClr val="FFFFFF"/>
                    </a:solidFill>
                  </a14:hiddenFill>
                </a:ext>
              </a:extLst>
            </p:spPr>
          </p:pic>
        </p:grpSp>
      </p:grpSp>
    </p:spTree>
    <p:custDataLst>
      <p:tags r:id="rId2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产业资源优势</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智能网联汽车产业合作伙伴</a:t>
            </a:r>
            <a:endParaRPr lang="zh-CN" altLang="en-US" dirty="0">
              <a:latin typeface="思源黑体 CN Normal" panose="020B0400000000000000" charset="-122"/>
              <a:ea typeface="思源黑体 CN Normal" panose="020B0400000000000000" charset="-122"/>
            </a:endParaRPr>
          </a:p>
        </p:txBody>
      </p:sp>
      <p:sp>
        <p:nvSpPr>
          <p:cNvPr id="191" name="矩形 190"/>
          <p:cNvSpPr/>
          <p:nvPr/>
        </p:nvSpPr>
        <p:spPr>
          <a:xfrm>
            <a:off x="515939" y="1297074"/>
            <a:ext cx="11196636" cy="575945"/>
          </a:xfrm>
          <a:prstGeom prst="rect">
            <a:avLst/>
          </a:prstGeom>
          <a:gradFill>
            <a:gsLst>
              <a:gs pos="38000">
                <a:srgbClr val="0F417E"/>
              </a:gs>
              <a:gs pos="100000">
                <a:srgbClr val="3581B3"/>
              </a:gs>
            </a:gsLst>
            <a:lin ang="2700000" scaled="0"/>
          </a:gradFill>
          <a:effectLst>
            <a:outerShdw blurRad="76200" dist="63500" dir="2700000" algn="tl" rotWithShape="0">
              <a:prstClr val="black">
                <a:alpha val="40000"/>
              </a:prstClr>
            </a:outerShdw>
          </a:effectLst>
        </p:spPr>
        <p:txBody>
          <a:bodyPr vert="horz" wrap="square" rtlCol="0" anchor="ctr">
            <a:noAutofit/>
          </a:bodyPr>
          <a:lstStyle/>
          <a:p>
            <a:pPr algn="ctr"/>
            <a:r>
              <a:rPr lang="zh-CN" altLang="en-US" sz="1400" b="1" dirty="0">
                <a:solidFill>
                  <a:schemeClr val="bg1"/>
                </a:solidFill>
                <a:latin typeface="思源黑体 CN Normal" panose="020B0400000000000000" charset="-122"/>
                <a:ea typeface="思源黑体 CN Normal" panose="020B0400000000000000" charset="-122"/>
              </a:rPr>
              <a:t>智能网联汽车产业链合作伙伴</a:t>
            </a:r>
            <a:endParaRPr lang="zh-CN" altLang="en-US" sz="1400" b="1" dirty="0">
              <a:solidFill>
                <a:schemeClr val="bg1"/>
              </a:solidFill>
              <a:latin typeface="思源黑体 CN Normal" panose="020B0400000000000000" charset="-122"/>
              <a:ea typeface="思源黑体 CN Normal" panose="020B0400000000000000" charset="-122"/>
            </a:endParaRPr>
          </a:p>
        </p:txBody>
      </p:sp>
      <p:pic>
        <p:nvPicPr>
          <p:cNvPr id="3" name="图片 2"/>
          <p:cNvPicPr>
            <a:picLocks noChangeAspect="1"/>
          </p:cNvPicPr>
          <p:nvPr/>
        </p:nvPicPr>
        <p:blipFill>
          <a:blip r:embed="rId1"/>
          <a:stretch>
            <a:fillRect/>
          </a:stretch>
        </p:blipFill>
        <p:spPr>
          <a:xfrm>
            <a:off x="488522" y="2060848"/>
            <a:ext cx="11357832" cy="4279763"/>
          </a:xfrm>
          <a:prstGeom prst="rect">
            <a:avLst/>
          </a:prstGeom>
        </p:spPr>
      </p:pic>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2130" y="1826436"/>
            <a:ext cx="12179870" cy="4302901"/>
          </a:xfrm>
          <a:prstGeom prst="rect">
            <a:avLst/>
          </a:prstGeom>
          <a:solidFill>
            <a:schemeClr val="bg1">
              <a:lumMod val="95000"/>
            </a:schemeClr>
          </a:solidFill>
          <a:ln>
            <a:noFill/>
          </a:ln>
        </p:spPr>
        <p:txBody>
          <a:bodyPr wrap="none" rtlCol="0" anchor="ctr">
            <a:no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核心团队</a:t>
            </a:r>
            <a:endParaRPr lang="zh-CN" altLang="en-US" dirty="0">
              <a:latin typeface="思源黑体 CN Normal" panose="020B0400000000000000" charset="-122"/>
              <a:ea typeface="思源黑体 CN Normal" panose="020B0400000000000000" charset="-122"/>
            </a:endParaRPr>
          </a:p>
        </p:txBody>
      </p:sp>
      <p:grpSp>
        <p:nvGrpSpPr>
          <p:cNvPr id="5" name="组合 4"/>
          <p:cNvGrpSpPr/>
          <p:nvPr/>
        </p:nvGrpSpPr>
        <p:grpSpPr>
          <a:xfrm>
            <a:off x="1955540" y="2589791"/>
            <a:ext cx="2196004" cy="2160000"/>
            <a:chOff x="1955540" y="2669750"/>
            <a:chExt cx="2196004" cy="2160000"/>
          </a:xfrm>
        </p:grpSpPr>
        <p:sp>
          <p:nvSpPr>
            <p:cNvPr id="9" name="椭圆 8"/>
            <p:cNvSpPr/>
            <p:nvPr/>
          </p:nvSpPr>
          <p:spPr>
            <a:xfrm>
              <a:off x="1955540" y="2669750"/>
              <a:ext cx="2160000" cy="2160000"/>
            </a:xfrm>
            <a:prstGeom prst="ellipse">
              <a:avLst/>
            </a:prstGeom>
            <a:solidFill>
              <a:schemeClr val="bg1">
                <a:lumMod val="85000"/>
              </a:schemeClr>
            </a:solidFill>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2616233" y="2946868"/>
              <a:ext cx="1283283" cy="523220"/>
            </a:xfrm>
            <a:prstGeom prst="rect">
              <a:avLst/>
            </a:prstGeom>
            <a:noFill/>
            <a:ln w="9525">
              <a:noFill/>
            </a:ln>
          </p:spPr>
          <p:txBody>
            <a:bodyPr wrap="square">
              <a:spAutoFit/>
            </a:bodyPr>
            <a:lstStyle/>
            <a:p>
              <a:r>
                <a:rPr lang="zh-CN" altLang="en-US" sz="1400" b="1" dirty="0">
                  <a:latin typeface="思源黑体 CN Normal" panose="020B0400000000000000" charset="-122"/>
                  <a:ea typeface="思源黑体 CN Normal" panose="020B0400000000000000" charset="-122"/>
                </a:rPr>
                <a:t>吴立新</a:t>
              </a:r>
              <a:endParaRPr lang="zh-CN" altLang="en-US" sz="1400" b="1" dirty="0">
                <a:latin typeface="思源黑体 CN Normal" panose="020B0400000000000000" charset="-122"/>
                <a:ea typeface="思源黑体 CN Normal" panose="020B0400000000000000" charset="-122"/>
              </a:endParaRPr>
            </a:p>
            <a:p>
              <a:r>
                <a:rPr lang="zh-CN" altLang="en-US" sz="1400" b="1" dirty="0">
                  <a:latin typeface="思源黑体 CN Normal" panose="020B0400000000000000" charset="-122"/>
                  <a:ea typeface="思源黑体 CN Normal" panose="020B0400000000000000" charset="-122"/>
                </a:rPr>
                <a:t>总经理</a:t>
              </a:r>
              <a:endParaRPr lang="zh-CN" altLang="en-US" sz="1400" b="1" dirty="0">
                <a:latin typeface="思源黑体 CN Normal" panose="020B0400000000000000" charset="-122"/>
                <a:ea typeface="思源黑体 CN Normal" panose="020B0400000000000000" charset="-122"/>
              </a:endParaRPr>
            </a:p>
          </p:txBody>
        </p:sp>
        <p:sp>
          <p:nvSpPr>
            <p:cNvPr id="33" name="文本框 32"/>
            <p:cNvSpPr txBox="1"/>
            <p:nvPr/>
          </p:nvSpPr>
          <p:spPr>
            <a:xfrm>
              <a:off x="2616233" y="3429000"/>
              <a:ext cx="1535311" cy="988476"/>
            </a:xfrm>
            <a:prstGeom prst="rect">
              <a:avLst/>
            </a:prstGeom>
            <a:noFill/>
            <a:ln w="9525">
              <a:noFill/>
            </a:ln>
          </p:spPr>
          <p:txBody>
            <a:bodyPr wrap="square">
              <a:spAutoFit/>
            </a:bodyPr>
            <a:lstStyle/>
            <a:p>
              <a:pPr>
                <a:lnSpc>
                  <a:spcPct val="150000"/>
                </a:lnSpc>
                <a:tabLst>
                  <a:tab pos="227965" algn="l"/>
                </a:tabLst>
                <a:defRPr/>
              </a:pPr>
              <a:r>
                <a:rPr lang="en-US" altLang="zh-CN" sz="1000" dirty="0">
                  <a:latin typeface="思源黑体 CN Normal" panose="020B0400000000000000" charset="-122"/>
                  <a:ea typeface="思源黑体 CN Normal" panose="020B0400000000000000" charset="-122"/>
                </a:rPr>
                <a:t>10</a:t>
              </a:r>
              <a:r>
                <a:rPr lang="zh-CN" altLang="en-US" sz="1000" dirty="0">
                  <a:latin typeface="思源黑体 CN Normal" panose="020B0400000000000000" charset="-122"/>
                  <a:ea typeface="思源黑体 CN Normal" panose="020B0400000000000000" charset="-122"/>
                </a:rPr>
                <a:t>年职业教育经验</a:t>
              </a:r>
              <a:endParaRPr lang="zh-CN" altLang="en-US"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行云新能创始人兼</a:t>
              </a:r>
              <a:r>
                <a:rPr lang="en-US" altLang="zh-CN" sz="1000" dirty="0">
                  <a:latin typeface="思源黑体 CN Normal" panose="020B0400000000000000" charset="-122"/>
                  <a:ea typeface="思源黑体 CN Normal" panose="020B0400000000000000" charset="-122"/>
                </a:rPr>
                <a:t>CEO</a:t>
              </a:r>
              <a:endParaRPr lang="en-US" altLang="zh-CN"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十多年世界</a:t>
              </a:r>
              <a:r>
                <a:rPr lang="en-US" altLang="zh-CN" sz="1000" dirty="0">
                  <a:latin typeface="思源黑体 CN Normal" panose="020B0400000000000000" charset="-122"/>
                  <a:ea typeface="思源黑体 CN Normal" panose="020B0400000000000000" charset="-122"/>
                </a:rPr>
                <a:t>500</a:t>
              </a:r>
              <a:r>
                <a:rPr lang="zh-CN" altLang="en-US" sz="1000" dirty="0">
                  <a:latin typeface="思源黑体 CN Normal" panose="020B0400000000000000" charset="-122"/>
                  <a:ea typeface="思源黑体 CN Normal" panose="020B0400000000000000" charset="-122"/>
                </a:rPr>
                <a:t>强企业管理经验</a:t>
              </a:r>
              <a:endParaRPr lang="zh-CN" altLang="en-US" sz="1000" dirty="0">
                <a:latin typeface="思源黑体 CN Normal" panose="020B0400000000000000" charset="-122"/>
                <a:ea typeface="思源黑体 CN Normal" panose="020B0400000000000000" charset="-122"/>
              </a:endParaRPr>
            </a:p>
          </p:txBody>
        </p:sp>
        <p:cxnSp>
          <p:nvCxnSpPr>
            <p:cNvPr id="13" name="直接连接符 12"/>
            <p:cNvCxnSpPr/>
            <p:nvPr/>
          </p:nvCxnSpPr>
          <p:spPr>
            <a:xfrm>
              <a:off x="2616233" y="3470088"/>
              <a:ext cx="936104" cy="0"/>
            </a:xfrm>
            <a:prstGeom prst="line">
              <a:avLst/>
            </a:prstGeom>
            <a:ln w="22225"/>
          </p:spPr>
          <p:style>
            <a:lnRef idx="1">
              <a:schemeClr val="dk1"/>
            </a:lnRef>
            <a:fillRef idx="0">
              <a:schemeClr val="dk1"/>
            </a:fillRef>
            <a:effectRef idx="0">
              <a:schemeClr val="dk1"/>
            </a:effectRef>
            <a:fontRef idx="minor">
              <a:schemeClr val="tx1"/>
            </a:fontRef>
          </p:style>
        </p:cxnSp>
      </p:grpSp>
      <p:grpSp>
        <p:nvGrpSpPr>
          <p:cNvPr id="3" name="组合 2"/>
          <p:cNvGrpSpPr/>
          <p:nvPr/>
        </p:nvGrpSpPr>
        <p:grpSpPr>
          <a:xfrm>
            <a:off x="5816178" y="2589791"/>
            <a:ext cx="2183737" cy="2160000"/>
            <a:chOff x="5816178" y="2669750"/>
            <a:chExt cx="2183737" cy="2160000"/>
          </a:xfrm>
        </p:grpSpPr>
        <p:sp>
          <p:nvSpPr>
            <p:cNvPr id="34" name="椭圆 33"/>
            <p:cNvSpPr/>
            <p:nvPr/>
          </p:nvSpPr>
          <p:spPr>
            <a:xfrm>
              <a:off x="5816178" y="2669750"/>
              <a:ext cx="2160000" cy="2160000"/>
            </a:xfrm>
            <a:prstGeom prst="ellipse">
              <a:avLst/>
            </a:prstGeom>
            <a:solidFill>
              <a:schemeClr val="bg1">
                <a:lumMod val="85000"/>
              </a:schemeClr>
            </a:solidFill>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6464604" y="2946868"/>
              <a:ext cx="1283283" cy="738664"/>
            </a:xfrm>
            <a:prstGeom prst="rect">
              <a:avLst/>
            </a:prstGeom>
            <a:noFill/>
            <a:ln w="9525">
              <a:noFill/>
            </a:ln>
          </p:spPr>
          <p:txBody>
            <a:bodyPr wrap="square">
              <a:spAutoFit/>
            </a:bodyPr>
            <a:lstStyle/>
            <a:p>
              <a:r>
                <a:rPr lang="zh-CN" altLang="en-US" sz="1400" b="1" dirty="0">
                  <a:latin typeface="思源黑体 CN Normal" panose="020B0400000000000000" charset="-122"/>
                  <a:ea typeface="思源黑体 CN Normal" panose="020B0400000000000000" charset="-122"/>
                </a:rPr>
                <a:t>刘英</a:t>
              </a:r>
              <a:endParaRPr lang="zh-CN" altLang="en-US" sz="1400" b="1" dirty="0">
                <a:latin typeface="思源黑体 CN Normal" panose="020B0400000000000000" charset="-122"/>
                <a:ea typeface="思源黑体 CN Normal" panose="020B0400000000000000" charset="-122"/>
              </a:endParaRPr>
            </a:p>
            <a:p>
              <a:r>
                <a:rPr lang="zh-CN" altLang="en-US" sz="1400" b="1" dirty="0">
                  <a:latin typeface="思源黑体 CN Normal" panose="020B0400000000000000" charset="-122"/>
                  <a:ea typeface="思源黑体 CN Normal" panose="020B0400000000000000" charset="-122"/>
                </a:rPr>
                <a:t>副总经理</a:t>
              </a:r>
              <a:endParaRPr lang="zh-CN" altLang="en-US" sz="1400" b="1" dirty="0">
                <a:latin typeface="思源黑体 CN Normal" panose="020B0400000000000000" charset="-122"/>
                <a:ea typeface="思源黑体 CN Normal" panose="020B0400000000000000" charset="-122"/>
              </a:endParaRPr>
            </a:p>
            <a:p>
              <a:endParaRPr lang="zh-CN" altLang="en-US" sz="1400" b="1" dirty="0">
                <a:latin typeface="思源黑体 CN Normal" panose="020B0400000000000000" charset="-122"/>
                <a:ea typeface="思源黑体 CN Normal" panose="020B0400000000000000" charset="-122"/>
              </a:endParaRPr>
            </a:p>
          </p:txBody>
        </p:sp>
        <p:sp>
          <p:nvSpPr>
            <p:cNvPr id="40" name="文本框 39"/>
            <p:cNvSpPr txBox="1"/>
            <p:nvPr/>
          </p:nvSpPr>
          <p:spPr>
            <a:xfrm>
              <a:off x="6464604" y="3429000"/>
              <a:ext cx="1535311" cy="757643"/>
            </a:xfrm>
            <a:prstGeom prst="rect">
              <a:avLst/>
            </a:prstGeom>
            <a:noFill/>
            <a:ln w="9525">
              <a:noFill/>
            </a:ln>
          </p:spPr>
          <p:txBody>
            <a:bodyPr wrap="square">
              <a:spAutoFit/>
            </a:bodyPr>
            <a:lstStyle/>
            <a:p>
              <a:pPr>
                <a:lnSpc>
                  <a:spcPct val="150000"/>
                </a:lnSpc>
                <a:tabLst>
                  <a:tab pos="227965" algn="l"/>
                </a:tabLst>
                <a:defRPr/>
              </a:pPr>
              <a:r>
                <a:rPr lang="en-US" altLang="zh-CN" sz="1000" dirty="0">
                  <a:latin typeface="思源黑体 CN Normal" panose="020B0400000000000000" charset="-122"/>
                  <a:ea typeface="思源黑体 CN Normal" panose="020B0400000000000000" charset="-122"/>
                </a:rPr>
                <a:t>8</a:t>
              </a:r>
              <a:r>
                <a:rPr lang="zh-CN" altLang="en-US" sz="1000" dirty="0">
                  <a:latin typeface="思源黑体 CN Normal" panose="020B0400000000000000" charset="-122"/>
                  <a:ea typeface="思源黑体 CN Normal" panose="020B0400000000000000" charset="-122"/>
                </a:rPr>
                <a:t>年汽车行业经验</a:t>
              </a:r>
              <a:endParaRPr lang="zh-CN" altLang="en-US"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曾服务于广汽本田</a:t>
              </a:r>
              <a:endParaRPr lang="zh-CN" altLang="en-US"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吉林工大汽车专业</a:t>
              </a:r>
              <a:endParaRPr lang="zh-CN" altLang="en-US" sz="1000" dirty="0">
                <a:latin typeface="思源黑体 CN Normal" panose="020B0400000000000000" charset="-122"/>
                <a:ea typeface="思源黑体 CN Normal" panose="020B0400000000000000" charset="-122"/>
              </a:endParaRPr>
            </a:p>
          </p:txBody>
        </p:sp>
        <p:cxnSp>
          <p:nvCxnSpPr>
            <p:cNvPr id="41" name="直接连接符 40"/>
            <p:cNvCxnSpPr/>
            <p:nvPr/>
          </p:nvCxnSpPr>
          <p:spPr>
            <a:xfrm>
              <a:off x="6464604" y="3470088"/>
              <a:ext cx="936104" cy="0"/>
            </a:xfrm>
            <a:prstGeom prst="line">
              <a:avLst/>
            </a:prstGeom>
            <a:ln w="22225"/>
          </p:spPr>
          <p:style>
            <a:lnRef idx="1">
              <a:schemeClr val="dk1"/>
            </a:lnRef>
            <a:fillRef idx="0">
              <a:schemeClr val="dk1"/>
            </a:fillRef>
            <a:effectRef idx="0">
              <a:schemeClr val="dk1"/>
            </a:effectRef>
            <a:fontRef idx="minor">
              <a:schemeClr val="tx1"/>
            </a:fontRef>
          </p:style>
        </p:cxnSp>
      </p:grpSp>
      <p:grpSp>
        <p:nvGrpSpPr>
          <p:cNvPr id="4" name="组合 3"/>
          <p:cNvGrpSpPr/>
          <p:nvPr/>
        </p:nvGrpSpPr>
        <p:grpSpPr>
          <a:xfrm>
            <a:off x="9676816" y="2589791"/>
            <a:ext cx="2171471" cy="2160000"/>
            <a:chOff x="9676816" y="2669750"/>
            <a:chExt cx="2171471" cy="2160000"/>
          </a:xfrm>
        </p:grpSpPr>
        <p:sp>
          <p:nvSpPr>
            <p:cNvPr id="42" name="椭圆 41"/>
            <p:cNvSpPr/>
            <p:nvPr/>
          </p:nvSpPr>
          <p:spPr>
            <a:xfrm>
              <a:off x="9676816" y="2669750"/>
              <a:ext cx="2160000" cy="2160000"/>
            </a:xfrm>
            <a:prstGeom prst="ellipse">
              <a:avLst/>
            </a:prstGeom>
            <a:solidFill>
              <a:schemeClr val="bg1">
                <a:lumMod val="85000"/>
              </a:schemeClr>
            </a:solidFill>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44" name="文本框 43"/>
            <p:cNvSpPr txBox="1"/>
            <p:nvPr/>
          </p:nvSpPr>
          <p:spPr>
            <a:xfrm>
              <a:off x="10312976" y="2946868"/>
              <a:ext cx="1283283" cy="523220"/>
            </a:xfrm>
            <a:prstGeom prst="rect">
              <a:avLst/>
            </a:prstGeom>
            <a:noFill/>
            <a:ln w="9525">
              <a:noFill/>
            </a:ln>
          </p:spPr>
          <p:txBody>
            <a:bodyPr wrap="square">
              <a:spAutoFit/>
            </a:bodyPr>
            <a:lstStyle/>
            <a:p>
              <a:r>
                <a:rPr lang="zh-CN" altLang="en-US" sz="1400" b="1" dirty="0">
                  <a:latin typeface="思源黑体 CN Normal" panose="020B0400000000000000" charset="-122"/>
                  <a:ea typeface="思源黑体 CN Normal" panose="020B0400000000000000" charset="-122"/>
                </a:rPr>
                <a:t>左松林</a:t>
              </a:r>
              <a:endParaRPr lang="zh-CN" altLang="en-US" sz="1400" b="1" dirty="0">
                <a:latin typeface="思源黑体 CN Normal" panose="020B0400000000000000" charset="-122"/>
                <a:ea typeface="思源黑体 CN Normal" panose="020B0400000000000000" charset="-122"/>
              </a:endParaRPr>
            </a:p>
            <a:p>
              <a:r>
                <a:rPr lang="zh-CN" altLang="en-US" sz="1400" b="1" dirty="0">
                  <a:latin typeface="思源黑体 CN Normal" panose="020B0400000000000000" charset="-122"/>
                  <a:ea typeface="思源黑体 CN Normal" panose="020B0400000000000000" charset="-122"/>
                </a:rPr>
                <a:t>副总经理</a:t>
              </a:r>
              <a:endParaRPr lang="zh-CN" altLang="en-US" sz="1400" b="1" dirty="0">
                <a:latin typeface="思源黑体 CN Normal" panose="020B0400000000000000" charset="-122"/>
                <a:ea typeface="思源黑体 CN Normal" panose="020B0400000000000000" charset="-122"/>
              </a:endParaRPr>
            </a:p>
          </p:txBody>
        </p:sp>
        <p:sp>
          <p:nvSpPr>
            <p:cNvPr id="45" name="文本框 44"/>
            <p:cNvSpPr txBox="1"/>
            <p:nvPr/>
          </p:nvSpPr>
          <p:spPr>
            <a:xfrm>
              <a:off x="10312976" y="3429000"/>
              <a:ext cx="1535311" cy="1219308"/>
            </a:xfrm>
            <a:prstGeom prst="rect">
              <a:avLst/>
            </a:prstGeom>
            <a:noFill/>
            <a:ln w="9525">
              <a:noFill/>
            </a:ln>
          </p:spPr>
          <p:txBody>
            <a:bodyPr wrap="square">
              <a:spAutoFit/>
            </a:bodyPr>
            <a:lstStyle/>
            <a:p>
              <a:pPr>
                <a:lnSpc>
                  <a:spcPct val="150000"/>
                </a:lnSpc>
                <a:tabLst>
                  <a:tab pos="227965" algn="l"/>
                </a:tabLst>
                <a:defRPr/>
              </a:pPr>
              <a:r>
                <a:rPr lang="en-US" altLang="zh-CN" sz="1000" dirty="0">
                  <a:latin typeface="思源黑体 CN Normal" panose="020B0400000000000000" charset="-122"/>
                  <a:ea typeface="思源黑体 CN Normal" panose="020B0400000000000000" charset="-122"/>
                </a:rPr>
                <a:t>20+</a:t>
              </a:r>
              <a:r>
                <a:rPr lang="zh-CN" altLang="en-US" sz="1000" dirty="0">
                  <a:latin typeface="思源黑体 CN Normal" panose="020B0400000000000000" charset="-122"/>
                  <a:ea typeface="思源黑体 CN Normal" panose="020B0400000000000000" charset="-122"/>
                </a:rPr>
                <a:t>年主机厂工作经历</a:t>
              </a:r>
              <a:endParaRPr lang="zh-CN" altLang="en-US"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多年服务培训专家</a:t>
              </a:r>
              <a:endParaRPr lang="zh-CN" altLang="en-US"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服务运营专家</a:t>
              </a:r>
              <a:endParaRPr lang="zh-CN" altLang="en-US"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销售运营专家职务经历</a:t>
              </a:r>
              <a:endParaRPr lang="zh-CN" altLang="en-US"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有丰富的产业经验。</a:t>
              </a:r>
              <a:endParaRPr lang="zh-CN" altLang="en-US" sz="1000" dirty="0">
                <a:latin typeface="思源黑体 CN Normal" panose="020B0400000000000000" charset="-122"/>
                <a:ea typeface="思源黑体 CN Normal" panose="020B0400000000000000" charset="-122"/>
              </a:endParaRPr>
            </a:p>
          </p:txBody>
        </p:sp>
        <p:cxnSp>
          <p:nvCxnSpPr>
            <p:cNvPr id="47" name="直接连接符 46"/>
            <p:cNvCxnSpPr/>
            <p:nvPr/>
          </p:nvCxnSpPr>
          <p:spPr>
            <a:xfrm>
              <a:off x="10312976" y="3470088"/>
              <a:ext cx="936104" cy="0"/>
            </a:xfrm>
            <a:prstGeom prst="line">
              <a:avLst/>
            </a:prstGeom>
            <a:ln w="22225"/>
          </p:spPr>
          <p:style>
            <a:lnRef idx="1">
              <a:schemeClr val="dk1"/>
            </a:lnRef>
            <a:fillRef idx="0">
              <a:schemeClr val="dk1"/>
            </a:fillRef>
            <a:effectRef idx="0">
              <a:schemeClr val="dk1"/>
            </a:effectRef>
            <a:fontRef idx="minor">
              <a:schemeClr val="tx1"/>
            </a:fontRef>
          </p:style>
        </p:cxnSp>
      </p:grpSp>
      <p:pic>
        <p:nvPicPr>
          <p:cNvPr id="6" name="图片 5"/>
          <p:cNvPicPr>
            <a:picLocks noChangeAspect="1"/>
          </p:cNvPicPr>
          <p:nvPr/>
        </p:nvPicPr>
        <p:blipFill>
          <a:blip r:embed="rId1"/>
          <a:stretch>
            <a:fillRect/>
          </a:stretch>
        </p:blipFill>
        <p:spPr>
          <a:xfrm>
            <a:off x="320816" y="2590706"/>
            <a:ext cx="2158171" cy="2158171"/>
          </a:xfrm>
          <a:prstGeom prst="rect">
            <a:avLst/>
          </a:prstGeom>
        </p:spPr>
      </p:pic>
      <p:pic>
        <p:nvPicPr>
          <p:cNvPr id="7" name="图片 6"/>
          <p:cNvPicPr>
            <a:picLocks noChangeAspect="1"/>
          </p:cNvPicPr>
          <p:nvPr/>
        </p:nvPicPr>
        <p:blipFill>
          <a:blip r:embed="rId2"/>
          <a:stretch>
            <a:fillRect/>
          </a:stretch>
        </p:blipFill>
        <p:spPr>
          <a:xfrm>
            <a:off x="4140107" y="2590706"/>
            <a:ext cx="2164268" cy="2158171"/>
          </a:xfrm>
          <a:prstGeom prst="rect">
            <a:avLst/>
          </a:prstGeom>
        </p:spPr>
      </p:pic>
      <p:pic>
        <p:nvPicPr>
          <p:cNvPr id="10" name="图片 9"/>
          <p:cNvPicPr>
            <a:picLocks noChangeAspect="1"/>
          </p:cNvPicPr>
          <p:nvPr/>
        </p:nvPicPr>
        <p:blipFill>
          <a:blip r:embed="rId3"/>
          <a:stretch>
            <a:fillRect/>
          </a:stretch>
        </p:blipFill>
        <p:spPr>
          <a:xfrm>
            <a:off x="7965494" y="2590706"/>
            <a:ext cx="2158171" cy="2158171"/>
          </a:xfrm>
          <a:prstGeom prst="rect">
            <a:avLst/>
          </a:prstGeom>
        </p:spPr>
      </p:pic>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核心团队</a:t>
            </a:r>
            <a:endParaRPr lang="zh-CN" altLang="en-US" dirty="0"/>
          </a:p>
        </p:txBody>
      </p:sp>
      <p:sp>
        <p:nvSpPr>
          <p:cNvPr id="5" name="矩形 4"/>
          <p:cNvSpPr/>
          <p:nvPr/>
        </p:nvSpPr>
        <p:spPr>
          <a:xfrm>
            <a:off x="12130" y="1826436"/>
            <a:ext cx="12179870" cy="4302901"/>
          </a:xfrm>
          <a:prstGeom prst="rect">
            <a:avLst/>
          </a:prstGeom>
          <a:solidFill>
            <a:schemeClr val="bg1">
              <a:lumMod val="95000"/>
            </a:schemeClr>
          </a:solidFill>
          <a:ln>
            <a:noFill/>
          </a:ln>
        </p:spPr>
        <p:txBody>
          <a:bodyPr wrap="none" rtlCol="0" anchor="ctr">
            <a:noAutofit/>
          </a:bodyPr>
          <a:lstStyle/>
          <a:p>
            <a:pPr algn="l"/>
            <a:endParaRPr lang="zh-CN" altLang="en-US" sz="1200" dirty="0">
              <a:latin typeface="微软雅黑" panose="020B0503020204020204" pitchFamily="34" charset="-122"/>
              <a:ea typeface="微软雅黑" panose="020B0503020204020204" pitchFamily="34" charset="-122"/>
            </a:endParaRPr>
          </a:p>
        </p:txBody>
      </p:sp>
      <p:grpSp>
        <p:nvGrpSpPr>
          <p:cNvPr id="38" name="组合 37"/>
          <p:cNvGrpSpPr/>
          <p:nvPr/>
        </p:nvGrpSpPr>
        <p:grpSpPr>
          <a:xfrm>
            <a:off x="1979292" y="1860224"/>
            <a:ext cx="2196004" cy="2160000"/>
            <a:chOff x="1957451" y="1816671"/>
            <a:chExt cx="2196004" cy="2160000"/>
          </a:xfrm>
        </p:grpSpPr>
        <p:sp>
          <p:nvSpPr>
            <p:cNvPr id="7" name="椭圆 6"/>
            <p:cNvSpPr/>
            <p:nvPr/>
          </p:nvSpPr>
          <p:spPr>
            <a:xfrm>
              <a:off x="1957451" y="1816671"/>
              <a:ext cx="2160000" cy="2160000"/>
            </a:xfrm>
            <a:prstGeom prst="ellipse">
              <a:avLst/>
            </a:prstGeom>
            <a:solidFill>
              <a:schemeClr val="bg1">
                <a:lumMod val="85000"/>
              </a:schemeClr>
            </a:solidFill>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2618144" y="2093789"/>
              <a:ext cx="1283283" cy="523220"/>
            </a:xfrm>
            <a:prstGeom prst="rect">
              <a:avLst/>
            </a:prstGeom>
            <a:noFill/>
            <a:ln w="9525">
              <a:noFill/>
            </a:ln>
          </p:spPr>
          <p:txBody>
            <a:bodyPr wrap="square">
              <a:spAutoFit/>
            </a:bodyPr>
            <a:lstStyle/>
            <a:p>
              <a:r>
                <a:rPr lang="zh-CN" altLang="en-US" sz="1400" b="1" dirty="0">
                  <a:latin typeface="思源黑体 CN Normal" panose="020B0400000000000000" charset="-122"/>
                  <a:ea typeface="思源黑体 CN Normal" panose="020B0400000000000000" charset="-122"/>
                </a:rPr>
                <a:t>陈东</a:t>
              </a:r>
              <a:endParaRPr lang="zh-CN" altLang="en-US" sz="1400" b="1" dirty="0">
                <a:latin typeface="思源黑体 CN Normal" panose="020B0400000000000000" charset="-122"/>
                <a:ea typeface="思源黑体 CN Normal" panose="020B0400000000000000" charset="-122"/>
              </a:endParaRPr>
            </a:p>
            <a:p>
              <a:r>
                <a:rPr lang="zh-CN" altLang="en-US" sz="1400" b="1" dirty="0">
                  <a:latin typeface="思源黑体 CN Normal" panose="020B0400000000000000" charset="-122"/>
                  <a:ea typeface="思源黑体 CN Normal" panose="020B0400000000000000" charset="-122"/>
                </a:rPr>
                <a:t>客户总监</a:t>
              </a:r>
              <a:endParaRPr lang="zh-CN" altLang="en-US" sz="1400" b="1" dirty="0">
                <a:latin typeface="思源黑体 CN Normal" panose="020B0400000000000000" charset="-122"/>
                <a:ea typeface="思源黑体 CN Normal" panose="020B0400000000000000" charset="-122"/>
              </a:endParaRPr>
            </a:p>
          </p:txBody>
        </p:sp>
        <p:sp>
          <p:nvSpPr>
            <p:cNvPr id="10" name="文本框 9"/>
            <p:cNvSpPr txBox="1"/>
            <p:nvPr/>
          </p:nvSpPr>
          <p:spPr>
            <a:xfrm>
              <a:off x="2618144" y="2575921"/>
              <a:ext cx="1535311" cy="1178592"/>
            </a:xfrm>
            <a:prstGeom prst="rect">
              <a:avLst/>
            </a:prstGeom>
            <a:noFill/>
            <a:ln w="9525">
              <a:noFill/>
            </a:ln>
          </p:spPr>
          <p:txBody>
            <a:bodyPr wrap="square">
              <a:spAutoFit/>
            </a:bodyPr>
            <a:lstStyle/>
            <a:p>
              <a:pPr>
                <a:lnSpc>
                  <a:spcPct val="150000"/>
                </a:lnSpc>
                <a:tabLst>
                  <a:tab pos="227965" algn="l"/>
                </a:tabLst>
                <a:defRPr/>
              </a:pPr>
              <a:r>
                <a:rPr lang="en-US" altLang="zh-CN" sz="800" dirty="0">
                  <a:latin typeface="思源黑体 CN Normal" panose="020B0400000000000000" charset="-122"/>
                  <a:ea typeface="思源黑体 CN Normal" panose="020B0400000000000000" charset="-122"/>
                </a:rPr>
                <a:t>10</a:t>
              </a:r>
              <a:r>
                <a:rPr lang="zh-CN" altLang="en-US" sz="800" dirty="0">
                  <a:latin typeface="思源黑体 CN Normal" panose="020B0400000000000000" charset="-122"/>
                  <a:ea typeface="思源黑体 CN Normal" panose="020B0400000000000000" charset="-122"/>
                </a:rPr>
                <a:t>年新能源汽车售后经验</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全国第一批电动汽车维修技师</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深圳巴士集团深圳东部公交新能源大巴特约维修专家</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全国及各省市新能源汽车技术</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大赛方案设计专家、命题专家</a:t>
              </a:r>
              <a:endParaRPr lang="zh-CN" altLang="en-US" sz="800" dirty="0">
                <a:latin typeface="思源黑体 CN Normal" panose="020B0400000000000000" charset="-122"/>
                <a:ea typeface="思源黑体 CN Normal" panose="020B0400000000000000" charset="-122"/>
              </a:endParaRPr>
            </a:p>
          </p:txBody>
        </p:sp>
        <p:cxnSp>
          <p:nvCxnSpPr>
            <p:cNvPr id="11" name="直接连接符 10"/>
            <p:cNvCxnSpPr/>
            <p:nvPr/>
          </p:nvCxnSpPr>
          <p:spPr>
            <a:xfrm>
              <a:off x="2618144" y="2617009"/>
              <a:ext cx="936104" cy="0"/>
            </a:xfrm>
            <a:prstGeom prst="line">
              <a:avLst/>
            </a:prstGeom>
            <a:ln w="22225"/>
          </p:spPr>
          <p:style>
            <a:lnRef idx="1">
              <a:schemeClr val="dk1"/>
            </a:lnRef>
            <a:fillRef idx="0">
              <a:schemeClr val="dk1"/>
            </a:fillRef>
            <a:effectRef idx="0">
              <a:schemeClr val="dk1"/>
            </a:effectRef>
            <a:fontRef idx="minor">
              <a:schemeClr val="tx1"/>
            </a:fontRef>
          </p:style>
        </p:cxnSp>
      </p:grpSp>
      <p:grpSp>
        <p:nvGrpSpPr>
          <p:cNvPr id="37" name="组合 36"/>
          <p:cNvGrpSpPr/>
          <p:nvPr/>
        </p:nvGrpSpPr>
        <p:grpSpPr>
          <a:xfrm>
            <a:off x="5819648" y="1858606"/>
            <a:ext cx="2357538" cy="2160000"/>
            <a:chOff x="5818089" y="1816671"/>
            <a:chExt cx="2357538" cy="2160000"/>
          </a:xfrm>
        </p:grpSpPr>
        <p:sp>
          <p:nvSpPr>
            <p:cNvPr id="13" name="椭圆 12"/>
            <p:cNvSpPr/>
            <p:nvPr/>
          </p:nvSpPr>
          <p:spPr>
            <a:xfrm>
              <a:off x="5818089" y="1816671"/>
              <a:ext cx="2160000" cy="2160000"/>
            </a:xfrm>
            <a:prstGeom prst="ellipse">
              <a:avLst/>
            </a:prstGeom>
            <a:solidFill>
              <a:schemeClr val="bg1">
                <a:lumMod val="85000"/>
              </a:schemeClr>
            </a:solidFill>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6466515" y="2093789"/>
              <a:ext cx="1709112" cy="738664"/>
            </a:xfrm>
            <a:prstGeom prst="rect">
              <a:avLst/>
            </a:prstGeom>
            <a:noFill/>
            <a:ln w="9525">
              <a:noFill/>
            </a:ln>
          </p:spPr>
          <p:txBody>
            <a:bodyPr wrap="square">
              <a:spAutoFit/>
            </a:bodyPr>
            <a:lstStyle/>
            <a:p>
              <a:r>
                <a:rPr lang="zh-CN" altLang="en-US" sz="1400" b="1" dirty="0">
                  <a:latin typeface="思源黑体 CN Normal" panose="020B0400000000000000" charset="-122"/>
                  <a:ea typeface="思源黑体 CN Normal" panose="020B0400000000000000" charset="-122"/>
                </a:rPr>
                <a:t>李海宁</a:t>
              </a:r>
              <a:endParaRPr lang="zh-CN" altLang="en-US" sz="1400" b="1" dirty="0">
                <a:latin typeface="思源黑体 CN Normal" panose="020B0400000000000000" charset="-122"/>
                <a:ea typeface="思源黑体 CN Normal" panose="020B0400000000000000" charset="-122"/>
              </a:endParaRPr>
            </a:p>
            <a:p>
              <a:r>
                <a:rPr lang="zh-CN" altLang="en-US" sz="1400" b="1" dirty="0">
                  <a:latin typeface="思源黑体 CN Normal" panose="020B0400000000000000" charset="-122"/>
                  <a:ea typeface="思源黑体 CN Normal" panose="020B0400000000000000" charset="-122"/>
                </a:rPr>
                <a:t>智能网联产品总监</a:t>
              </a:r>
              <a:endParaRPr lang="zh-CN" altLang="en-US" sz="1400" b="1" dirty="0">
                <a:latin typeface="思源黑体 CN Normal" panose="020B0400000000000000" charset="-122"/>
                <a:ea typeface="思源黑体 CN Normal" panose="020B0400000000000000" charset="-122"/>
              </a:endParaRPr>
            </a:p>
            <a:p>
              <a:endParaRPr lang="zh-CN" altLang="en-US" sz="1400" b="1" dirty="0">
                <a:latin typeface="思源黑体 CN Normal" panose="020B0400000000000000" charset="-122"/>
                <a:ea typeface="思源黑体 CN Normal" panose="020B0400000000000000" charset="-122"/>
              </a:endParaRPr>
            </a:p>
          </p:txBody>
        </p:sp>
        <p:sp>
          <p:nvSpPr>
            <p:cNvPr id="16" name="文本框 15"/>
            <p:cNvSpPr txBox="1"/>
            <p:nvPr/>
          </p:nvSpPr>
          <p:spPr>
            <a:xfrm>
              <a:off x="6466515" y="2575921"/>
              <a:ext cx="1535311" cy="1363258"/>
            </a:xfrm>
            <a:prstGeom prst="rect">
              <a:avLst/>
            </a:prstGeom>
            <a:noFill/>
            <a:ln w="9525">
              <a:noFill/>
            </a:ln>
          </p:spPr>
          <p:txBody>
            <a:bodyPr wrap="square">
              <a:spAutoFit/>
            </a:bodyPr>
            <a:lstStyle/>
            <a:p>
              <a:pPr>
                <a:lnSpc>
                  <a:spcPct val="150000"/>
                </a:lnSpc>
                <a:tabLst>
                  <a:tab pos="227965" algn="l"/>
                </a:tabLst>
                <a:defRPr/>
              </a:pPr>
              <a:r>
                <a:rPr lang="en-US" altLang="zh-CN" sz="800" dirty="0">
                  <a:latin typeface="思源黑体 CN Normal" panose="020B0400000000000000" charset="-122"/>
                  <a:ea typeface="思源黑体 CN Normal" panose="020B0400000000000000" charset="-122"/>
                </a:rPr>
                <a:t>7</a:t>
              </a:r>
              <a:r>
                <a:rPr lang="zh-CN" altLang="en-US" sz="800" dirty="0">
                  <a:latin typeface="思源黑体 CN Normal" panose="020B0400000000000000" charset="-122"/>
                  <a:ea typeface="思源黑体 CN Normal" panose="020B0400000000000000" charset="-122"/>
                </a:rPr>
                <a:t>年自动驾驶算法开发经验</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曾就职于长安汽车工程研究院、德赛集团，参与过多款量产车型自动驾驶系统开发设计主导参与过多项广东省科技厅重大科技项目</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控制工程硕士</a:t>
              </a:r>
              <a:endParaRPr lang="zh-CN" altLang="en-US" sz="800" dirty="0">
                <a:latin typeface="思源黑体 CN Normal" panose="020B0400000000000000" charset="-122"/>
                <a:ea typeface="思源黑体 CN Normal" panose="020B0400000000000000" charset="-122"/>
              </a:endParaRPr>
            </a:p>
          </p:txBody>
        </p:sp>
        <p:cxnSp>
          <p:nvCxnSpPr>
            <p:cNvPr id="17" name="直接连接符 16"/>
            <p:cNvCxnSpPr/>
            <p:nvPr/>
          </p:nvCxnSpPr>
          <p:spPr>
            <a:xfrm>
              <a:off x="6466515" y="2617009"/>
              <a:ext cx="936104" cy="0"/>
            </a:xfrm>
            <a:prstGeom prst="line">
              <a:avLst/>
            </a:prstGeom>
            <a:ln w="22225"/>
          </p:spPr>
          <p:style>
            <a:lnRef idx="1">
              <a:schemeClr val="dk1"/>
            </a:lnRef>
            <a:fillRef idx="0">
              <a:schemeClr val="dk1"/>
            </a:fillRef>
            <a:effectRef idx="0">
              <a:schemeClr val="dk1"/>
            </a:effectRef>
            <a:fontRef idx="minor">
              <a:schemeClr val="tx1"/>
            </a:fontRef>
          </p:style>
        </p:cxnSp>
      </p:grpSp>
      <p:grpSp>
        <p:nvGrpSpPr>
          <p:cNvPr id="3" name="组合 2"/>
          <p:cNvGrpSpPr/>
          <p:nvPr/>
        </p:nvGrpSpPr>
        <p:grpSpPr>
          <a:xfrm>
            <a:off x="9649165" y="1785019"/>
            <a:ext cx="2171471" cy="2307174"/>
            <a:chOff x="9678727" y="1816671"/>
            <a:chExt cx="2171471" cy="2307174"/>
          </a:xfrm>
        </p:grpSpPr>
        <p:sp>
          <p:nvSpPr>
            <p:cNvPr id="19" name="椭圆 18"/>
            <p:cNvSpPr/>
            <p:nvPr/>
          </p:nvSpPr>
          <p:spPr>
            <a:xfrm>
              <a:off x="9678727" y="1816671"/>
              <a:ext cx="2160000" cy="2160000"/>
            </a:xfrm>
            <a:prstGeom prst="ellipse">
              <a:avLst/>
            </a:prstGeom>
            <a:solidFill>
              <a:schemeClr val="bg1">
                <a:lumMod val="85000"/>
              </a:schemeClr>
            </a:solidFill>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10314887" y="2093789"/>
              <a:ext cx="1283283" cy="523220"/>
            </a:xfrm>
            <a:prstGeom prst="rect">
              <a:avLst/>
            </a:prstGeom>
            <a:noFill/>
            <a:ln w="9525">
              <a:noFill/>
            </a:ln>
          </p:spPr>
          <p:txBody>
            <a:bodyPr wrap="square">
              <a:spAutoFit/>
            </a:bodyPr>
            <a:lstStyle/>
            <a:p>
              <a:r>
                <a:rPr lang="zh-CN" altLang="en-US" sz="1400" b="1" dirty="0">
                  <a:latin typeface="思源黑体 CN Normal" panose="020B0400000000000000" charset="-122"/>
                  <a:ea typeface="思源黑体 CN Normal" panose="020B0400000000000000" charset="-122"/>
                </a:rPr>
                <a:t>薛瑞</a:t>
              </a:r>
              <a:endParaRPr lang="zh-CN" altLang="en-US" sz="1400" b="1" dirty="0">
                <a:latin typeface="思源黑体 CN Normal" panose="020B0400000000000000" charset="-122"/>
                <a:ea typeface="思源黑体 CN Normal" panose="020B0400000000000000" charset="-122"/>
              </a:endParaRPr>
            </a:p>
            <a:p>
              <a:r>
                <a:rPr lang="zh-CN" altLang="en-US" sz="1400" b="1" dirty="0">
                  <a:latin typeface="思源黑体 CN Normal" panose="020B0400000000000000" charset="-122"/>
                  <a:ea typeface="思源黑体 CN Normal" panose="020B0400000000000000" charset="-122"/>
                </a:rPr>
                <a:t>研发中心总监</a:t>
              </a:r>
              <a:endParaRPr lang="zh-CN" altLang="en-US" sz="1400" b="1" dirty="0">
                <a:latin typeface="思源黑体 CN Normal" panose="020B0400000000000000" charset="-122"/>
                <a:ea typeface="思源黑体 CN Normal" panose="020B0400000000000000" charset="-122"/>
              </a:endParaRPr>
            </a:p>
          </p:txBody>
        </p:sp>
        <p:sp>
          <p:nvSpPr>
            <p:cNvPr id="22" name="文本框 21"/>
            <p:cNvSpPr txBox="1"/>
            <p:nvPr/>
          </p:nvSpPr>
          <p:spPr>
            <a:xfrm>
              <a:off x="10314887" y="2575921"/>
              <a:ext cx="1535311" cy="1547924"/>
            </a:xfrm>
            <a:prstGeom prst="rect">
              <a:avLst/>
            </a:prstGeom>
            <a:noFill/>
            <a:ln w="9525">
              <a:noFill/>
            </a:ln>
          </p:spPr>
          <p:txBody>
            <a:bodyPr wrap="square">
              <a:spAutoFit/>
            </a:bodyPr>
            <a:lstStyle/>
            <a:p>
              <a:pPr>
                <a:lnSpc>
                  <a:spcPct val="150000"/>
                </a:lnSpc>
                <a:tabLst>
                  <a:tab pos="227965" algn="l"/>
                </a:tabLst>
                <a:defRPr/>
              </a:pPr>
              <a:r>
                <a:rPr lang="en-US" altLang="zh-CN" sz="800" dirty="0">
                  <a:latin typeface="思源黑体 CN Normal" panose="020B0400000000000000" charset="-122"/>
                  <a:ea typeface="思源黑体 CN Normal" panose="020B0400000000000000" charset="-122"/>
                </a:rPr>
                <a:t>5</a:t>
              </a:r>
              <a:r>
                <a:rPr lang="zh-CN" altLang="en-US" sz="800" dirty="0">
                  <a:latin typeface="思源黑体 CN Normal" panose="020B0400000000000000" charset="-122"/>
                  <a:ea typeface="思源黑体 CN Normal" panose="020B0400000000000000" charset="-122"/>
                </a:rPr>
                <a:t>年教育行业经验</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en-US" altLang="zh-CN" sz="800" dirty="0">
                  <a:latin typeface="思源黑体 CN Normal" panose="020B0400000000000000" charset="-122"/>
                  <a:ea typeface="思源黑体 CN Normal" panose="020B0400000000000000" charset="-122"/>
                </a:rPr>
                <a:t>5</a:t>
              </a:r>
              <a:r>
                <a:rPr lang="zh-CN" altLang="en-US" sz="800" dirty="0">
                  <a:latin typeface="思源黑体 CN Normal" panose="020B0400000000000000" charset="-122"/>
                  <a:ea typeface="思源黑体 CN Normal" panose="020B0400000000000000" charset="-122"/>
                </a:rPr>
                <a:t>年职业教育课程开发、培训、   管理经验、</a:t>
              </a:r>
              <a:r>
                <a:rPr lang="en-US" altLang="zh-CN" sz="800" dirty="0">
                  <a:latin typeface="思源黑体 CN Normal" panose="020B0400000000000000" charset="-122"/>
                  <a:ea typeface="思源黑体 CN Normal" panose="020B0400000000000000" charset="-122"/>
                </a:rPr>
                <a:t>1+X</a:t>
              </a:r>
              <a:r>
                <a:rPr lang="zh-CN" altLang="en-US" sz="800" dirty="0">
                  <a:latin typeface="思源黑体 CN Normal" panose="020B0400000000000000" charset="-122"/>
                  <a:ea typeface="思源黑体 CN Normal" panose="020B0400000000000000" charset="-122"/>
                </a:rPr>
                <a:t>标准制定者</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深入了解院校人才培养方案， 熟知课程开发的流程，丰富的</a:t>
              </a:r>
              <a:r>
                <a:rPr lang="en-US" altLang="zh-CN" sz="800" dirty="0">
                  <a:latin typeface="思源黑体 CN Normal" panose="020B0400000000000000" charset="-122"/>
                  <a:ea typeface="思源黑体 CN Normal" panose="020B0400000000000000" charset="-122"/>
                </a:rPr>
                <a:t>AVR</a:t>
              </a:r>
              <a:r>
                <a:rPr lang="zh-CN" altLang="en-US" sz="800" dirty="0">
                  <a:latin typeface="思源黑体 CN Normal" panose="020B0400000000000000" charset="-122"/>
                  <a:ea typeface="思源黑体 CN Normal" panose="020B0400000000000000" charset="-122"/>
                </a:rPr>
                <a:t>等新技术与课程的结合应用经验</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汽车专业硕士</a:t>
              </a:r>
              <a:endParaRPr lang="zh-CN" altLang="en-US" sz="800" dirty="0">
                <a:latin typeface="思源黑体 CN Normal" panose="020B0400000000000000" charset="-122"/>
                <a:ea typeface="思源黑体 CN Normal" panose="020B0400000000000000" charset="-122"/>
              </a:endParaRPr>
            </a:p>
          </p:txBody>
        </p:sp>
        <p:cxnSp>
          <p:nvCxnSpPr>
            <p:cNvPr id="23" name="直接连接符 22"/>
            <p:cNvCxnSpPr/>
            <p:nvPr/>
          </p:nvCxnSpPr>
          <p:spPr>
            <a:xfrm>
              <a:off x="10314887" y="2617009"/>
              <a:ext cx="936104" cy="0"/>
            </a:xfrm>
            <a:prstGeom prst="line">
              <a:avLst/>
            </a:prstGeom>
            <a:ln w="22225"/>
          </p:spPr>
          <p:style>
            <a:lnRef idx="1">
              <a:schemeClr val="dk1"/>
            </a:lnRef>
            <a:fillRef idx="0">
              <a:schemeClr val="dk1"/>
            </a:fillRef>
            <a:effectRef idx="0">
              <a:schemeClr val="dk1"/>
            </a:effectRef>
            <a:fontRef idx="minor">
              <a:schemeClr val="tx1"/>
            </a:fontRef>
          </p:style>
        </p:cxnSp>
      </p:grpSp>
      <p:grpSp>
        <p:nvGrpSpPr>
          <p:cNvPr id="36" name="组合 35"/>
          <p:cNvGrpSpPr/>
          <p:nvPr/>
        </p:nvGrpSpPr>
        <p:grpSpPr>
          <a:xfrm>
            <a:off x="3638723" y="3965993"/>
            <a:ext cx="2196004" cy="2160000"/>
            <a:chOff x="3739165" y="3964929"/>
            <a:chExt cx="2196004" cy="2160000"/>
          </a:xfrm>
        </p:grpSpPr>
        <p:sp>
          <p:nvSpPr>
            <p:cNvPr id="25" name="椭圆 24"/>
            <p:cNvSpPr/>
            <p:nvPr/>
          </p:nvSpPr>
          <p:spPr>
            <a:xfrm>
              <a:off x="3739165" y="3964929"/>
              <a:ext cx="2160000" cy="2160000"/>
            </a:xfrm>
            <a:prstGeom prst="ellipse">
              <a:avLst/>
            </a:prstGeom>
            <a:solidFill>
              <a:schemeClr val="bg1">
                <a:lumMod val="85000"/>
              </a:schemeClr>
            </a:solidFill>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4399858" y="4242047"/>
              <a:ext cx="1283283" cy="523220"/>
            </a:xfrm>
            <a:prstGeom prst="rect">
              <a:avLst/>
            </a:prstGeom>
            <a:noFill/>
            <a:ln w="9525">
              <a:noFill/>
            </a:ln>
          </p:spPr>
          <p:txBody>
            <a:bodyPr wrap="square">
              <a:spAutoFit/>
            </a:bodyPr>
            <a:lstStyle/>
            <a:p>
              <a:r>
                <a:rPr lang="zh-CN" altLang="en-US" sz="1400" b="1" dirty="0">
                  <a:latin typeface="思源黑体 CN Normal" panose="020B0400000000000000" charset="-122"/>
                  <a:ea typeface="思源黑体 CN Normal" panose="020B0400000000000000" charset="-122"/>
                </a:rPr>
                <a:t>张大路</a:t>
              </a:r>
              <a:endParaRPr lang="zh-CN" altLang="en-US" sz="1400" b="1" dirty="0">
                <a:latin typeface="思源黑体 CN Normal" panose="020B0400000000000000" charset="-122"/>
                <a:ea typeface="思源黑体 CN Normal" panose="020B0400000000000000" charset="-122"/>
              </a:endParaRPr>
            </a:p>
            <a:p>
              <a:r>
                <a:rPr lang="zh-CN" altLang="en-US" sz="1400" b="1" dirty="0">
                  <a:latin typeface="思源黑体 CN Normal" panose="020B0400000000000000" charset="-122"/>
                  <a:ea typeface="思源黑体 CN Normal" panose="020B0400000000000000" charset="-122"/>
                </a:rPr>
                <a:t>市场销售总监</a:t>
              </a:r>
              <a:endParaRPr lang="zh-CN" altLang="en-US" sz="1400" b="1" dirty="0">
                <a:latin typeface="思源黑体 CN Normal" panose="020B0400000000000000" charset="-122"/>
                <a:ea typeface="思源黑体 CN Normal" panose="020B0400000000000000" charset="-122"/>
              </a:endParaRPr>
            </a:p>
          </p:txBody>
        </p:sp>
        <p:sp>
          <p:nvSpPr>
            <p:cNvPr id="28" name="文本框 27"/>
            <p:cNvSpPr txBox="1"/>
            <p:nvPr/>
          </p:nvSpPr>
          <p:spPr>
            <a:xfrm>
              <a:off x="4399858" y="4724179"/>
              <a:ext cx="1535311" cy="526811"/>
            </a:xfrm>
            <a:prstGeom prst="rect">
              <a:avLst/>
            </a:prstGeom>
            <a:noFill/>
            <a:ln w="9525">
              <a:noFill/>
            </a:ln>
          </p:spPr>
          <p:txBody>
            <a:bodyPr wrap="square">
              <a:spAutoFit/>
            </a:bodyPr>
            <a:lstStyle/>
            <a:p>
              <a:pPr>
                <a:lnSpc>
                  <a:spcPct val="150000"/>
                </a:lnSpc>
                <a:tabLst>
                  <a:tab pos="227965" algn="l"/>
                </a:tabLst>
                <a:defRPr/>
              </a:pPr>
              <a:r>
                <a:rPr lang="en-US" altLang="zh-CN" sz="1000" dirty="0">
                  <a:latin typeface="思源黑体 CN Normal" panose="020B0400000000000000" charset="-122"/>
                  <a:ea typeface="思源黑体 CN Normal" panose="020B0400000000000000" charset="-122"/>
                </a:rPr>
                <a:t>6</a:t>
              </a:r>
              <a:r>
                <a:rPr lang="zh-CN" altLang="en-US" sz="1000" dirty="0">
                  <a:latin typeface="思源黑体 CN Normal" panose="020B0400000000000000" charset="-122"/>
                  <a:ea typeface="思源黑体 CN Normal" panose="020B0400000000000000" charset="-122"/>
                </a:rPr>
                <a:t>年中国职业教育行业</a:t>
              </a:r>
              <a:endParaRPr lang="zh-CN" altLang="en-US" sz="10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1000" dirty="0">
                  <a:latin typeface="思源黑体 CN Normal" panose="020B0400000000000000" charset="-122"/>
                  <a:ea typeface="思源黑体 CN Normal" panose="020B0400000000000000" charset="-122"/>
                </a:rPr>
                <a:t>服务经验</a:t>
              </a:r>
              <a:endParaRPr lang="zh-CN" altLang="en-US" sz="1000" dirty="0">
                <a:latin typeface="思源黑体 CN Normal" panose="020B0400000000000000" charset="-122"/>
                <a:ea typeface="思源黑体 CN Normal" panose="020B0400000000000000" charset="-122"/>
              </a:endParaRPr>
            </a:p>
          </p:txBody>
        </p:sp>
        <p:cxnSp>
          <p:nvCxnSpPr>
            <p:cNvPr id="29" name="直接连接符 28"/>
            <p:cNvCxnSpPr/>
            <p:nvPr/>
          </p:nvCxnSpPr>
          <p:spPr>
            <a:xfrm>
              <a:off x="4399858" y="4765267"/>
              <a:ext cx="936104" cy="0"/>
            </a:xfrm>
            <a:prstGeom prst="line">
              <a:avLst/>
            </a:prstGeom>
            <a:ln w="22225"/>
          </p:spPr>
          <p:style>
            <a:lnRef idx="1">
              <a:schemeClr val="dk1"/>
            </a:lnRef>
            <a:fillRef idx="0">
              <a:schemeClr val="dk1"/>
            </a:fillRef>
            <a:effectRef idx="0">
              <a:schemeClr val="dk1"/>
            </a:effectRef>
            <a:fontRef idx="minor">
              <a:schemeClr val="tx1"/>
            </a:fontRef>
          </p:style>
        </p:cxnSp>
      </p:grpSp>
      <p:grpSp>
        <p:nvGrpSpPr>
          <p:cNvPr id="4" name="组合 3"/>
          <p:cNvGrpSpPr/>
          <p:nvPr/>
        </p:nvGrpSpPr>
        <p:grpSpPr>
          <a:xfrm>
            <a:off x="7707254" y="3987305"/>
            <a:ext cx="2183737" cy="2160000"/>
            <a:chOff x="7599803" y="3964929"/>
            <a:chExt cx="2183737" cy="2160000"/>
          </a:xfrm>
        </p:grpSpPr>
        <p:sp>
          <p:nvSpPr>
            <p:cNvPr id="31" name="椭圆 30"/>
            <p:cNvSpPr/>
            <p:nvPr/>
          </p:nvSpPr>
          <p:spPr>
            <a:xfrm>
              <a:off x="7599803" y="3964929"/>
              <a:ext cx="2160000" cy="2160000"/>
            </a:xfrm>
            <a:prstGeom prst="ellipse">
              <a:avLst/>
            </a:prstGeom>
            <a:solidFill>
              <a:schemeClr val="bg1">
                <a:lumMod val="85000"/>
              </a:schemeClr>
            </a:solidFill>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8248229" y="4242047"/>
              <a:ext cx="1283283" cy="738664"/>
            </a:xfrm>
            <a:prstGeom prst="rect">
              <a:avLst/>
            </a:prstGeom>
            <a:noFill/>
            <a:ln w="9525">
              <a:noFill/>
            </a:ln>
          </p:spPr>
          <p:txBody>
            <a:bodyPr wrap="square">
              <a:spAutoFit/>
            </a:bodyPr>
            <a:lstStyle/>
            <a:p>
              <a:r>
                <a:rPr lang="zh-CN" altLang="en-US" sz="1400" b="1" dirty="0">
                  <a:latin typeface="思源黑体 CN Normal" panose="020B0400000000000000" charset="-122"/>
                  <a:ea typeface="思源黑体 CN Normal" panose="020B0400000000000000" charset="-122"/>
                </a:rPr>
                <a:t>徐小红</a:t>
              </a:r>
              <a:endParaRPr lang="zh-CN" altLang="en-US" sz="1400" b="1" dirty="0">
                <a:latin typeface="思源黑体 CN Normal" panose="020B0400000000000000" charset="-122"/>
                <a:ea typeface="思源黑体 CN Normal" panose="020B0400000000000000" charset="-122"/>
              </a:endParaRPr>
            </a:p>
            <a:p>
              <a:r>
                <a:rPr lang="zh-CN" altLang="en-US" sz="1400" b="1" dirty="0">
                  <a:latin typeface="思源黑体 CN Normal" panose="020B0400000000000000" charset="-122"/>
                  <a:ea typeface="思源黑体 CN Normal" panose="020B0400000000000000" charset="-122"/>
                </a:rPr>
                <a:t>方案售前总监</a:t>
              </a:r>
              <a:endParaRPr lang="zh-CN" altLang="en-US" sz="1400" b="1" dirty="0">
                <a:latin typeface="思源黑体 CN Normal" panose="020B0400000000000000" charset="-122"/>
                <a:ea typeface="思源黑体 CN Normal" panose="020B0400000000000000" charset="-122"/>
              </a:endParaRPr>
            </a:p>
            <a:p>
              <a:endParaRPr lang="zh-CN" altLang="en-US" sz="1400" b="1" dirty="0">
                <a:latin typeface="思源黑体 CN Normal" panose="020B0400000000000000" charset="-122"/>
                <a:ea typeface="思源黑体 CN Normal" panose="020B0400000000000000" charset="-122"/>
              </a:endParaRPr>
            </a:p>
          </p:txBody>
        </p:sp>
        <p:sp>
          <p:nvSpPr>
            <p:cNvPr id="34" name="文本框 33"/>
            <p:cNvSpPr txBox="1"/>
            <p:nvPr/>
          </p:nvSpPr>
          <p:spPr>
            <a:xfrm>
              <a:off x="8248229" y="4724179"/>
              <a:ext cx="1535311" cy="1178592"/>
            </a:xfrm>
            <a:prstGeom prst="rect">
              <a:avLst/>
            </a:prstGeom>
            <a:noFill/>
            <a:ln w="9525">
              <a:noFill/>
            </a:ln>
          </p:spPr>
          <p:txBody>
            <a:bodyPr wrap="square">
              <a:spAutoFit/>
            </a:bodyPr>
            <a:lstStyle/>
            <a:p>
              <a:pPr>
                <a:lnSpc>
                  <a:spcPct val="150000"/>
                </a:lnSpc>
                <a:tabLst>
                  <a:tab pos="227965" algn="l"/>
                </a:tabLst>
                <a:defRPr/>
              </a:pPr>
              <a:r>
                <a:rPr lang="en-US" altLang="zh-CN" sz="800" dirty="0">
                  <a:latin typeface="思源黑体 CN Normal" panose="020B0400000000000000" charset="-122"/>
                  <a:ea typeface="思源黑体 CN Normal" panose="020B0400000000000000" charset="-122"/>
                </a:rPr>
                <a:t>5 </a:t>
              </a:r>
              <a:r>
                <a:rPr lang="zh-CN" altLang="en-US" sz="800" dirty="0">
                  <a:latin typeface="思源黑体 CN Normal" panose="020B0400000000000000" charset="-122"/>
                  <a:ea typeface="思源黑体 CN Normal" panose="020B0400000000000000" charset="-122"/>
                </a:rPr>
                <a:t>年高校工作经验</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理解专业开设、专业申报工作</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en-US" altLang="zh-CN" sz="800" dirty="0">
                  <a:latin typeface="思源黑体 CN Normal" panose="020B0400000000000000" charset="-122"/>
                  <a:ea typeface="思源黑体 CN Normal" panose="020B0400000000000000" charset="-122"/>
                </a:rPr>
                <a:t>6</a:t>
              </a:r>
              <a:r>
                <a:rPr lang="zh-CN" altLang="en-US" sz="800" dirty="0">
                  <a:latin typeface="思源黑体 CN Normal" panose="020B0400000000000000" charset="-122"/>
                  <a:ea typeface="思源黑体 CN Normal" panose="020B0400000000000000" charset="-122"/>
                </a:rPr>
                <a:t>年教育企业经验，面向新能源汽车职校提供专业建设服务</a:t>
              </a:r>
              <a:endParaRPr lang="zh-CN" altLang="en-US" sz="800" dirty="0">
                <a:latin typeface="思源黑体 CN Normal" panose="020B0400000000000000" charset="-122"/>
                <a:ea typeface="思源黑体 CN Normal" panose="020B0400000000000000" charset="-122"/>
              </a:endParaRPr>
            </a:p>
            <a:p>
              <a:pPr>
                <a:lnSpc>
                  <a:spcPct val="150000"/>
                </a:lnSpc>
                <a:tabLst>
                  <a:tab pos="227965" algn="l"/>
                </a:tabLst>
                <a:defRPr/>
              </a:pPr>
              <a:r>
                <a:rPr lang="zh-CN" altLang="en-US" sz="800" dirty="0">
                  <a:latin typeface="思源黑体 CN Normal" panose="020B0400000000000000" charset="-122"/>
                  <a:ea typeface="思源黑体 CN Normal" panose="020B0400000000000000" charset="-122"/>
                </a:rPr>
                <a:t>毕业于西北大学， 现当代文学硕士</a:t>
              </a:r>
              <a:endParaRPr lang="zh-CN" altLang="en-US" sz="800" dirty="0">
                <a:latin typeface="思源黑体 CN Normal" panose="020B0400000000000000" charset="-122"/>
                <a:ea typeface="思源黑体 CN Normal" panose="020B0400000000000000" charset="-122"/>
              </a:endParaRPr>
            </a:p>
          </p:txBody>
        </p:sp>
        <p:cxnSp>
          <p:nvCxnSpPr>
            <p:cNvPr id="35" name="直接连接符 34"/>
            <p:cNvCxnSpPr/>
            <p:nvPr/>
          </p:nvCxnSpPr>
          <p:spPr>
            <a:xfrm>
              <a:off x="8248229" y="4765267"/>
              <a:ext cx="936104" cy="0"/>
            </a:xfrm>
            <a:prstGeom prst="line">
              <a:avLst/>
            </a:prstGeom>
            <a:ln w="22225"/>
          </p:spPr>
          <p:style>
            <a:lnRef idx="1">
              <a:schemeClr val="dk1"/>
            </a:lnRef>
            <a:fillRef idx="0">
              <a:schemeClr val="dk1"/>
            </a:fillRef>
            <a:effectRef idx="0">
              <a:schemeClr val="dk1"/>
            </a:effectRef>
            <a:fontRef idx="minor">
              <a:schemeClr val="tx1"/>
            </a:fontRef>
          </p:style>
        </p:cxnSp>
      </p:grpSp>
      <p:pic>
        <p:nvPicPr>
          <p:cNvPr id="39" name="图片 38"/>
          <p:cNvPicPr>
            <a:picLocks noChangeAspect="1"/>
          </p:cNvPicPr>
          <p:nvPr/>
        </p:nvPicPr>
        <p:blipFill>
          <a:blip r:embed="rId1"/>
          <a:stretch>
            <a:fillRect/>
          </a:stretch>
        </p:blipFill>
        <p:spPr>
          <a:xfrm>
            <a:off x="433526" y="1836129"/>
            <a:ext cx="2164268" cy="2158171"/>
          </a:xfrm>
          <a:prstGeom prst="rect">
            <a:avLst/>
          </a:prstGeom>
        </p:spPr>
      </p:pic>
      <p:pic>
        <p:nvPicPr>
          <p:cNvPr id="40" name="图片 39"/>
          <p:cNvPicPr>
            <a:picLocks noChangeAspect="1"/>
          </p:cNvPicPr>
          <p:nvPr/>
        </p:nvPicPr>
        <p:blipFill>
          <a:blip r:embed="rId2"/>
          <a:stretch>
            <a:fillRect/>
          </a:stretch>
        </p:blipFill>
        <p:spPr>
          <a:xfrm>
            <a:off x="4298432" y="1859521"/>
            <a:ext cx="2158171" cy="2158171"/>
          </a:xfrm>
          <a:prstGeom prst="rect">
            <a:avLst/>
          </a:prstGeom>
        </p:spPr>
      </p:pic>
      <p:pic>
        <p:nvPicPr>
          <p:cNvPr id="42" name="图片 41"/>
          <p:cNvPicPr>
            <a:picLocks noChangeAspect="1"/>
          </p:cNvPicPr>
          <p:nvPr/>
        </p:nvPicPr>
        <p:blipFill>
          <a:blip r:embed="rId3"/>
          <a:stretch>
            <a:fillRect/>
          </a:stretch>
        </p:blipFill>
        <p:spPr>
          <a:xfrm>
            <a:off x="8132418" y="1859521"/>
            <a:ext cx="2158171" cy="2158171"/>
          </a:xfrm>
          <a:prstGeom prst="rect">
            <a:avLst/>
          </a:prstGeom>
        </p:spPr>
      </p:pic>
      <p:pic>
        <p:nvPicPr>
          <p:cNvPr id="43" name="图片 42"/>
          <p:cNvPicPr>
            <a:picLocks noChangeAspect="1"/>
          </p:cNvPicPr>
          <p:nvPr/>
        </p:nvPicPr>
        <p:blipFill>
          <a:blip r:embed="rId4"/>
          <a:stretch>
            <a:fillRect/>
          </a:stretch>
        </p:blipFill>
        <p:spPr>
          <a:xfrm>
            <a:off x="2054547" y="3963859"/>
            <a:ext cx="2158171" cy="2164268"/>
          </a:xfrm>
          <a:prstGeom prst="rect">
            <a:avLst/>
          </a:prstGeom>
        </p:spPr>
      </p:pic>
      <p:pic>
        <p:nvPicPr>
          <p:cNvPr id="44" name="图片 43"/>
          <p:cNvPicPr>
            <a:picLocks noChangeAspect="1"/>
          </p:cNvPicPr>
          <p:nvPr/>
        </p:nvPicPr>
        <p:blipFill>
          <a:blip r:embed="rId5"/>
          <a:stretch>
            <a:fillRect/>
          </a:stretch>
        </p:blipFill>
        <p:spPr>
          <a:xfrm>
            <a:off x="5974247" y="3985171"/>
            <a:ext cx="2158171" cy="2164268"/>
          </a:xfrm>
          <a:prstGeom prst="rect">
            <a:avLst/>
          </a:prstGeom>
        </p:spPr>
      </p:pic>
    </p:spTree>
    <p:custDataLst>
      <p:tags r:id="rId6"/>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流程图: 手动输入 56"/>
          <p:cNvSpPr/>
          <p:nvPr/>
        </p:nvSpPr>
        <p:spPr>
          <a:xfrm>
            <a:off x="507198" y="3604288"/>
            <a:ext cx="1755141" cy="935829"/>
          </a:xfrm>
          <a:prstGeom prst="flowChartManualInpu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grpSp>
        <p:nvGrpSpPr>
          <p:cNvPr id="4" name="组合 3"/>
          <p:cNvGrpSpPr/>
          <p:nvPr/>
        </p:nvGrpSpPr>
        <p:grpSpPr>
          <a:xfrm>
            <a:off x="507197" y="4604652"/>
            <a:ext cx="11205377" cy="484632"/>
            <a:chOff x="507197" y="4604652"/>
            <a:chExt cx="11205377" cy="484632"/>
          </a:xfrm>
          <a:gradFill>
            <a:gsLst>
              <a:gs pos="0">
                <a:srgbClr val="0F437F"/>
              </a:gs>
              <a:gs pos="100000">
                <a:srgbClr val="3B8ABB"/>
              </a:gs>
            </a:gsLst>
            <a:lin ang="2700000" scaled="0"/>
          </a:gradFill>
        </p:grpSpPr>
        <p:sp>
          <p:nvSpPr>
            <p:cNvPr id="75" name="箭头: V 形 74"/>
            <p:cNvSpPr/>
            <p:nvPr/>
          </p:nvSpPr>
          <p:spPr>
            <a:xfrm>
              <a:off x="507197" y="4604652"/>
              <a:ext cx="1755141" cy="484632"/>
            </a:xfrm>
            <a:prstGeom prst="chevron">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思源黑体 CN Normal" panose="020B0400000000000000" charset="-122"/>
                  <a:ea typeface="思源黑体 CN Normal" panose="020B0400000000000000" charset="-122"/>
                </a:rPr>
                <a:t>2015</a:t>
              </a:r>
              <a:r>
                <a:rPr lang="zh-CN" altLang="en-US" dirty="0">
                  <a:solidFill>
                    <a:schemeClr val="tx1"/>
                  </a:solidFill>
                  <a:latin typeface="思源黑体 CN Normal" panose="020B0400000000000000" charset="-122"/>
                  <a:ea typeface="思源黑体 CN Normal" panose="020B0400000000000000" charset="-122"/>
                </a:rPr>
                <a:t>年</a:t>
              </a:r>
              <a:endParaRPr lang="zh-CN" altLang="en-US" dirty="0">
                <a:solidFill>
                  <a:schemeClr val="tx1"/>
                </a:solidFill>
                <a:latin typeface="思源黑体 CN Normal" panose="020B0400000000000000" charset="-122"/>
                <a:ea typeface="思源黑体 CN Normal" panose="020B0400000000000000" charset="-122"/>
              </a:endParaRPr>
            </a:p>
          </p:txBody>
        </p:sp>
        <p:sp>
          <p:nvSpPr>
            <p:cNvPr id="76" name="箭头: V 形 75"/>
            <p:cNvSpPr/>
            <p:nvPr/>
          </p:nvSpPr>
          <p:spPr>
            <a:xfrm>
              <a:off x="2416343" y="4604652"/>
              <a:ext cx="1745341" cy="484632"/>
            </a:xfrm>
            <a:prstGeom prst="chevron">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思源黑体 CN Normal" panose="020B0400000000000000" charset="-122"/>
                  <a:ea typeface="思源黑体 CN Normal" panose="020B0400000000000000" charset="-122"/>
                </a:rPr>
                <a:t>2016</a:t>
              </a:r>
              <a:r>
                <a:rPr lang="zh-CN" altLang="en-US" dirty="0">
                  <a:solidFill>
                    <a:schemeClr val="tx1"/>
                  </a:solidFill>
                  <a:latin typeface="思源黑体 CN Normal" panose="020B0400000000000000" charset="-122"/>
                  <a:ea typeface="思源黑体 CN Normal" panose="020B0400000000000000" charset="-122"/>
                </a:rPr>
                <a:t>年</a:t>
              </a:r>
              <a:endParaRPr lang="zh-CN" altLang="en-US" dirty="0">
                <a:solidFill>
                  <a:schemeClr val="tx1"/>
                </a:solidFill>
                <a:latin typeface="思源黑体 CN Normal" panose="020B0400000000000000" charset="-122"/>
                <a:ea typeface="思源黑体 CN Normal" panose="020B0400000000000000" charset="-122"/>
              </a:endParaRPr>
            </a:p>
          </p:txBody>
        </p:sp>
        <p:sp>
          <p:nvSpPr>
            <p:cNvPr id="77" name="箭头: V 形 76"/>
            <p:cNvSpPr/>
            <p:nvPr/>
          </p:nvSpPr>
          <p:spPr>
            <a:xfrm>
              <a:off x="4294267" y="4604652"/>
              <a:ext cx="1706522" cy="484632"/>
            </a:xfrm>
            <a:prstGeom prst="chevron">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思源黑体 CN Normal" panose="020B0400000000000000" charset="-122"/>
                  <a:ea typeface="思源黑体 CN Normal" panose="020B0400000000000000" charset="-122"/>
                </a:rPr>
                <a:t>2017</a:t>
              </a:r>
              <a:r>
                <a:rPr lang="zh-CN" altLang="en-US" dirty="0">
                  <a:solidFill>
                    <a:schemeClr val="tx1"/>
                  </a:solidFill>
                  <a:latin typeface="思源黑体 CN Normal" panose="020B0400000000000000" charset="-122"/>
                  <a:ea typeface="思源黑体 CN Normal" panose="020B0400000000000000" charset="-122"/>
                </a:rPr>
                <a:t>年</a:t>
              </a:r>
              <a:endParaRPr lang="zh-CN" altLang="en-US" dirty="0">
                <a:solidFill>
                  <a:schemeClr val="tx1"/>
                </a:solidFill>
                <a:latin typeface="思源黑体 CN Normal" panose="020B0400000000000000" charset="-122"/>
                <a:ea typeface="思源黑体 CN Normal" panose="020B0400000000000000" charset="-122"/>
              </a:endParaRPr>
            </a:p>
          </p:txBody>
        </p:sp>
        <p:sp>
          <p:nvSpPr>
            <p:cNvPr id="78" name="箭头: V 形 77"/>
            <p:cNvSpPr/>
            <p:nvPr/>
          </p:nvSpPr>
          <p:spPr>
            <a:xfrm>
              <a:off x="6186889" y="4604652"/>
              <a:ext cx="1750242" cy="484632"/>
            </a:xfrm>
            <a:prstGeom prst="chevron">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思源黑体 CN Normal" panose="020B0400000000000000" charset="-122"/>
                  <a:ea typeface="思源黑体 CN Normal" panose="020B0400000000000000" charset="-122"/>
                </a:rPr>
                <a:t>2018</a:t>
              </a:r>
              <a:r>
                <a:rPr lang="zh-CN" altLang="en-US" dirty="0">
                  <a:solidFill>
                    <a:schemeClr val="tx1"/>
                  </a:solidFill>
                  <a:latin typeface="思源黑体 CN Normal" panose="020B0400000000000000" charset="-122"/>
                  <a:ea typeface="思源黑体 CN Normal" panose="020B0400000000000000" charset="-122"/>
                </a:rPr>
                <a:t>年</a:t>
              </a:r>
              <a:endParaRPr lang="zh-CN" altLang="en-US" dirty="0">
                <a:solidFill>
                  <a:schemeClr val="tx1"/>
                </a:solidFill>
                <a:latin typeface="思源黑体 CN Normal" panose="020B0400000000000000" charset="-122"/>
                <a:ea typeface="思源黑体 CN Normal" panose="020B0400000000000000" charset="-122"/>
              </a:endParaRPr>
            </a:p>
          </p:txBody>
        </p:sp>
        <p:sp>
          <p:nvSpPr>
            <p:cNvPr id="79" name="箭头: V 形 78"/>
            <p:cNvSpPr/>
            <p:nvPr/>
          </p:nvSpPr>
          <p:spPr>
            <a:xfrm>
              <a:off x="8069712" y="4604652"/>
              <a:ext cx="1762109" cy="484632"/>
            </a:xfrm>
            <a:prstGeom prst="chevron">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思源黑体 CN Normal" panose="020B0400000000000000" charset="-122"/>
                  <a:ea typeface="思源黑体 CN Normal" panose="020B0400000000000000" charset="-122"/>
                </a:rPr>
                <a:t>2019</a:t>
              </a:r>
              <a:r>
                <a:rPr lang="zh-CN" altLang="en-US" dirty="0">
                  <a:solidFill>
                    <a:schemeClr val="tx1"/>
                  </a:solidFill>
                  <a:latin typeface="思源黑体 CN Normal" panose="020B0400000000000000" charset="-122"/>
                  <a:ea typeface="思源黑体 CN Normal" panose="020B0400000000000000" charset="-122"/>
                </a:rPr>
                <a:t>年</a:t>
              </a:r>
              <a:endParaRPr lang="zh-CN" altLang="en-US" dirty="0">
                <a:solidFill>
                  <a:schemeClr val="tx1"/>
                </a:solidFill>
                <a:latin typeface="思源黑体 CN Normal" panose="020B0400000000000000" charset="-122"/>
                <a:ea typeface="思源黑体 CN Normal" panose="020B0400000000000000" charset="-122"/>
              </a:endParaRPr>
            </a:p>
          </p:txBody>
        </p:sp>
        <p:sp>
          <p:nvSpPr>
            <p:cNvPr id="80" name="圆: 空心 79"/>
            <p:cNvSpPr/>
            <p:nvPr/>
          </p:nvSpPr>
          <p:spPr>
            <a:xfrm>
              <a:off x="2230242" y="4657117"/>
              <a:ext cx="372199" cy="360000"/>
            </a:xfrm>
            <a:prstGeom prst="don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81" name="圆: 空心 80"/>
            <p:cNvSpPr/>
            <p:nvPr/>
          </p:nvSpPr>
          <p:spPr>
            <a:xfrm>
              <a:off x="4115515" y="4666968"/>
              <a:ext cx="372199" cy="360000"/>
            </a:xfrm>
            <a:prstGeom prst="don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82" name="圆: 空心 81"/>
            <p:cNvSpPr/>
            <p:nvPr/>
          </p:nvSpPr>
          <p:spPr>
            <a:xfrm>
              <a:off x="5990494" y="4666968"/>
              <a:ext cx="372199" cy="360000"/>
            </a:xfrm>
            <a:prstGeom prst="don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83" name="圆: 空心 82"/>
            <p:cNvSpPr/>
            <p:nvPr/>
          </p:nvSpPr>
          <p:spPr>
            <a:xfrm>
              <a:off x="7886061" y="4666968"/>
              <a:ext cx="372199" cy="360000"/>
            </a:xfrm>
            <a:prstGeom prst="don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84" name="箭头: V 形 83"/>
            <p:cNvSpPr/>
            <p:nvPr/>
          </p:nvSpPr>
          <p:spPr>
            <a:xfrm>
              <a:off x="9957434" y="4604652"/>
              <a:ext cx="1755140" cy="484632"/>
            </a:xfrm>
            <a:prstGeom prst="chevron">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思源黑体 CN Normal" panose="020B0400000000000000" charset="-122"/>
                  <a:ea typeface="思源黑体 CN Normal" panose="020B0400000000000000" charset="-122"/>
                </a:rPr>
                <a:t>2020</a:t>
              </a:r>
              <a:r>
                <a:rPr lang="zh-CN" altLang="en-US" dirty="0">
                  <a:solidFill>
                    <a:schemeClr val="tx1"/>
                  </a:solidFill>
                  <a:latin typeface="思源黑体 CN Normal" panose="020B0400000000000000" charset="-122"/>
                  <a:ea typeface="思源黑体 CN Normal" panose="020B0400000000000000" charset="-122"/>
                </a:rPr>
                <a:t>年</a:t>
              </a:r>
              <a:endParaRPr lang="zh-CN" altLang="en-US" dirty="0">
                <a:solidFill>
                  <a:schemeClr val="tx1"/>
                </a:solidFill>
                <a:latin typeface="思源黑体 CN Normal" panose="020B0400000000000000" charset="-122"/>
                <a:ea typeface="思源黑体 CN Normal" panose="020B0400000000000000" charset="-122"/>
              </a:endParaRPr>
            </a:p>
          </p:txBody>
        </p:sp>
        <p:sp>
          <p:nvSpPr>
            <p:cNvPr id="85" name="圆: 空心 84"/>
            <p:cNvSpPr/>
            <p:nvPr/>
          </p:nvSpPr>
          <p:spPr>
            <a:xfrm>
              <a:off x="9768237" y="4657117"/>
              <a:ext cx="372199" cy="360000"/>
            </a:xfrm>
            <a:prstGeom prst="don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Normal" panose="020B0400000000000000" charset="-122"/>
                <a:ea typeface="思源黑体 CN Normal" panose="020B0400000000000000" charset="-122"/>
              </a:endParaRPr>
            </a:p>
          </p:txBody>
        </p:sp>
      </p:grpSp>
      <p:sp>
        <p:nvSpPr>
          <p:cNvPr id="86" name="流程图: 手动输入 85"/>
          <p:cNvSpPr/>
          <p:nvPr/>
        </p:nvSpPr>
        <p:spPr>
          <a:xfrm>
            <a:off x="9957434" y="1441318"/>
            <a:ext cx="1755141" cy="3098800"/>
          </a:xfrm>
          <a:prstGeom prst="flowChartManualInpu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87" name="矩形 86"/>
          <p:cNvSpPr/>
          <p:nvPr/>
        </p:nvSpPr>
        <p:spPr>
          <a:xfrm>
            <a:off x="518820" y="5174949"/>
            <a:ext cx="1755141" cy="45719"/>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88" name="矩形 87"/>
          <p:cNvSpPr/>
          <p:nvPr/>
        </p:nvSpPr>
        <p:spPr>
          <a:xfrm>
            <a:off x="2406543" y="5174949"/>
            <a:ext cx="1755141" cy="45719"/>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89" name="矩形 88"/>
          <p:cNvSpPr/>
          <p:nvPr/>
        </p:nvSpPr>
        <p:spPr>
          <a:xfrm>
            <a:off x="4294266" y="5174949"/>
            <a:ext cx="1755141" cy="45719"/>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90" name="矩形 89"/>
          <p:cNvSpPr/>
          <p:nvPr/>
        </p:nvSpPr>
        <p:spPr>
          <a:xfrm>
            <a:off x="6181989" y="5174949"/>
            <a:ext cx="1755141" cy="45719"/>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91" name="矩形 90"/>
          <p:cNvSpPr/>
          <p:nvPr/>
        </p:nvSpPr>
        <p:spPr>
          <a:xfrm>
            <a:off x="8069712" y="5174949"/>
            <a:ext cx="1755141" cy="45719"/>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92" name="矩形 91"/>
          <p:cNvSpPr/>
          <p:nvPr/>
        </p:nvSpPr>
        <p:spPr>
          <a:xfrm>
            <a:off x="8072161" y="5277296"/>
            <a:ext cx="1755141" cy="870284"/>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zh-CN" sz="1400" b="1" dirty="0">
                <a:solidFill>
                  <a:schemeClr val="tx1"/>
                </a:solidFill>
                <a:latin typeface="思源黑体 CN Normal" panose="020B0400000000000000" charset="-122"/>
                <a:ea typeface="思源黑体 CN Normal" panose="020B0400000000000000" charset="-122"/>
              </a:rPr>
              <a:t>氢燃料电池</a:t>
            </a:r>
            <a:r>
              <a:rPr lang="zh-CN" altLang="zh-CN" sz="1400" dirty="0">
                <a:solidFill>
                  <a:schemeClr val="tx1"/>
                </a:solidFill>
                <a:latin typeface="思源黑体 CN Normal" panose="020B0400000000000000" charset="-122"/>
                <a:ea typeface="思源黑体 CN Normal" panose="020B0400000000000000" charset="-122"/>
              </a:rPr>
              <a:t>、</a:t>
            </a:r>
            <a:r>
              <a:rPr lang="zh-CN" altLang="zh-CN" sz="1400" b="1" dirty="0">
                <a:solidFill>
                  <a:schemeClr val="tx1"/>
                </a:solidFill>
                <a:latin typeface="思源黑体 CN Normal" panose="020B0400000000000000" charset="-122"/>
                <a:ea typeface="思源黑体 CN Normal" panose="020B0400000000000000" charset="-122"/>
              </a:rPr>
              <a:t>智能网联</a:t>
            </a:r>
            <a:r>
              <a:rPr lang="zh-CN" altLang="zh-CN" sz="1400" dirty="0">
                <a:solidFill>
                  <a:schemeClr val="tx1"/>
                </a:solidFill>
                <a:latin typeface="思源黑体 CN Normal" panose="020B0400000000000000" charset="-122"/>
                <a:ea typeface="思源黑体 CN Normal" panose="020B0400000000000000" charset="-122"/>
              </a:rPr>
              <a:t>教学产品诞生，</a:t>
            </a:r>
            <a:r>
              <a:rPr lang="en-US" altLang="zh-CN" sz="1400" dirty="0">
                <a:solidFill>
                  <a:schemeClr val="tx1"/>
                </a:solidFill>
                <a:latin typeface="思源黑体 CN Normal" panose="020B0400000000000000" charset="-122"/>
                <a:ea typeface="思源黑体 CN Normal" panose="020B0400000000000000" charset="-122"/>
              </a:rPr>
              <a:t>VR/AR</a:t>
            </a:r>
            <a:r>
              <a:rPr lang="zh-CN" altLang="zh-CN" sz="1400" dirty="0">
                <a:solidFill>
                  <a:schemeClr val="tx1"/>
                </a:solidFill>
                <a:latin typeface="思源黑体 CN Normal" panose="020B0400000000000000" charset="-122"/>
                <a:ea typeface="思源黑体 CN Normal" panose="020B0400000000000000" charset="-122"/>
              </a:rPr>
              <a:t>产品面市</a:t>
            </a:r>
            <a:endParaRPr lang="zh-CN" altLang="zh-CN" sz="1400" dirty="0">
              <a:solidFill>
                <a:schemeClr val="tx1"/>
              </a:solidFill>
              <a:latin typeface="思源黑体 CN Normal" panose="020B0400000000000000" charset="-122"/>
              <a:ea typeface="思源黑体 CN Normal" panose="020B0400000000000000" charset="-122"/>
            </a:endParaRPr>
          </a:p>
        </p:txBody>
      </p:sp>
      <p:sp>
        <p:nvSpPr>
          <p:cNvPr id="93" name="矩形 92"/>
          <p:cNvSpPr/>
          <p:nvPr/>
        </p:nvSpPr>
        <p:spPr>
          <a:xfrm>
            <a:off x="531069" y="5277296"/>
            <a:ext cx="1755141" cy="870284"/>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dirty="0">
                <a:solidFill>
                  <a:schemeClr val="tx1"/>
                </a:solidFill>
                <a:latin typeface="思源黑体 CN Normal" panose="020B0400000000000000" charset="-122"/>
                <a:ea typeface="思源黑体 CN Normal" panose="020B0400000000000000" charset="-122"/>
              </a:rPr>
              <a:t>行云新能</a:t>
            </a:r>
            <a:r>
              <a:rPr lang="zh-CN" altLang="zh-CN" sz="1400" b="1" dirty="0">
                <a:solidFill>
                  <a:schemeClr val="tx1"/>
                </a:solidFill>
                <a:latin typeface="思源黑体 CN Normal" panose="020B0400000000000000" charset="-122"/>
                <a:ea typeface="思源黑体 CN Normal" panose="020B0400000000000000" charset="-122"/>
              </a:rPr>
              <a:t>成立</a:t>
            </a:r>
            <a:endParaRPr lang="zh-CN" altLang="zh-CN" sz="1400" b="1" dirty="0">
              <a:solidFill>
                <a:schemeClr val="tx1"/>
              </a:solidFill>
              <a:latin typeface="思源黑体 CN Normal" panose="020B0400000000000000" charset="-122"/>
              <a:ea typeface="思源黑体 CN Normal" panose="020B0400000000000000" charset="-122"/>
            </a:endParaRPr>
          </a:p>
        </p:txBody>
      </p:sp>
      <p:sp>
        <p:nvSpPr>
          <p:cNvPr id="94" name="矩形 93"/>
          <p:cNvSpPr/>
          <p:nvPr/>
        </p:nvSpPr>
        <p:spPr>
          <a:xfrm>
            <a:off x="2416342" y="5277296"/>
            <a:ext cx="1755141" cy="870284"/>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zh-CN" sz="1400">
                <a:solidFill>
                  <a:schemeClr val="tx1"/>
                </a:solidFill>
                <a:latin typeface="思源黑体 CN Normal" panose="020B0400000000000000" charset="-122"/>
                <a:ea typeface="思源黑体 CN Normal" panose="020B0400000000000000" charset="-122"/>
              </a:rPr>
              <a:t>全球第一台</a:t>
            </a:r>
            <a:endParaRPr lang="en-US" altLang="zh-CN" sz="1400">
              <a:solidFill>
                <a:schemeClr val="tx1"/>
              </a:solidFill>
              <a:latin typeface="思源黑体 CN Normal" panose="020B0400000000000000" charset="-122"/>
              <a:ea typeface="思源黑体 CN Normal" panose="020B0400000000000000" charset="-122"/>
            </a:endParaRPr>
          </a:p>
          <a:p>
            <a:pPr lvl="0"/>
            <a:r>
              <a:rPr lang="zh-CN" altLang="zh-CN" sz="1400" b="1">
                <a:solidFill>
                  <a:schemeClr val="tx1"/>
                </a:solidFill>
                <a:latin typeface="思源黑体 CN Normal" panose="020B0400000000000000" charset="-122"/>
                <a:ea typeface="思源黑体 CN Normal" panose="020B0400000000000000" charset="-122"/>
              </a:rPr>
              <a:t>智能实训台</a:t>
            </a:r>
            <a:r>
              <a:rPr lang="zh-CN" altLang="zh-CN" sz="1400">
                <a:solidFill>
                  <a:schemeClr val="tx1"/>
                </a:solidFill>
                <a:latin typeface="思源黑体 CN Normal" panose="020B0400000000000000" charset="-122"/>
                <a:ea typeface="思源黑体 CN Normal" panose="020B0400000000000000" charset="-122"/>
              </a:rPr>
              <a:t>诞生</a:t>
            </a:r>
            <a:endParaRPr lang="zh-CN" altLang="en-US" sz="1400">
              <a:solidFill>
                <a:schemeClr val="tx1"/>
              </a:solidFill>
              <a:latin typeface="思源黑体 CN Normal" panose="020B0400000000000000" charset="-122"/>
              <a:ea typeface="思源黑体 CN Normal" panose="020B0400000000000000" charset="-122"/>
            </a:endParaRPr>
          </a:p>
        </p:txBody>
      </p:sp>
      <p:sp>
        <p:nvSpPr>
          <p:cNvPr id="95" name="矩形 94"/>
          <p:cNvSpPr/>
          <p:nvPr/>
        </p:nvSpPr>
        <p:spPr>
          <a:xfrm>
            <a:off x="4301615" y="5277296"/>
            <a:ext cx="1755141" cy="870284"/>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zh-CN" sz="1400">
                <a:solidFill>
                  <a:schemeClr val="tx1"/>
                </a:solidFill>
                <a:latin typeface="思源黑体 CN Normal" panose="020B0400000000000000" charset="-122"/>
                <a:ea typeface="思源黑体 CN Normal" panose="020B0400000000000000" charset="-122"/>
              </a:rPr>
              <a:t>全球第一套</a:t>
            </a:r>
            <a:endParaRPr lang="en-US" altLang="zh-CN" sz="1400">
              <a:solidFill>
                <a:schemeClr val="tx1"/>
              </a:solidFill>
              <a:latin typeface="思源黑体 CN Normal" panose="020B0400000000000000" charset="-122"/>
              <a:ea typeface="思源黑体 CN Normal" panose="020B0400000000000000" charset="-122"/>
            </a:endParaRPr>
          </a:p>
          <a:p>
            <a:pPr lvl="0"/>
            <a:r>
              <a:rPr lang="zh-CN" altLang="zh-CN" sz="1400" b="1">
                <a:solidFill>
                  <a:schemeClr val="tx1"/>
                </a:solidFill>
                <a:latin typeface="思源黑体 CN Normal" panose="020B0400000000000000" charset="-122"/>
                <a:ea typeface="思源黑体 CN Normal" panose="020B0400000000000000" charset="-122"/>
              </a:rPr>
              <a:t>分控联动训</a:t>
            </a:r>
            <a:r>
              <a:rPr lang="zh-CN" altLang="en-US" sz="1400" b="1">
                <a:solidFill>
                  <a:schemeClr val="tx1"/>
                </a:solidFill>
                <a:latin typeface="思源黑体 CN Normal" panose="020B0400000000000000" charset="-122"/>
                <a:ea typeface="思源黑体 CN Normal" panose="020B0400000000000000" charset="-122"/>
              </a:rPr>
              <a:t>练</a:t>
            </a:r>
            <a:r>
              <a:rPr lang="zh-CN" altLang="zh-CN" sz="1400" b="1">
                <a:solidFill>
                  <a:schemeClr val="tx1"/>
                </a:solidFill>
                <a:latin typeface="思源黑体 CN Normal" panose="020B0400000000000000" charset="-122"/>
                <a:ea typeface="思源黑体 CN Normal" panose="020B0400000000000000" charset="-122"/>
              </a:rPr>
              <a:t>台</a:t>
            </a:r>
            <a:r>
              <a:rPr lang="zh-CN" altLang="zh-CN" sz="1400">
                <a:solidFill>
                  <a:schemeClr val="tx1"/>
                </a:solidFill>
                <a:latin typeface="思源黑体 CN Normal" panose="020B0400000000000000" charset="-122"/>
                <a:ea typeface="思源黑体 CN Normal" panose="020B0400000000000000" charset="-122"/>
              </a:rPr>
              <a:t>诞生</a:t>
            </a:r>
            <a:endParaRPr lang="zh-CN" altLang="zh-CN" sz="1400" dirty="0">
              <a:solidFill>
                <a:schemeClr val="tx1"/>
              </a:solidFill>
              <a:latin typeface="思源黑体 CN Normal" panose="020B0400000000000000" charset="-122"/>
              <a:ea typeface="思源黑体 CN Normal" panose="020B0400000000000000" charset="-122"/>
            </a:endParaRPr>
          </a:p>
        </p:txBody>
      </p:sp>
      <p:sp>
        <p:nvSpPr>
          <p:cNvPr id="96" name="矩形 95"/>
          <p:cNvSpPr/>
          <p:nvPr/>
        </p:nvSpPr>
        <p:spPr>
          <a:xfrm>
            <a:off x="6186888" y="5277296"/>
            <a:ext cx="1755141" cy="870284"/>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思源黑体 CN Normal" panose="020B0400000000000000" charset="-122"/>
                <a:ea typeface="思源黑体 CN Normal" panose="020B0400000000000000" charset="-122"/>
              </a:rPr>
              <a:t>2.0</a:t>
            </a:r>
            <a:r>
              <a:rPr lang="zh-CN" altLang="en-US" sz="1400" dirty="0">
                <a:solidFill>
                  <a:schemeClr val="tx1"/>
                </a:solidFill>
                <a:latin typeface="思源黑体 CN Normal" panose="020B0400000000000000" charset="-122"/>
                <a:ea typeface="思源黑体 CN Normal" panose="020B0400000000000000" charset="-122"/>
              </a:rPr>
              <a:t>版本迭代</a:t>
            </a:r>
            <a:r>
              <a:rPr lang="zh-CN" altLang="en-US" sz="1400" b="1" dirty="0">
                <a:solidFill>
                  <a:schemeClr val="tx1"/>
                </a:solidFill>
                <a:latin typeface="思源黑体 CN Normal" panose="020B0400000000000000" charset="-122"/>
                <a:ea typeface="思源黑体 CN Normal" panose="020B0400000000000000" charset="-122"/>
              </a:rPr>
              <a:t>升级</a:t>
            </a:r>
            <a:r>
              <a:rPr lang="zh-CN" altLang="en-US" sz="1400" dirty="0">
                <a:solidFill>
                  <a:schemeClr val="tx1"/>
                </a:solidFill>
                <a:latin typeface="思源黑体 CN Normal" panose="020B0400000000000000" charset="-122"/>
                <a:ea typeface="思源黑体 CN Normal" panose="020B0400000000000000" charset="-122"/>
              </a:rPr>
              <a:t>，软件平台全面优化，教学资源不断增加</a:t>
            </a:r>
            <a:endParaRPr lang="zh-CN" altLang="en-US" sz="1400" dirty="0">
              <a:solidFill>
                <a:schemeClr val="tx1"/>
              </a:solidFill>
              <a:latin typeface="思源黑体 CN Normal" panose="020B0400000000000000" charset="-122"/>
              <a:ea typeface="思源黑体 CN Normal" panose="020B0400000000000000" charset="-122"/>
            </a:endParaRPr>
          </a:p>
        </p:txBody>
      </p:sp>
      <p:grpSp>
        <p:nvGrpSpPr>
          <p:cNvPr id="6" name="组合 5"/>
          <p:cNvGrpSpPr/>
          <p:nvPr/>
        </p:nvGrpSpPr>
        <p:grpSpPr>
          <a:xfrm>
            <a:off x="2416342" y="2855473"/>
            <a:ext cx="1755141" cy="1740349"/>
            <a:chOff x="2570007" y="2855473"/>
            <a:chExt cx="1946573" cy="1740349"/>
          </a:xfrm>
          <a:gradFill>
            <a:gsLst>
              <a:gs pos="0">
                <a:srgbClr val="0F437F"/>
              </a:gs>
              <a:gs pos="100000">
                <a:srgbClr val="3B8ABB"/>
              </a:gs>
            </a:gsLst>
            <a:lin ang="2700000" scaled="0"/>
          </a:gradFill>
        </p:grpSpPr>
        <p:sp>
          <p:nvSpPr>
            <p:cNvPr id="59" name="流程图: 手动输入 58"/>
            <p:cNvSpPr/>
            <p:nvPr/>
          </p:nvSpPr>
          <p:spPr>
            <a:xfrm>
              <a:off x="2570007" y="3350080"/>
              <a:ext cx="1946573" cy="1190038"/>
            </a:xfrm>
            <a:prstGeom prst="flowChartManualInp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97" name="图片 2"/>
            <p:cNvPicPr>
              <a:picLocks noChangeAspect="1"/>
            </p:cNvPicPr>
            <p:nvPr/>
          </p:nvPicPr>
          <p:blipFill>
            <a:blip r:embed="rId1" cstate="screen">
              <a:extLst>
                <a:ext uri="{BEBA8EAE-BF5A-486C-A8C5-ECC9F3942E4B}">
                  <a14:imgProps xmlns:a14="http://schemas.microsoft.com/office/drawing/2010/main">
                    <a14:imgLayer r:embed="rId2">
                      <a14:imgEffect>
                        <a14:backgroundRemoval t="10000" b="90938" l="10000" r="90000">
                          <a14:foregroundMark x1="15937" y1="90313" x2="14688" y2="86406"/>
                          <a14:foregroundMark x1="23594" y1="73750" x2="23594" y2="71719"/>
                          <a14:foregroundMark x1="85625" y1="90938" x2="85625" y2="90938"/>
                        </a14:backgroundRemoval>
                      </a14:imgEffect>
                    </a14:imgLayer>
                  </a14:imgProps>
                </a:ext>
              </a:extLst>
            </a:blip>
            <a:stretch>
              <a:fillRect/>
            </a:stretch>
          </p:blipFill>
          <p:spPr>
            <a:xfrm>
              <a:off x="2680402" y="2855473"/>
              <a:ext cx="1799322" cy="1740349"/>
            </a:xfrm>
            <a:prstGeom prst="rect">
              <a:avLst/>
            </a:prstGeom>
            <a:noFill/>
            <a:ln w="9525">
              <a:noFill/>
            </a:ln>
            <a:effectLst>
              <a:outerShdw blurRad="76200" dist="63500" dir="2700000" algn="tl" rotWithShape="0">
                <a:prstClr val="black">
                  <a:alpha val="20000"/>
                </a:prstClr>
              </a:outerShdw>
            </a:effectLst>
          </p:spPr>
        </p:pic>
      </p:grpSp>
      <p:grpSp>
        <p:nvGrpSpPr>
          <p:cNvPr id="8" name="组合 7"/>
          <p:cNvGrpSpPr/>
          <p:nvPr/>
        </p:nvGrpSpPr>
        <p:grpSpPr>
          <a:xfrm>
            <a:off x="6186888" y="2587452"/>
            <a:ext cx="1755141" cy="1952666"/>
            <a:chOff x="6695626" y="2587452"/>
            <a:chExt cx="1946573" cy="1952666"/>
          </a:xfrm>
          <a:gradFill>
            <a:gsLst>
              <a:gs pos="0">
                <a:srgbClr val="0F437F"/>
              </a:gs>
              <a:gs pos="100000">
                <a:srgbClr val="3B8ABB"/>
              </a:gs>
            </a:gsLst>
            <a:lin ang="2700000" scaled="0"/>
          </a:gradFill>
        </p:grpSpPr>
        <p:sp>
          <p:nvSpPr>
            <p:cNvPr id="73" name="流程图: 手动输入 72"/>
            <p:cNvSpPr/>
            <p:nvPr/>
          </p:nvSpPr>
          <p:spPr>
            <a:xfrm>
              <a:off x="6695626" y="2587452"/>
              <a:ext cx="1946573" cy="1952666"/>
            </a:xfrm>
            <a:prstGeom prst="flowChartManualInp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98" name="图片 97"/>
            <p:cNvPicPr>
              <a:picLocks noChangeAspect="1"/>
            </p:cNvPicPr>
            <p:nvPr/>
          </p:nvPicPr>
          <p:blipFill rotWithShape="1">
            <a:blip r:embed="rId3" cstate="print">
              <a:extLst>
                <a:ext uri="{28A0092B-C50C-407E-A947-70E740481C1C}">
                  <a14:useLocalDpi xmlns:a14="http://schemas.microsoft.com/office/drawing/2010/main" val="0"/>
                </a:ext>
              </a:extLst>
            </a:blip>
            <a:srcRect l="39800" r="5657"/>
            <a:stretch>
              <a:fillRect/>
            </a:stretch>
          </p:blipFill>
          <p:spPr>
            <a:xfrm>
              <a:off x="6914379" y="2935015"/>
              <a:ext cx="1588505" cy="1584571"/>
            </a:xfrm>
            <a:prstGeom prst="rect">
              <a:avLst/>
            </a:prstGeom>
            <a:noFill/>
            <a:ln>
              <a:noFill/>
            </a:ln>
            <a:effectLst>
              <a:outerShdw blurRad="76200" dist="63500" dir="2700000" algn="tl" rotWithShape="0">
                <a:prstClr val="black">
                  <a:alpha val="20000"/>
                </a:prstClr>
              </a:outerShdw>
            </a:effectLst>
          </p:spPr>
        </p:pic>
      </p:grpSp>
      <p:grpSp>
        <p:nvGrpSpPr>
          <p:cNvPr id="9" name="组合 8"/>
          <p:cNvGrpSpPr/>
          <p:nvPr/>
        </p:nvGrpSpPr>
        <p:grpSpPr>
          <a:xfrm>
            <a:off x="8069714" y="2061500"/>
            <a:ext cx="1887720" cy="2478617"/>
            <a:chOff x="8683593" y="2061500"/>
            <a:chExt cx="2432986" cy="2478617"/>
          </a:xfrm>
          <a:gradFill>
            <a:gsLst>
              <a:gs pos="0">
                <a:srgbClr val="0F437F"/>
              </a:gs>
              <a:gs pos="100000">
                <a:srgbClr val="3B8ABB"/>
              </a:gs>
            </a:gsLst>
            <a:lin ang="2700000" scaled="0"/>
          </a:gradFill>
        </p:grpSpPr>
        <p:sp>
          <p:nvSpPr>
            <p:cNvPr id="71" name="流程图: 手动输入 70"/>
            <p:cNvSpPr/>
            <p:nvPr/>
          </p:nvSpPr>
          <p:spPr>
            <a:xfrm>
              <a:off x="8683593" y="2061500"/>
              <a:ext cx="2271090" cy="2478617"/>
            </a:xfrm>
            <a:prstGeom prst="flowChartManualInp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99" name="图片 98"/>
            <p:cNvPicPr>
              <a:picLocks noChangeAspect="1"/>
            </p:cNvPicPr>
            <p:nvPr/>
          </p:nvPicPr>
          <p:blipFill>
            <a:blip r:embed="rId4">
              <a:extLst>
                <a:ext uri="{BEBA8EAE-BF5A-486C-A8C5-ECC9F3942E4B}">
                  <a14:imgProps xmlns:a14="http://schemas.microsoft.com/office/drawing/2010/main">
                    <a14:imgLayer r:embed="rId5">
                      <a14:imgEffect>
                        <a14:backgroundRemoval t="9957" b="90476" l="3039" r="89641">
                          <a14:foregroundMark x1="44890" y1="33117" x2="50138" y2="48701"/>
                          <a14:foregroundMark x1="58840" y1="22294" x2="53177" y2="43723"/>
                          <a14:foregroundMark x1="58564" y1="18831" x2="30663" y2="21429"/>
                          <a14:foregroundMark x1="11023" y1="24675" x2="10773" y2="54329"/>
                          <a14:foregroundMark x1="11027" y1="24242" x2="11023" y2="24675"/>
                          <a14:foregroundMark x1="11041" y1="22511" x2="11027" y2="24242"/>
                          <a14:foregroundMark x1="11050" y1="21429" x2="11041" y2="22511"/>
                          <a14:foregroundMark x1="7687" y1="42757" x2="9254" y2="56710"/>
                          <a14:foregroundMark x1="6215" y1="29654" x2="6310" y2="30501"/>
                          <a14:foregroundMark x1="8164" y1="25008" x2="8564" y2="56494"/>
                          <a14:foregroundMark x1="8157" y1="24459" x2="8162" y2="24850"/>
                          <a14:foregroundMark x1="8154" y1="24242" x2="8157" y2="24459"/>
                          <a14:foregroundMark x1="8152" y1="24026" x2="8154" y2="24242"/>
                          <a14:foregroundMark x1="5725" y1="54203" x2="5801" y2="57143"/>
                          <a14:foregroundMark x1="5617" y1="50000" x2="5635" y2="50694"/>
                          <a14:foregroundMark x1="5612" y1="49784" x2="5617" y2="50000"/>
                          <a14:foregroundMark x1="5606" y1="49563" x2="5612" y2="49784"/>
                          <a14:foregroundMark x1="7358" y1="54166" x2="14503" y2="86797"/>
                          <a14:foregroundMark x1="6635" y1="50866" x2="6692" y2="51126"/>
                          <a14:foregroundMark x1="6530" y1="50386" x2="6635" y2="50866"/>
                          <a14:foregroundMark x1="7459" y1="61688" x2="7459" y2="82035"/>
                          <a14:foregroundMark x1="7459" y1="60606" x2="7459" y2="61688"/>
                          <a14:foregroundMark x1="33840" y1="32900" x2="45166" y2="68615"/>
                          <a14:foregroundMark x1="25829" y1="48485" x2="34530" y2="69697"/>
                          <a14:foregroundMark x1="10523" y1="25108" x2="9116" y2="35281"/>
                          <a14:foregroundMark x1="10553" y1="24892" x2="10523" y2="25108"/>
                          <a14:foregroundMark x1="10583" y1="24675" x2="10553" y2="24892"/>
                          <a14:foregroundMark x1="10613" y1="24459" x2="10583" y2="24675"/>
                          <a14:foregroundMark x1="10643" y1="24242" x2="10613" y2="24459"/>
                          <a14:foregroundMark x1="10703" y1="23810" x2="10643" y2="24242"/>
                          <a14:foregroundMark x1="10883" y1="22511" x2="10703" y2="23810"/>
                          <a14:foregroundMark x1="11201" y1="20215" x2="10883" y2="22511"/>
                          <a14:foregroundMark x1="10283" y1="25108" x2="9807" y2="31818"/>
                          <a14:foregroundMark x1="10298" y1="24892" x2="10283" y2="25108"/>
                          <a14:foregroundMark x1="10314" y1="24675" x2="10298" y2="24892"/>
                          <a14:foregroundMark x1="10329" y1="24459" x2="10314" y2="24675"/>
                          <a14:foregroundMark x1="10344" y1="24242" x2="10329" y2="24459"/>
                          <a14:foregroundMark x1="10375" y1="23810" x2="10344" y2="24242"/>
                          <a14:foregroundMark x1="10406" y1="23377" x2="10375" y2="23810"/>
                          <a14:foregroundMark x1="10473" y1="22438" x2="10406" y2="23377"/>
                          <a14:foregroundMark x1="9475" y1="25108" x2="9116" y2="26623"/>
                          <a14:foregroundMark x1="9526" y1="24892" x2="9475" y2="25108"/>
                          <a14:foregroundMark x1="9578" y1="24675" x2="9526" y2="24892"/>
                          <a14:foregroundMark x1="9629" y1="24459" x2="9578" y2="24675"/>
                          <a14:foregroundMark x1="9681" y1="24242" x2="9629" y2="24459"/>
                          <a14:foregroundMark x1="9732" y1="24026" x2="9681" y2="24242"/>
                          <a14:foregroundMark x1="9783" y1="23810" x2="9732" y2="24026"/>
                          <a14:foregroundMark x1="9886" y1="23377" x2="9783" y2="23810"/>
                          <a14:foregroundMark x1="9617" y1="25108" x2="9392" y2="30736"/>
                          <a14:foregroundMark x1="9626" y1="24892" x2="9617" y2="25108"/>
                          <a14:foregroundMark x1="9635" y1="24675" x2="9626" y2="24892"/>
                          <a14:foregroundMark x1="9643" y1="24459" x2="9635" y2="24675"/>
                          <a14:foregroundMark x1="9652" y1="24242" x2="9643" y2="24459"/>
                          <a14:foregroundMark x1="9660" y1="24026" x2="9652" y2="24242"/>
                          <a14:foregroundMark x1="9669" y1="23810" x2="9660" y2="24026"/>
                          <a14:foregroundMark x1="9686" y1="23377" x2="9669" y2="23810"/>
                          <a14:foregroundMark x1="8511" y1="25108" x2="8425" y2="25974"/>
                          <a14:foregroundMark x1="8532" y1="24892" x2="8511" y2="25108"/>
                          <a14:foregroundMark x1="8554" y1="24675" x2="8532" y2="24892"/>
                          <a14:foregroundMark x1="8575" y1="24459" x2="8554" y2="24675"/>
                          <a14:foregroundMark x1="8597" y1="24242" x2="8575" y2="24459"/>
                          <a14:foregroundMark x1="8628" y1="23927" x2="8597" y2="24242"/>
                          <a14:foregroundMark x1="10773" y1="15584" x2="19475" y2="17749"/>
                          <a14:foregroundMark x1="7832" y1="53680" x2="7873" y2="54113"/>
                          <a14:foregroundMark x1="7691" y1="52205" x2="7832" y2="53680"/>
                          <a14:foregroundMark x1="7564" y1="50866" x2="7625" y2="51507"/>
                          <a14:foregroundMark x1="7482" y1="50000" x2="7564" y2="50866"/>
                          <a14:foregroundMark x1="7461" y1="49784" x2="7482" y2="50000"/>
                          <a14:foregroundMark x1="7437" y1="49530" x2="7461" y2="49784"/>
                          <a14:foregroundMark x1="5525" y1="29437" x2="5628" y2="30513"/>
                          <a14:foregroundMark x1="8054" y1="49784" x2="10635" y2="61255"/>
                          <a14:foregroundMark x1="8005" y1="49567" x2="8054" y2="49784"/>
                          <a14:foregroundMark x1="7727" y1="48331" x2="8005" y2="49567"/>
                          <a14:foregroundMark x1="6700" y1="61688" x2="7182" y2="66017"/>
                          <a14:foregroundMark x1="6580" y1="60606" x2="6700" y2="61688"/>
                          <a14:foregroundMark x1="5875" y1="54264" x2="6580" y2="60606"/>
                          <a14:foregroundMark x1="64227" y1="37446" x2="62983" y2="60173"/>
                          <a14:foregroundMark x1="85025" y1="26190" x2="84254" y2="33550"/>
                          <a14:foregroundMark x1="85161" y1="24892" x2="85025" y2="26190"/>
                          <a14:foregroundMark x1="85773" y1="19048" x2="85161" y2="24892"/>
                          <a14:foregroundMark x1="85907" y1="30952" x2="84807" y2="82468"/>
                          <a14:foregroundMark x1="86008" y1="26190" x2="85907" y2="30952"/>
                          <a14:foregroundMark x1="86036" y1="24892" x2="86008" y2="26190"/>
                          <a14:foregroundMark x1="86050" y1="24242" x2="86036" y2="24892"/>
                          <a14:foregroundMark x1="84807" y1="31818" x2="84116" y2="40693"/>
                          <a14:foregroundMark x1="81354" y1="23593" x2="79282" y2="56061"/>
                          <a14:foregroundMark x1="83564" y1="22727" x2="69613" y2="59957"/>
                          <a14:foregroundMark x1="69613" y1="59957" x2="69475" y2="62338"/>
                          <a14:foregroundMark x1="71271" y1="24242" x2="65193" y2="51948"/>
                          <a14:foregroundMark x1="61326" y1="90476" x2="48895" y2="87229"/>
                          <a14:foregroundMark x1="11878" y1="17532" x2="11740" y2="25325"/>
                          <a14:foregroundMark x1="10573" y1="25108" x2="10221" y2="27922"/>
                          <a14:foregroundMark x1="10600" y1="24892" x2="10573" y2="25108"/>
                          <a14:foregroundMark x1="10627" y1="24675" x2="10600" y2="24892"/>
                          <a14:foregroundMark x1="10654" y1="24459" x2="10627" y2="24675"/>
                          <a14:foregroundMark x1="10681" y1="24242" x2="10654" y2="24459"/>
                          <a14:foregroundMark x1="10735" y1="23810" x2="10681" y2="24242"/>
                          <a14:foregroundMark x1="10898" y1="22511" x2="10735" y2="23810"/>
                          <a14:foregroundMark x1="11602" y1="16883" x2="10898" y2="22511"/>
                          <a14:foregroundMark x1="10950" y1="22511" x2="10912" y2="23810"/>
                          <a14:foregroundMark x1="11050" y1="19048" x2="10950" y2="22511"/>
                          <a14:foregroundMark x1="10047" y1="22511" x2="9807" y2="23593"/>
                          <a14:foregroundMark x1="10912" y1="18615" x2="10047" y2="22511"/>
                          <a14:foregroundMark x1="10912" y1="17100" x2="10359" y2="22078"/>
                          <a14:foregroundMark x1="10497" y1="17965" x2="10497" y2="22511"/>
                          <a14:foregroundMark x1="10635" y1="16883" x2="10221" y2="20779"/>
                          <a14:foregroundMark x1="9938" y1="22511" x2="9807" y2="23810"/>
                          <a14:foregroundMark x1="10221" y1="19697" x2="9938" y2="22511"/>
                          <a14:foregroundMark x1="10118" y1="22511" x2="10083" y2="22944"/>
                          <a14:foregroundMark x1="10359" y1="19481" x2="10118" y2="22511"/>
                          <a14:foregroundMark x1="10139" y1="25108" x2="7735" y2="40693"/>
                          <a14:foregroundMark x1="10172" y1="24892" x2="10139" y2="25108"/>
                          <a14:foregroundMark x1="10206" y1="24675" x2="10172" y2="24892"/>
                          <a14:foregroundMark x1="10239" y1="24459" x2="10206" y2="24675"/>
                          <a14:foregroundMark x1="10272" y1="24242" x2="10239" y2="24459"/>
                          <a14:foregroundMark x1="10339" y1="23810" x2="10272" y2="24242"/>
                          <a14:foregroundMark x1="10539" y1="22511" x2="10339" y2="23810"/>
                          <a14:foregroundMark x1="10773" y1="20996" x2="10539" y2="22511"/>
                          <a14:foregroundMark x1="5801" y1="41558" x2="6768" y2="46970"/>
                          <a14:foregroundMark x1="85635" y1="17749" x2="85635" y2="17749"/>
                          <a14:foregroundMark x1="85635" y1="16234" x2="85635" y2="16234"/>
                          <a14:foregroundMark x1="80525" y1="16017" x2="80525" y2="16017"/>
                          <a14:backgroundMark x1="87569" y1="30952" x2="87569" y2="30952"/>
                          <a14:backgroundMark x1="86740" y1="26190" x2="86740" y2="26190"/>
                          <a14:backgroundMark x1="87293" y1="24892" x2="87293" y2="24892"/>
                          <a14:backgroundMark x1="1243" y1="30303" x2="1243" y2="30303"/>
                          <a14:backgroundMark x1="4006" y1="27922" x2="4006" y2="27922"/>
                          <a14:backgroundMark x1="7582" y1="22413" x2="6215" y2="16883"/>
                          <a14:backgroundMark x1="7873" y1="23593" x2="7805" y2="23318"/>
                          <a14:backgroundMark x1="8129" y1="19945" x2="7459" y2="13636"/>
                          <a14:backgroundMark x1="9669" y1="15152" x2="9669" y2="15152"/>
                          <a14:backgroundMark x1="10221" y1="15152" x2="9830" y2="16345"/>
                          <a14:backgroundMark x1="2762" y1="24026" x2="2762" y2="40909"/>
                          <a14:backgroundMark x1="4276" y1="46672" x2="4144" y2="51732"/>
                          <a14:backgroundMark x1="4696" y1="30519" x2="4393" y2="42161"/>
                          <a14:backgroundMark x1="7735" y1="24026" x2="7735" y2="24026"/>
                          <a14:backgroundMark x1="7044" y1="23593" x2="7044" y2="23593"/>
                          <a14:backgroundMark x1="7182" y1="23593" x2="7597" y2="23593"/>
                          <a14:backgroundMark x1="6077" y1="23377" x2="7459" y2="23504"/>
                          <a14:backgroundMark x1="4972" y1="31602" x2="4972" y2="33117"/>
                          <a14:backgroundMark x1="5373" y1="47567" x2="5387" y2="49567"/>
                          <a14:backgroundMark x1="5249" y1="30519" x2="5330" y2="41760"/>
                          <a14:backgroundMark x1="5525" y1="50649" x2="4972" y2="53896"/>
                          <a14:backgroundMark x1="5663" y1="49784" x2="5663" y2="49784"/>
                          <a14:backgroundMark x1="5110" y1="49784" x2="5110" y2="49784"/>
                          <a14:backgroundMark x1="5525" y1="50000" x2="5525" y2="50000"/>
                          <a14:backgroundMark x1="5525" y1="50000" x2="5525" y2="50000"/>
                          <a14:backgroundMark x1="8564" y1="23810" x2="8564" y2="23810"/>
                          <a14:backgroundMark x1="8425" y1="24459" x2="8425" y2="24459"/>
                          <a14:backgroundMark x1="8425" y1="24459" x2="8425" y2="24459"/>
                          <a14:backgroundMark x1="8287" y1="24242" x2="8287" y2="24242"/>
                          <a14:backgroundMark x1="8287" y1="24242" x2="8287" y2="24242"/>
                          <a14:backgroundMark x1="8149" y1="24892" x2="8149" y2="24892"/>
                          <a14:backgroundMark x1="8840" y1="24675" x2="8840" y2="24675"/>
                          <a14:backgroundMark x1="8978" y1="24242" x2="8978" y2="24242"/>
                          <a14:backgroundMark x1="8564" y1="25108" x2="8564" y2="25108"/>
                          <a14:backgroundMark x1="8425" y1="24675" x2="8425" y2="24675"/>
                          <a14:backgroundMark x1="8011" y1="24675" x2="8011" y2="24675"/>
                          <a14:backgroundMark x1="8564" y1="24675" x2="8564" y2="24675"/>
                          <a14:backgroundMark x1="8425" y1="24675" x2="8425" y2="24675"/>
                          <a14:backgroundMark x1="8978" y1="22511" x2="8978" y2="22511"/>
                          <a14:backgroundMark x1="5663" y1="49567" x2="5663" y2="49567"/>
                          <a14:backgroundMark x1="5663" y1="50866" x2="5663" y2="50866"/>
                          <a14:backgroundMark x1="5801" y1="51515" x2="5801" y2="51515"/>
                          <a14:backgroundMark x1="5663" y1="53680" x2="5663" y2="53680"/>
                          <a14:backgroundMark x1="6215" y1="60606" x2="6215" y2="60606"/>
                          <a14:backgroundMark x1="6077" y1="61688" x2="6077" y2="61688"/>
                        </a14:backgroundRemoval>
                      </a14:imgEffect>
                    </a14:imgLayer>
                  </a14:imgProps>
                </a:ext>
              </a:extLst>
            </a:blip>
            <a:stretch>
              <a:fillRect/>
            </a:stretch>
          </p:blipFill>
          <p:spPr>
            <a:xfrm>
              <a:off x="8854467" y="2990718"/>
              <a:ext cx="2262112" cy="1396341"/>
            </a:xfrm>
            <a:prstGeom prst="rect">
              <a:avLst/>
            </a:prstGeom>
            <a:noFill/>
            <a:ln>
              <a:noFill/>
            </a:ln>
            <a:effectLst>
              <a:outerShdw blurRad="76200" dist="63500" dir="2700000" algn="tl" rotWithShape="0">
                <a:prstClr val="black">
                  <a:alpha val="20000"/>
                </a:prstClr>
              </a:outerShdw>
            </a:effectLst>
          </p:spPr>
        </p:pic>
      </p:grpSp>
      <p:sp>
        <p:nvSpPr>
          <p:cNvPr id="100" name="矩形 99"/>
          <p:cNvSpPr/>
          <p:nvPr/>
        </p:nvSpPr>
        <p:spPr>
          <a:xfrm>
            <a:off x="9957433" y="5174949"/>
            <a:ext cx="1755141" cy="45719"/>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Normal" panose="020B0400000000000000" charset="-122"/>
              <a:ea typeface="思源黑体 CN Normal" panose="020B0400000000000000" charset="-122"/>
            </a:endParaRPr>
          </a:p>
        </p:txBody>
      </p:sp>
      <p:sp>
        <p:nvSpPr>
          <p:cNvPr id="101" name="矩形 100"/>
          <p:cNvSpPr/>
          <p:nvPr/>
        </p:nvSpPr>
        <p:spPr>
          <a:xfrm>
            <a:off x="9957434" y="5277296"/>
            <a:ext cx="1755141" cy="870284"/>
          </a:xfrm>
          <a:prstGeom prst="rect">
            <a:avLst/>
          </a:prstGeom>
          <a:gradFill>
            <a:gsLst>
              <a:gs pos="0">
                <a:srgbClr val="0F437F"/>
              </a:gs>
              <a:gs pos="100000">
                <a:srgbClr val="3B8ABB"/>
              </a:gs>
            </a:gsLst>
            <a:lin ang="2700000" scaled="0"/>
          </a:grad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1400" dirty="0">
                <a:solidFill>
                  <a:schemeClr val="tx1"/>
                </a:solidFill>
                <a:latin typeface="思源黑体 CN Normal" panose="020B0400000000000000" charset="-122"/>
                <a:ea typeface="思源黑体 CN Normal" panose="020B0400000000000000" charset="-122"/>
              </a:rPr>
              <a:t>2020</a:t>
            </a:r>
            <a:r>
              <a:rPr lang="zh-CN" altLang="en-US" sz="1400" dirty="0">
                <a:solidFill>
                  <a:schemeClr val="tx1"/>
                </a:solidFill>
                <a:latin typeface="思源黑体 CN Normal" panose="020B0400000000000000" charset="-122"/>
                <a:ea typeface="思源黑体 CN Normal" panose="020B0400000000000000" charset="-122"/>
              </a:rPr>
              <a:t>年智能网联全产业链产品、课程教学部门构建并形成全体系产品</a:t>
            </a:r>
            <a:endParaRPr lang="zh-CN" altLang="zh-CN" sz="1400" dirty="0">
              <a:solidFill>
                <a:schemeClr val="tx1"/>
              </a:solidFill>
              <a:latin typeface="思源黑体 CN Normal" panose="020B0400000000000000" charset="-122"/>
              <a:ea typeface="思源黑体 CN Normal" panose="020B0400000000000000" charset="-122"/>
            </a:endParaRPr>
          </a:p>
        </p:txBody>
      </p:sp>
      <p:sp>
        <p:nvSpPr>
          <p:cNvPr id="2" name="标题 1"/>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产品优势</a:t>
            </a:r>
            <a:endParaRPr lang="zh-CN" altLang="en-US" dirty="0">
              <a:latin typeface="思源黑体 CN Normal" panose="020B0400000000000000" charset="-122"/>
              <a:ea typeface="思源黑体 CN Normal" panose="020B0400000000000000" charset="-122"/>
            </a:endParaRPr>
          </a:p>
        </p:txBody>
      </p:sp>
      <p:grpSp>
        <p:nvGrpSpPr>
          <p:cNvPr id="7" name="组合 6"/>
          <p:cNvGrpSpPr/>
          <p:nvPr/>
        </p:nvGrpSpPr>
        <p:grpSpPr>
          <a:xfrm>
            <a:off x="4294265" y="3008212"/>
            <a:ext cx="1762490" cy="1531906"/>
            <a:chOff x="4500198" y="3008212"/>
            <a:chExt cx="2217345" cy="1531906"/>
          </a:xfrm>
          <a:gradFill>
            <a:gsLst>
              <a:gs pos="0">
                <a:srgbClr val="0F437F"/>
              </a:gs>
              <a:gs pos="100000">
                <a:srgbClr val="3B8ABB"/>
              </a:gs>
            </a:gsLst>
            <a:lin ang="2700000" scaled="0"/>
          </a:gradFill>
        </p:grpSpPr>
        <p:sp>
          <p:nvSpPr>
            <p:cNvPr id="74" name="流程图: 手动输入 73"/>
            <p:cNvSpPr/>
            <p:nvPr/>
          </p:nvSpPr>
          <p:spPr>
            <a:xfrm>
              <a:off x="4500198" y="3008212"/>
              <a:ext cx="2217345" cy="1531906"/>
            </a:xfrm>
            <a:prstGeom prst="flowChartManualInput">
              <a:avLst/>
            </a:prstGeom>
            <a:grpFill/>
            <a:ln>
              <a:noFill/>
            </a:ln>
            <a:effectLst>
              <a:outerShdw blurRad="762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69" name="图片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9444" y="3563785"/>
              <a:ext cx="2208099" cy="776418"/>
            </a:xfrm>
            <a:prstGeom prst="rect">
              <a:avLst/>
            </a:prstGeom>
            <a:noFill/>
          </p:spPr>
        </p:pic>
      </p:grpSp>
    </p:spTree>
    <p:custDataLst>
      <p:tags r:id="rId7"/>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9"/>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产品优势</a:t>
            </a:r>
            <a:endParaRPr lang="zh-CN" altLang="en-US" dirty="0">
              <a:latin typeface="思源黑体 CN Normal" panose="020B0400000000000000" charset="-122"/>
              <a:ea typeface="思源黑体 CN Normal" panose="020B0400000000000000" charset="-122"/>
            </a:endParaRPr>
          </a:p>
        </p:txBody>
      </p:sp>
      <p:sp>
        <p:nvSpPr>
          <p:cNvPr id="5" name="任意多边形 26"/>
          <p:cNvSpPr/>
          <p:nvPr/>
        </p:nvSpPr>
        <p:spPr>
          <a:xfrm>
            <a:off x="989221" y="1582250"/>
            <a:ext cx="2305522" cy="2305522"/>
          </a:xfrm>
          <a:custGeom>
            <a:avLst/>
            <a:gdLst>
              <a:gd name="connsiteX0" fmla="*/ 2339994 w 4679988"/>
              <a:gd name="connsiteY0" fmla="*/ 1008888 h 4679988"/>
              <a:gd name="connsiteX1" fmla="*/ 1008888 w 4679988"/>
              <a:gd name="connsiteY1" fmla="*/ 2339994 h 4679988"/>
              <a:gd name="connsiteX2" fmla="*/ 2339994 w 4679988"/>
              <a:gd name="connsiteY2" fmla="*/ 3671100 h 4679988"/>
              <a:gd name="connsiteX3" fmla="*/ 3671100 w 4679988"/>
              <a:gd name="connsiteY3" fmla="*/ 2339994 h 4679988"/>
              <a:gd name="connsiteX4" fmla="*/ 2339994 w 4679988"/>
              <a:gd name="connsiteY4" fmla="*/ 1008888 h 4679988"/>
              <a:gd name="connsiteX5" fmla="*/ 2339994 w 4679988"/>
              <a:gd name="connsiteY5" fmla="*/ 0 h 4679988"/>
              <a:gd name="connsiteX6" fmla="*/ 4679988 w 4679988"/>
              <a:gd name="connsiteY6" fmla="*/ 2339994 h 4679988"/>
              <a:gd name="connsiteX7" fmla="*/ 2339994 w 4679988"/>
              <a:gd name="connsiteY7" fmla="*/ 4679988 h 4679988"/>
              <a:gd name="connsiteX8" fmla="*/ 0 w 4679988"/>
              <a:gd name="connsiteY8" fmla="*/ 2339994 h 4679988"/>
              <a:gd name="connsiteX9" fmla="*/ 2339994 w 4679988"/>
              <a:gd name="connsiteY9" fmla="*/ 0 h 467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9988" h="4679988">
                <a:moveTo>
                  <a:pt x="2339994" y="1008888"/>
                </a:moveTo>
                <a:cubicBezTo>
                  <a:pt x="1604844" y="1008888"/>
                  <a:pt x="1008888" y="1604844"/>
                  <a:pt x="1008888" y="2339994"/>
                </a:cubicBezTo>
                <a:cubicBezTo>
                  <a:pt x="1008888" y="3075144"/>
                  <a:pt x="1604844" y="3671100"/>
                  <a:pt x="2339994" y="3671100"/>
                </a:cubicBezTo>
                <a:cubicBezTo>
                  <a:pt x="3075144" y="3671100"/>
                  <a:pt x="3671100" y="3075144"/>
                  <a:pt x="3671100" y="2339994"/>
                </a:cubicBezTo>
                <a:cubicBezTo>
                  <a:pt x="3671100" y="1604844"/>
                  <a:pt x="3075144" y="1008888"/>
                  <a:pt x="2339994" y="1008888"/>
                </a:cubicBezTo>
                <a:close/>
                <a:moveTo>
                  <a:pt x="2339994" y="0"/>
                </a:moveTo>
                <a:cubicBezTo>
                  <a:pt x="3632337" y="0"/>
                  <a:pt x="4679988" y="1047651"/>
                  <a:pt x="4679988" y="2339994"/>
                </a:cubicBezTo>
                <a:cubicBezTo>
                  <a:pt x="4679988" y="3632337"/>
                  <a:pt x="3632337" y="4679988"/>
                  <a:pt x="2339994" y="4679988"/>
                </a:cubicBezTo>
                <a:cubicBezTo>
                  <a:pt x="1047651" y="4679988"/>
                  <a:pt x="0" y="3632337"/>
                  <a:pt x="0" y="2339994"/>
                </a:cubicBezTo>
                <a:cubicBezTo>
                  <a:pt x="0" y="1047651"/>
                  <a:pt x="1047651" y="0"/>
                  <a:pt x="2339994" y="0"/>
                </a:cubicBezTo>
                <a:close/>
              </a:path>
            </a:pathLst>
          </a:custGeom>
          <a:solidFill>
            <a:schemeClr val="bg1">
              <a:lumMod val="85000"/>
            </a:schemeClr>
          </a:solidFill>
          <a:ln w="12700" cap="flat" cmpd="sng" algn="ctr">
            <a:noFill/>
            <a:prstDash val="solid"/>
            <a:miter lim="800000"/>
          </a:ln>
          <a:effectLst>
            <a:outerShdw blurRad="76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charset="-122"/>
              <a:ea typeface="思源黑体 CN Normal" panose="020B0400000000000000" charset="-122"/>
            </a:endParaRPr>
          </a:p>
        </p:txBody>
      </p:sp>
      <p:sp>
        <p:nvSpPr>
          <p:cNvPr id="6" name="任意多边形 72"/>
          <p:cNvSpPr/>
          <p:nvPr/>
        </p:nvSpPr>
        <p:spPr>
          <a:xfrm>
            <a:off x="4943239" y="1582250"/>
            <a:ext cx="2305522" cy="2305522"/>
          </a:xfrm>
          <a:custGeom>
            <a:avLst/>
            <a:gdLst>
              <a:gd name="connsiteX0" fmla="*/ 2339994 w 4679988"/>
              <a:gd name="connsiteY0" fmla="*/ 1008888 h 4679988"/>
              <a:gd name="connsiteX1" fmla="*/ 1008888 w 4679988"/>
              <a:gd name="connsiteY1" fmla="*/ 2339994 h 4679988"/>
              <a:gd name="connsiteX2" fmla="*/ 2339994 w 4679988"/>
              <a:gd name="connsiteY2" fmla="*/ 3671100 h 4679988"/>
              <a:gd name="connsiteX3" fmla="*/ 3671100 w 4679988"/>
              <a:gd name="connsiteY3" fmla="*/ 2339994 h 4679988"/>
              <a:gd name="connsiteX4" fmla="*/ 2339994 w 4679988"/>
              <a:gd name="connsiteY4" fmla="*/ 1008888 h 4679988"/>
              <a:gd name="connsiteX5" fmla="*/ 2339994 w 4679988"/>
              <a:gd name="connsiteY5" fmla="*/ 0 h 4679988"/>
              <a:gd name="connsiteX6" fmla="*/ 4679988 w 4679988"/>
              <a:gd name="connsiteY6" fmla="*/ 2339994 h 4679988"/>
              <a:gd name="connsiteX7" fmla="*/ 2339994 w 4679988"/>
              <a:gd name="connsiteY7" fmla="*/ 4679988 h 4679988"/>
              <a:gd name="connsiteX8" fmla="*/ 0 w 4679988"/>
              <a:gd name="connsiteY8" fmla="*/ 2339994 h 4679988"/>
              <a:gd name="connsiteX9" fmla="*/ 2339994 w 4679988"/>
              <a:gd name="connsiteY9" fmla="*/ 0 h 467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9988" h="4679988">
                <a:moveTo>
                  <a:pt x="2339994" y="1008888"/>
                </a:moveTo>
                <a:cubicBezTo>
                  <a:pt x="1604844" y="1008888"/>
                  <a:pt x="1008888" y="1604844"/>
                  <a:pt x="1008888" y="2339994"/>
                </a:cubicBezTo>
                <a:cubicBezTo>
                  <a:pt x="1008888" y="3075144"/>
                  <a:pt x="1604844" y="3671100"/>
                  <a:pt x="2339994" y="3671100"/>
                </a:cubicBezTo>
                <a:cubicBezTo>
                  <a:pt x="3075144" y="3671100"/>
                  <a:pt x="3671100" y="3075144"/>
                  <a:pt x="3671100" y="2339994"/>
                </a:cubicBezTo>
                <a:cubicBezTo>
                  <a:pt x="3671100" y="1604844"/>
                  <a:pt x="3075144" y="1008888"/>
                  <a:pt x="2339994" y="1008888"/>
                </a:cubicBezTo>
                <a:close/>
                <a:moveTo>
                  <a:pt x="2339994" y="0"/>
                </a:moveTo>
                <a:cubicBezTo>
                  <a:pt x="3632337" y="0"/>
                  <a:pt x="4679988" y="1047651"/>
                  <a:pt x="4679988" y="2339994"/>
                </a:cubicBezTo>
                <a:cubicBezTo>
                  <a:pt x="4679988" y="3632337"/>
                  <a:pt x="3632337" y="4679988"/>
                  <a:pt x="2339994" y="4679988"/>
                </a:cubicBezTo>
                <a:cubicBezTo>
                  <a:pt x="1047651" y="4679988"/>
                  <a:pt x="0" y="3632337"/>
                  <a:pt x="0" y="2339994"/>
                </a:cubicBezTo>
                <a:cubicBezTo>
                  <a:pt x="0" y="1047651"/>
                  <a:pt x="1047651" y="0"/>
                  <a:pt x="2339994" y="0"/>
                </a:cubicBezTo>
                <a:close/>
              </a:path>
            </a:pathLst>
          </a:custGeom>
          <a:solidFill>
            <a:schemeClr val="bg1">
              <a:lumMod val="85000"/>
            </a:schemeClr>
          </a:solidFill>
          <a:ln w="12700" cap="flat" cmpd="sng" algn="ctr">
            <a:noFill/>
            <a:prstDash val="solid"/>
            <a:miter lim="800000"/>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charset="-122"/>
              <a:ea typeface="思源黑体 CN Normal" panose="020B0400000000000000" charset="-122"/>
            </a:endParaRPr>
          </a:p>
        </p:txBody>
      </p:sp>
      <p:sp>
        <p:nvSpPr>
          <p:cNvPr id="7" name="任意多边形 76"/>
          <p:cNvSpPr/>
          <p:nvPr/>
        </p:nvSpPr>
        <p:spPr>
          <a:xfrm>
            <a:off x="8753170" y="1573569"/>
            <a:ext cx="2305522" cy="2305522"/>
          </a:xfrm>
          <a:custGeom>
            <a:avLst/>
            <a:gdLst>
              <a:gd name="connsiteX0" fmla="*/ 2339994 w 4679988"/>
              <a:gd name="connsiteY0" fmla="*/ 1008888 h 4679988"/>
              <a:gd name="connsiteX1" fmla="*/ 1008888 w 4679988"/>
              <a:gd name="connsiteY1" fmla="*/ 2339994 h 4679988"/>
              <a:gd name="connsiteX2" fmla="*/ 2339994 w 4679988"/>
              <a:gd name="connsiteY2" fmla="*/ 3671100 h 4679988"/>
              <a:gd name="connsiteX3" fmla="*/ 3671100 w 4679988"/>
              <a:gd name="connsiteY3" fmla="*/ 2339994 h 4679988"/>
              <a:gd name="connsiteX4" fmla="*/ 2339994 w 4679988"/>
              <a:gd name="connsiteY4" fmla="*/ 1008888 h 4679988"/>
              <a:gd name="connsiteX5" fmla="*/ 2339994 w 4679988"/>
              <a:gd name="connsiteY5" fmla="*/ 0 h 4679988"/>
              <a:gd name="connsiteX6" fmla="*/ 4679988 w 4679988"/>
              <a:gd name="connsiteY6" fmla="*/ 2339994 h 4679988"/>
              <a:gd name="connsiteX7" fmla="*/ 2339994 w 4679988"/>
              <a:gd name="connsiteY7" fmla="*/ 4679988 h 4679988"/>
              <a:gd name="connsiteX8" fmla="*/ 0 w 4679988"/>
              <a:gd name="connsiteY8" fmla="*/ 2339994 h 4679988"/>
              <a:gd name="connsiteX9" fmla="*/ 2339994 w 4679988"/>
              <a:gd name="connsiteY9" fmla="*/ 0 h 467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9988" h="4679988">
                <a:moveTo>
                  <a:pt x="2339994" y="1008888"/>
                </a:moveTo>
                <a:cubicBezTo>
                  <a:pt x="1604844" y="1008888"/>
                  <a:pt x="1008888" y="1604844"/>
                  <a:pt x="1008888" y="2339994"/>
                </a:cubicBezTo>
                <a:cubicBezTo>
                  <a:pt x="1008888" y="3075144"/>
                  <a:pt x="1604844" y="3671100"/>
                  <a:pt x="2339994" y="3671100"/>
                </a:cubicBezTo>
                <a:cubicBezTo>
                  <a:pt x="3075144" y="3671100"/>
                  <a:pt x="3671100" y="3075144"/>
                  <a:pt x="3671100" y="2339994"/>
                </a:cubicBezTo>
                <a:cubicBezTo>
                  <a:pt x="3671100" y="1604844"/>
                  <a:pt x="3075144" y="1008888"/>
                  <a:pt x="2339994" y="1008888"/>
                </a:cubicBezTo>
                <a:close/>
                <a:moveTo>
                  <a:pt x="2339994" y="0"/>
                </a:moveTo>
                <a:cubicBezTo>
                  <a:pt x="3632337" y="0"/>
                  <a:pt x="4679988" y="1047651"/>
                  <a:pt x="4679988" y="2339994"/>
                </a:cubicBezTo>
                <a:cubicBezTo>
                  <a:pt x="4679988" y="3632337"/>
                  <a:pt x="3632337" y="4679988"/>
                  <a:pt x="2339994" y="4679988"/>
                </a:cubicBezTo>
                <a:cubicBezTo>
                  <a:pt x="1047651" y="4679988"/>
                  <a:pt x="0" y="3632337"/>
                  <a:pt x="0" y="2339994"/>
                </a:cubicBezTo>
                <a:cubicBezTo>
                  <a:pt x="0" y="1047651"/>
                  <a:pt x="1047651" y="0"/>
                  <a:pt x="2339994" y="0"/>
                </a:cubicBezTo>
                <a:close/>
              </a:path>
            </a:pathLst>
          </a:custGeom>
          <a:solidFill>
            <a:schemeClr val="bg1">
              <a:lumMod val="85000"/>
            </a:schemeClr>
          </a:solidFill>
          <a:ln w="12700" cap="flat" cmpd="sng" algn="ctr">
            <a:noFill/>
            <a:prstDash val="solid"/>
            <a:miter lim="800000"/>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黑体 CN Normal" panose="020B0400000000000000" charset="-122"/>
              <a:ea typeface="思源黑体 CN Normal" panose="020B0400000000000000" charset="-122"/>
            </a:endParaRPr>
          </a:p>
        </p:txBody>
      </p:sp>
      <p:grpSp>
        <p:nvGrpSpPr>
          <p:cNvPr id="31" name="组合 30"/>
          <p:cNvGrpSpPr/>
          <p:nvPr/>
        </p:nvGrpSpPr>
        <p:grpSpPr>
          <a:xfrm>
            <a:off x="6575349" y="1573570"/>
            <a:ext cx="673100" cy="673100"/>
            <a:chOff x="6575349" y="1191537"/>
            <a:chExt cx="673100" cy="673100"/>
          </a:xfrm>
        </p:grpSpPr>
        <p:sp>
          <p:nvSpPr>
            <p:cNvPr id="18" name="椭圆 17"/>
            <p:cNvSpPr/>
            <p:nvPr/>
          </p:nvSpPr>
          <p:spPr>
            <a:xfrm>
              <a:off x="6575349" y="1191537"/>
              <a:ext cx="673100" cy="673100"/>
            </a:xfrm>
            <a:prstGeom prst="ellipse">
              <a:avLst/>
            </a:prstGeom>
            <a:gradFill>
              <a:gsLst>
                <a:gs pos="38000">
                  <a:srgbClr val="0F437F"/>
                </a:gs>
                <a:gs pos="100000">
                  <a:srgbClr val="3B8ABB"/>
                </a:gs>
              </a:gsLst>
              <a:lin ang="2700000" scaled="0"/>
            </a:gra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latin typeface="思源黑体 CN Normal" panose="020B0400000000000000" charset="-122"/>
                <a:ea typeface="思源黑体 CN Normal" panose="020B0400000000000000" charset="-122"/>
              </a:endParaRPr>
            </a:p>
          </p:txBody>
        </p:sp>
        <p:sp>
          <p:nvSpPr>
            <p:cNvPr id="24" name="任意多边形 86"/>
            <p:cNvSpPr/>
            <p:nvPr/>
          </p:nvSpPr>
          <p:spPr bwMode="auto">
            <a:xfrm>
              <a:off x="6752685" y="1369114"/>
              <a:ext cx="318427" cy="317945"/>
            </a:xfrm>
            <a:custGeom>
              <a:avLst/>
              <a:gdLst>
                <a:gd name="connsiteX0" fmla="*/ 303751 w 607639"/>
                <a:gd name="connsiteY0" fmla="*/ 404575 h 606722"/>
                <a:gd name="connsiteX1" fmla="*/ 382598 w 607639"/>
                <a:gd name="connsiteY1" fmla="*/ 412343 h 606722"/>
                <a:gd name="connsiteX2" fmla="*/ 434754 w 607639"/>
                <a:gd name="connsiteY2" fmla="*/ 422301 h 606722"/>
                <a:gd name="connsiteX3" fmla="*/ 303740 w 607639"/>
                <a:gd name="connsiteY3" fmla="*/ 480269 h 606722"/>
                <a:gd name="connsiteX4" fmla="*/ 172815 w 607639"/>
                <a:gd name="connsiteY4" fmla="*/ 422301 h 606722"/>
                <a:gd name="connsiteX5" fmla="*/ 224972 w 607639"/>
                <a:gd name="connsiteY5" fmla="*/ 412343 h 606722"/>
                <a:gd name="connsiteX6" fmla="*/ 303751 w 607639"/>
                <a:gd name="connsiteY6" fmla="*/ 404575 h 606722"/>
                <a:gd name="connsiteX7" fmla="*/ 303786 w 607639"/>
                <a:gd name="connsiteY7" fmla="*/ 354039 h 606722"/>
                <a:gd name="connsiteX8" fmla="*/ 213969 w 607639"/>
                <a:gd name="connsiteY8" fmla="*/ 363038 h 606722"/>
                <a:gd name="connsiteX9" fmla="*/ 125231 w 607639"/>
                <a:gd name="connsiteY9" fmla="*/ 377168 h 606722"/>
                <a:gd name="connsiteX10" fmla="*/ 105026 w 607639"/>
                <a:gd name="connsiteY10" fmla="*/ 390499 h 606722"/>
                <a:gd name="connsiteX11" fmla="*/ 105382 w 607639"/>
                <a:gd name="connsiteY11" fmla="*/ 414761 h 606722"/>
                <a:gd name="connsiteX12" fmla="*/ 303775 w 607639"/>
                <a:gd name="connsiteY12" fmla="*/ 530826 h 606722"/>
                <a:gd name="connsiteX13" fmla="*/ 502257 w 607639"/>
                <a:gd name="connsiteY13" fmla="*/ 414761 h 606722"/>
                <a:gd name="connsiteX14" fmla="*/ 502613 w 607639"/>
                <a:gd name="connsiteY14" fmla="*/ 390499 h 606722"/>
                <a:gd name="connsiteX15" fmla="*/ 482409 w 607639"/>
                <a:gd name="connsiteY15" fmla="*/ 377168 h 606722"/>
                <a:gd name="connsiteX16" fmla="*/ 393671 w 607639"/>
                <a:gd name="connsiteY16" fmla="*/ 363038 h 606722"/>
                <a:gd name="connsiteX17" fmla="*/ 303786 w 607639"/>
                <a:gd name="connsiteY17" fmla="*/ 354039 h 606722"/>
                <a:gd name="connsiteX18" fmla="*/ 253131 w 607639"/>
                <a:gd name="connsiteY18" fmla="*/ 278077 h 606722"/>
                <a:gd name="connsiteX19" fmla="*/ 227854 w 607639"/>
                <a:gd name="connsiteY19" fmla="*/ 303317 h 606722"/>
                <a:gd name="connsiteX20" fmla="*/ 253131 w 607639"/>
                <a:gd name="connsiteY20" fmla="*/ 328645 h 606722"/>
                <a:gd name="connsiteX21" fmla="*/ 354419 w 607639"/>
                <a:gd name="connsiteY21" fmla="*/ 328645 h 606722"/>
                <a:gd name="connsiteX22" fmla="*/ 379786 w 607639"/>
                <a:gd name="connsiteY22" fmla="*/ 303317 h 606722"/>
                <a:gd name="connsiteX23" fmla="*/ 354419 w 607639"/>
                <a:gd name="connsiteY23" fmla="*/ 278077 h 606722"/>
                <a:gd name="connsiteX24" fmla="*/ 303829 w 607639"/>
                <a:gd name="connsiteY24" fmla="*/ 126383 h 606722"/>
                <a:gd name="connsiteX25" fmla="*/ 434754 w 607639"/>
                <a:gd name="connsiteY25" fmla="*/ 184387 h 606722"/>
                <a:gd name="connsiteX26" fmla="*/ 382598 w 607639"/>
                <a:gd name="connsiteY26" fmla="*/ 194247 h 606722"/>
                <a:gd name="connsiteX27" fmla="*/ 224972 w 607639"/>
                <a:gd name="connsiteY27" fmla="*/ 194247 h 606722"/>
                <a:gd name="connsiteX28" fmla="*/ 172815 w 607639"/>
                <a:gd name="connsiteY28" fmla="*/ 184387 h 606722"/>
                <a:gd name="connsiteX29" fmla="*/ 303829 w 607639"/>
                <a:gd name="connsiteY29" fmla="*/ 126383 h 606722"/>
                <a:gd name="connsiteX30" fmla="*/ 303775 w 607639"/>
                <a:gd name="connsiteY30" fmla="*/ 75807 h 606722"/>
                <a:gd name="connsiteX31" fmla="*/ 105382 w 607639"/>
                <a:gd name="connsiteY31" fmla="*/ 191961 h 606722"/>
                <a:gd name="connsiteX32" fmla="*/ 105026 w 607639"/>
                <a:gd name="connsiteY32" fmla="*/ 216134 h 606722"/>
                <a:gd name="connsiteX33" fmla="*/ 125231 w 607639"/>
                <a:gd name="connsiteY33" fmla="*/ 229554 h 606722"/>
                <a:gd name="connsiteX34" fmla="*/ 213969 w 607639"/>
                <a:gd name="connsiteY34" fmla="*/ 243595 h 606722"/>
                <a:gd name="connsiteX35" fmla="*/ 303775 w 607639"/>
                <a:gd name="connsiteY35" fmla="*/ 252749 h 606722"/>
                <a:gd name="connsiteX36" fmla="*/ 393671 w 607639"/>
                <a:gd name="connsiteY36" fmla="*/ 243595 h 606722"/>
                <a:gd name="connsiteX37" fmla="*/ 482409 w 607639"/>
                <a:gd name="connsiteY37" fmla="*/ 229554 h 606722"/>
                <a:gd name="connsiteX38" fmla="*/ 502613 w 607639"/>
                <a:gd name="connsiteY38" fmla="*/ 216134 h 606722"/>
                <a:gd name="connsiteX39" fmla="*/ 502257 w 607639"/>
                <a:gd name="connsiteY39" fmla="*/ 191961 h 606722"/>
                <a:gd name="connsiteX40" fmla="*/ 303775 w 607639"/>
                <a:gd name="connsiteY40" fmla="*/ 75807 h 606722"/>
                <a:gd name="connsiteX41" fmla="*/ 303775 w 607639"/>
                <a:gd name="connsiteY41" fmla="*/ 0 h 606722"/>
                <a:gd name="connsiteX42" fmla="*/ 607639 w 607639"/>
                <a:gd name="connsiteY42" fmla="*/ 303317 h 606722"/>
                <a:gd name="connsiteX43" fmla="*/ 303775 w 607639"/>
                <a:gd name="connsiteY43" fmla="*/ 606722 h 606722"/>
                <a:gd name="connsiteX44" fmla="*/ 0 w 607639"/>
                <a:gd name="connsiteY44" fmla="*/ 303317 h 606722"/>
                <a:gd name="connsiteX45" fmla="*/ 303775 w 607639"/>
                <a:gd name="connsiteY4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7639" h="606722">
                  <a:moveTo>
                    <a:pt x="303751" y="404575"/>
                  </a:moveTo>
                  <a:cubicBezTo>
                    <a:pt x="331576" y="404564"/>
                    <a:pt x="359412" y="407142"/>
                    <a:pt x="382598" y="412343"/>
                  </a:cubicBezTo>
                  <a:cubicBezTo>
                    <a:pt x="400577" y="416433"/>
                    <a:pt x="417843" y="419723"/>
                    <a:pt x="434754" y="422301"/>
                  </a:cubicBezTo>
                  <a:cubicBezTo>
                    <a:pt x="401467" y="458753"/>
                    <a:pt x="354028" y="480269"/>
                    <a:pt x="303740" y="480269"/>
                  </a:cubicBezTo>
                  <a:cubicBezTo>
                    <a:pt x="253542" y="480269"/>
                    <a:pt x="206103" y="458753"/>
                    <a:pt x="172815" y="422301"/>
                  </a:cubicBezTo>
                  <a:cubicBezTo>
                    <a:pt x="189637" y="419723"/>
                    <a:pt x="206993" y="416433"/>
                    <a:pt x="224972" y="412343"/>
                  </a:cubicBezTo>
                  <a:cubicBezTo>
                    <a:pt x="248113" y="407186"/>
                    <a:pt x="275927" y="404586"/>
                    <a:pt x="303751" y="404575"/>
                  </a:cubicBezTo>
                  <a:close/>
                  <a:moveTo>
                    <a:pt x="303786" y="354039"/>
                  </a:moveTo>
                  <a:cubicBezTo>
                    <a:pt x="272223" y="354040"/>
                    <a:pt x="240671" y="357039"/>
                    <a:pt x="213969" y="363038"/>
                  </a:cubicBezTo>
                  <a:cubicBezTo>
                    <a:pt x="182372" y="370059"/>
                    <a:pt x="153356" y="374680"/>
                    <a:pt x="125231" y="377168"/>
                  </a:cubicBezTo>
                  <a:cubicBezTo>
                    <a:pt x="116597" y="377879"/>
                    <a:pt x="109032" y="382945"/>
                    <a:pt x="105026" y="390499"/>
                  </a:cubicBezTo>
                  <a:cubicBezTo>
                    <a:pt x="101021" y="398142"/>
                    <a:pt x="101110" y="407296"/>
                    <a:pt x="105382" y="414761"/>
                  </a:cubicBezTo>
                  <a:cubicBezTo>
                    <a:pt x="145791" y="486391"/>
                    <a:pt x="221890" y="530826"/>
                    <a:pt x="303775" y="530826"/>
                  </a:cubicBezTo>
                  <a:cubicBezTo>
                    <a:pt x="385749" y="530826"/>
                    <a:pt x="461849" y="486391"/>
                    <a:pt x="502257" y="414761"/>
                  </a:cubicBezTo>
                  <a:cubicBezTo>
                    <a:pt x="506529" y="407296"/>
                    <a:pt x="506618" y="398142"/>
                    <a:pt x="502613" y="390499"/>
                  </a:cubicBezTo>
                  <a:cubicBezTo>
                    <a:pt x="498608" y="382945"/>
                    <a:pt x="491042" y="377879"/>
                    <a:pt x="482409" y="377168"/>
                  </a:cubicBezTo>
                  <a:cubicBezTo>
                    <a:pt x="454283" y="374680"/>
                    <a:pt x="425178" y="370059"/>
                    <a:pt x="393671" y="363038"/>
                  </a:cubicBezTo>
                  <a:cubicBezTo>
                    <a:pt x="366924" y="357039"/>
                    <a:pt x="335350" y="354040"/>
                    <a:pt x="303786" y="354039"/>
                  </a:cubicBezTo>
                  <a:close/>
                  <a:moveTo>
                    <a:pt x="253131" y="278077"/>
                  </a:moveTo>
                  <a:cubicBezTo>
                    <a:pt x="239157" y="278077"/>
                    <a:pt x="227854" y="289364"/>
                    <a:pt x="227854" y="303317"/>
                  </a:cubicBezTo>
                  <a:cubicBezTo>
                    <a:pt x="227854" y="317269"/>
                    <a:pt x="239157" y="328645"/>
                    <a:pt x="253131" y="328645"/>
                  </a:cubicBezTo>
                  <a:lnTo>
                    <a:pt x="354419" y="328645"/>
                  </a:lnTo>
                  <a:cubicBezTo>
                    <a:pt x="368482" y="328645"/>
                    <a:pt x="379786" y="317269"/>
                    <a:pt x="379786" y="303317"/>
                  </a:cubicBezTo>
                  <a:cubicBezTo>
                    <a:pt x="379786" y="289364"/>
                    <a:pt x="368482" y="278077"/>
                    <a:pt x="354419" y="278077"/>
                  </a:cubicBezTo>
                  <a:close/>
                  <a:moveTo>
                    <a:pt x="303829" y="126383"/>
                  </a:moveTo>
                  <a:cubicBezTo>
                    <a:pt x="354028" y="126383"/>
                    <a:pt x="401467" y="147968"/>
                    <a:pt x="434754" y="184387"/>
                  </a:cubicBezTo>
                  <a:cubicBezTo>
                    <a:pt x="417932" y="186963"/>
                    <a:pt x="400577" y="190250"/>
                    <a:pt x="382598" y="194247"/>
                  </a:cubicBezTo>
                  <a:cubicBezTo>
                    <a:pt x="336138" y="204640"/>
                    <a:pt x="271432" y="204640"/>
                    <a:pt x="224972" y="194247"/>
                  </a:cubicBezTo>
                  <a:cubicBezTo>
                    <a:pt x="206993" y="190250"/>
                    <a:pt x="189726" y="186963"/>
                    <a:pt x="172815" y="184387"/>
                  </a:cubicBezTo>
                  <a:cubicBezTo>
                    <a:pt x="206103" y="147968"/>
                    <a:pt x="253542" y="126383"/>
                    <a:pt x="303829" y="126383"/>
                  </a:cubicBezTo>
                  <a:close/>
                  <a:moveTo>
                    <a:pt x="303775" y="75807"/>
                  </a:moveTo>
                  <a:cubicBezTo>
                    <a:pt x="221890" y="75807"/>
                    <a:pt x="145791" y="120331"/>
                    <a:pt x="105382" y="191961"/>
                  </a:cubicBezTo>
                  <a:cubicBezTo>
                    <a:pt x="101110" y="199426"/>
                    <a:pt x="101021" y="208491"/>
                    <a:pt x="105026" y="216134"/>
                  </a:cubicBezTo>
                  <a:cubicBezTo>
                    <a:pt x="109032" y="223777"/>
                    <a:pt x="116597" y="228754"/>
                    <a:pt x="125231" y="229554"/>
                  </a:cubicBezTo>
                  <a:cubicBezTo>
                    <a:pt x="153356" y="231953"/>
                    <a:pt x="182372" y="236574"/>
                    <a:pt x="213969" y="243595"/>
                  </a:cubicBezTo>
                  <a:cubicBezTo>
                    <a:pt x="240760" y="249639"/>
                    <a:pt x="271822" y="252749"/>
                    <a:pt x="303775" y="252749"/>
                  </a:cubicBezTo>
                  <a:cubicBezTo>
                    <a:pt x="335817" y="252749"/>
                    <a:pt x="366880" y="249639"/>
                    <a:pt x="393671" y="243595"/>
                  </a:cubicBezTo>
                  <a:cubicBezTo>
                    <a:pt x="425178" y="236574"/>
                    <a:pt x="454283" y="231953"/>
                    <a:pt x="482409" y="229554"/>
                  </a:cubicBezTo>
                  <a:cubicBezTo>
                    <a:pt x="491042" y="228754"/>
                    <a:pt x="498608" y="223777"/>
                    <a:pt x="502613" y="216134"/>
                  </a:cubicBezTo>
                  <a:cubicBezTo>
                    <a:pt x="506618" y="208491"/>
                    <a:pt x="506529" y="199426"/>
                    <a:pt x="502257" y="191961"/>
                  </a:cubicBezTo>
                  <a:cubicBezTo>
                    <a:pt x="461849" y="120331"/>
                    <a:pt x="385749" y="75807"/>
                    <a:pt x="303775" y="75807"/>
                  </a:cubicBezTo>
                  <a:close/>
                  <a:moveTo>
                    <a:pt x="303775" y="0"/>
                  </a:moveTo>
                  <a:cubicBezTo>
                    <a:pt x="471372" y="0"/>
                    <a:pt x="607639" y="136061"/>
                    <a:pt x="607639" y="303317"/>
                  </a:cubicBezTo>
                  <a:cubicBezTo>
                    <a:pt x="607639" y="470572"/>
                    <a:pt x="471372" y="606722"/>
                    <a:pt x="303775" y="606722"/>
                  </a:cubicBezTo>
                  <a:cubicBezTo>
                    <a:pt x="136267" y="606722"/>
                    <a:pt x="0" y="470572"/>
                    <a:pt x="0" y="303317"/>
                  </a:cubicBezTo>
                  <a:cubicBezTo>
                    <a:pt x="0" y="136061"/>
                    <a:pt x="136267" y="0"/>
                    <a:pt x="303775" y="0"/>
                  </a:cubicBezTo>
                  <a:close/>
                </a:path>
              </a:pathLst>
            </a:custGeom>
            <a:solidFill>
              <a:srgbClr val="FFFFFF"/>
            </a:solidFill>
            <a:ln>
              <a:noFill/>
            </a:ln>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思源黑体 CN Normal" panose="020B0400000000000000" charset="-122"/>
                <a:ea typeface="思源黑体 CN Normal" panose="020B0400000000000000" charset="-122"/>
              </a:endParaRPr>
            </a:p>
          </p:txBody>
        </p:sp>
      </p:grpSp>
      <p:grpSp>
        <p:nvGrpSpPr>
          <p:cNvPr id="32" name="组合 31"/>
          <p:cNvGrpSpPr/>
          <p:nvPr/>
        </p:nvGrpSpPr>
        <p:grpSpPr>
          <a:xfrm>
            <a:off x="10385592" y="1564888"/>
            <a:ext cx="673100" cy="673100"/>
            <a:chOff x="10385592" y="1182855"/>
            <a:chExt cx="673100" cy="673100"/>
          </a:xfrm>
        </p:grpSpPr>
        <p:sp>
          <p:nvSpPr>
            <p:cNvPr id="16" name="椭圆 15"/>
            <p:cNvSpPr/>
            <p:nvPr/>
          </p:nvSpPr>
          <p:spPr>
            <a:xfrm>
              <a:off x="10385592" y="1182855"/>
              <a:ext cx="673100" cy="673100"/>
            </a:xfrm>
            <a:prstGeom prst="ellipse">
              <a:avLst/>
            </a:prstGeom>
            <a:gradFill>
              <a:gsLst>
                <a:gs pos="38000">
                  <a:srgbClr val="0F437F"/>
                </a:gs>
                <a:gs pos="100000">
                  <a:srgbClr val="3B8ABB"/>
                </a:gs>
              </a:gsLst>
              <a:lin ang="2700000" scaled="0"/>
            </a:gra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latin typeface="思源黑体 CN Normal" panose="020B0400000000000000" charset="-122"/>
                <a:ea typeface="思源黑体 CN Normal" panose="020B0400000000000000" charset="-122"/>
              </a:endParaRPr>
            </a:p>
          </p:txBody>
        </p:sp>
        <p:sp>
          <p:nvSpPr>
            <p:cNvPr id="25" name="任意多边形 89"/>
            <p:cNvSpPr/>
            <p:nvPr/>
          </p:nvSpPr>
          <p:spPr bwMode="auto">
            <a:xfrm>
              <a:off x="10569101" y="1394980"/>
              <a:ext cx="306082" cy="280611"/>
            </a:xfrm>
            <a:custGeom>
              <a:avLst/>
              <a:gdLst>
                <a:gd name="T0" fmla="*/ 9978 w 10065"/>
                <a:gd name="T1" fmla="*/ 2876 h 9225"/>
                <a:gd name="T2" fmla="*/ 7865 w 10065"/>
                <a:gd name="T3" fmla="*/ 8963 h 9225"/>
                <a:gd name="T4" fmla="*/ 1589 w 10065"/>
                <a:gd name="T5" fmla="*/ 9225 h 9225"/>
                <a:gd name="T6" fmla="*/ 100 w 10065"/>
                <a:gd name="T7" fmla="*/ 8113 h 9225"/>
                <a:gd name="T8" fmla="*/ 105 w 10065"/>
                <a:gd name="T9" fmla="*/ 7190 h 9225"/>
                <a:gd name="T10" fmla="*/ 111 w 10065"/>
                <a:gd name="T11" fmla="*/ 6838 h 9225"/>
                <a:gd name="T12" fmla="*/ 141 w 10065"/>
                <a:gd name="T13" fmla="*/ 6595 h 9225"/>
                <a:gd name="T14" fmla="*/ 339 w 10065"/>
                <a:gd name="T15" fmla="*/ 6312 h 9225"/>
                <a:gd name="T16" fmla="*/ 789 w 10065"/>
                <a:gd name="T17" fmla="*/ 5212 h 9225"/>
                <a:gd name="T18" fmla="*/ 789 w 10065"/>
                <a:gd name="T19" fmla="*/ 4865 h 9225"/>
                <a:gd name="T20" fmla="*/ 994 w 10065"/>
                <a:gd name="T21" fmla="*/ 4560 h 9225"/>
                <a:gd name="T22" fmla="*/ 1396 w 10065"/>
                <a:gd name="T23" fmla="*/ 3467 h 9225"/>
                <a:gd name="T24" fmla="*/ 1384 w 10065"/>
                <a:gd name="T25" fmla="*/ 3107 h 9225"/>
                <a:gd name="T26" fmla="*/ 1649 w 10065"/>
                <a:gd name="T27" fmla="*/ 2788 h 9225"/>
                <a:gd name="T28" fmla="*/ 2069 w 10065"/>
                <a:gd name="T29" fmla="*/ 1701 h 9225"/>
                <a:gd name="T30" fmla="*/ 2039 w 10065"/>
                <a:gd name="T31" fmla="*/ 1390 h 9225"/>
                <a:gd name="T32" fmla="*/ 2201 w 10065"/>
                <a:gd name="T33" fmla="*/ 1143 h 9225"/>
                <a:gd name="T34" fmla="*/ 2403 w 10065"/>
                <a:gd name="T35" fmla="*/ 833 h 9225"/>
                <a:gd name="T36" fmla="*/ 2589 w 10065"/>
                <a:gd name="T37" fmla="*/ 407 h 9225"/>
                <a:gd name="T38" fmla="*/ 2865 w 10065"/>
                <a:gd name="T39" fmla="*/ 73 h 9225"/>
                <a:gd name="T40" fmla="*/ 3366 w 10065"/>
                <a:gd name="T41" fmla="*/ 36 h 9225"/>
                <a:gd name="T42" fmla="*/ 3666 w 10065"/>
                <a:gd name="T43" fmla="*/ 0 h 9225"/>
                <a:gd name="T44" fmla="*/ 8922 w 10065"/>
                <a:gd name="T45" fmla="*/ 336 h 9225"/>
                <a:gd name="T46" fmla="*/ 7384 w 10065"/>
                <a:gd name="T47" fmla="*/ 6558 h 9225"/>
                <a:gd name="T48" fmla="*/ 6183 w 10065"/>
                <a:gd name="T49" fmla="*/ 7688 h 9225"/>
                <a:gd name="T50" fmla="*/ 734 w 10065"/>
                <a:gd name="T51" fmla="*/ 7778 h 9225"/>
                <a:gd name="T52" fmla="*/ 1593 w 10065"/>
                <a:gd name="T53" fmla="*/ 8456 h 9225"/>
                <a:gd name="T54" fmla="*/ 7473 w 10065"/>
                <a:gd name="T55" fmla="*/ 8362 h 9225"/>
                <a:gd name="T56" fmla="*/ 9484 w 10065"/>
                <a:gd name="T57" fmla="*/ 2186 h 9225"/>
                <a:gd name="T58" fmla="*/ 9869 w 10065"/>
                <a:gd name="T59" fmla="*/ 2102 h 9225"/>
                <a:gd name="T60" fmla="*/ 2994 w 10065"/>
                <a:gd name="T61" fmla="*/ 3787 h 9225"/>
                <a:gd name="T62" fmla="*/ 6765 w 10065"/>
                <a:gd name="T63" fmla="*/ 3843 h 9225"/>
                <a:gd name="T64" fmla="*/ 7017 w 10065"/>
                <a:gd name="T65" fmla="*/ 3652 h 9225"/>
                <a:gd name="T66" fmla="*/ 7130 w 10065"/>
                <a:gd name="T67" fmla="*/ 3133 h 9225"/>
                <a:gd name="T68" fmla="*/ 3359 w 10065"/>
                <a:gd name="T69" fmla="*/ 3077 h 9225"/>
                <a:gd name="T70" fmla="*/ 3108 w 10065"/>
                <a:gd name="T71" fmla="*/ 3268 h 9225"/>
                <a:gd name="T72" fmla="*/ 3479 w 10065"/>
                <a:gd name="T73" fmla="*/ 2113 h 9225"/>
                <a:gd name="T74" fmla="*/ 3612 w 10065"/>
                <a:gd name="T75" fmla="*/ 2305 h 9225"/>
                <a:gd name="T76" fmla="*/ 7415 w 10065"/>
                <a:gd name="T77" fmla="*/ 2248 h 9225"/>
                <a:gd name="T78" fmla="*/ 7640 w 10065"/>
                <a:gd name="T79" fmla="*/ 1730 h 9225"/>
                <a:gd name="T80" fmla="*/ 7508 w 10065"/>
                <a:gd name="T81" fmla="*/ 1538 h 9225"/>
                <a:gd name="T82" fmla="*/ 3705 w 10065"/>
                <a:gd name="T83" fmla="*/ 1595 h 9225"/>
                <a:gd name="T84" fmla="*/ 3479 w 10065"/>
                <a:gd name="T85" fmla="*/ 2113 h 9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65" h="9225">
                  <a:moveTo>
                    <a:pt x="9869" y="2102"/>
                  </a:moveTo>
                  <a:cubicBezTo>
                    <a:pt x="10029" y="2331"/>
                    <a:pt x="10065" y="2588"/>
                    <a:pt x="9978" y="2876"/>
                  </a:cubicBezTo>
                  <a:lnTo>
                    <a:pt x="8325" y="8318"/>
                  </a:lnTo>
                  <a:cubicBezTo>
                    <a:pt x="8249" y="8575"/>
                    <a:pt x="8095" y="8790"/>
                    <a:pt x="7865" y="8963"/>
                  </a:cubicBezTo>
                  <a:cubicBezTo>
                    <a:pt x="7637" y="9137"/>
                    <a:pt x="7392" y="9225"/>
                    <a:pt x="7130" y="9225"/>
                  </a:cubicBezTo>
                  <a:lnTo>
                    <a:pt x="1589" y="9225"/>
                  </a:lnTo>
                  <a:cubicBezTo>
                    <a:pt x="1280" y="9225"/>
                    <a:pt x="984" y="9117"/>
                    <a:pt x="698" y="8903"/>
                  </a:cubicBezTo>
                  <a:cubicBezTo>
                    <a:pt x="411" y="8688"/>
                    <a:pt x="213" y="8426"/>
                    <a:pt x="100" y="8113"/>
                  </a:cubicBezTo>
                  <a:cubicBezTo>
                    <a:pt x="4" y="7846"/>
                    <a:pt x="0" y="7591"/>
                    <a:pt x="88" y="7351"/>
                  </a:cubicBezTo>
                  <a:cubicBezTo>
                    <a:pt x="88" y="7335"/>
                    <a:pt x="94" y="7281"/>
                    <a:pt x="105" y="7190"/>
                  </a:cubicBezTo>
                  <a:cubicBezTo>
                    <a:pt x="118" y="7097"/>
                    <a:pt x="125" y="7024"/>
                    <a:pt x="129" y="6967"/>
                  </a:cubicBezTo>
                  <a:cubicBezTo>
                    <a:pt x="133" y="6936"/>
                    <a:pt x="126" y="6892"/>
                    <a:pt x="111" y="6838"/>
                  </a:cubicBezTo>
                  <a:cubicBezTo>
                    <a:pt x="95" y="6785"/>
                    <a:pt x="90" y="6745"/>
                    <a:pt x="94" y="6721"/>
                  </a:cubicBezTo>
                  <a:cubicBezTo>
                    <a:pt x="101" y="6677"/>
                    <a:pt x="118" y="6635"/>
                    <a:pt x="141" y="6595"/>
                  </a:cubicBezTo>
                  <a:cubicBezTo>
                    <a:pt x="165" y="6555"/>
                    <a:pt x="198" y="6507"/>
                    <a:pt x="240" y="6453"/>
                  </a:cubicBezTo>
                  <a:cubicBezTo>
                    <a:pt x="282" y="6400"/>
                    <a:pt x="315" y="6352"/>
                    <a:pt x="339" y="6312"/>
                  </a:cubicBezTo>
                  <a:cubicBezTo>
                    <a:pt x="432" y="6161"/>
                    <a:pt x="521" y="5977"/>
                    <a:pt x="609" y="5762"/>
                  </a:cubicBezTo>
                  <a:cubicBezTo>
                    <a:pt x="697" y="5547"/>
                    <a:pt x="757" y="5365"/>
                    <a:pt x="789" y="5212"/>
                  </a:cubicBezTo>
                  <a:cubicBezTo>
                    <a:pt x="802" y="5172"/>
                    <a:pt x="802" y="5112"/>
                    <a:pt x="791" y="5032"/>
                  </a:cubicBezTo>
                  <a:cubicBezTo>
                    <a:pt x="781" y="4952"/>
                    <a:pt x="780" y="4896"/>
                    <a:pt x="789" y="4865"/>
                  </a:cubicBezTo>
                  <a:cubicBezTo>
                    <a:pt x="802" y="4821"/>
                    <a:pt x="834" y="4765"/>
                    <a:pt x="891" y="4697"/>
                  </a:cubicBezTo>
                  <a:cubicBezTo>
                    <a:pt x="947" y="4628"/>
                    <a:pt x="981" y="4583"/>
                    <a:pt x="994" y="4560"/>
                  </a:cubicBezTo>
                  <a:cubicBezTo>
                    <a:pt x="1079" y="4416"/>
                    <a:pt x="1161" y="4231"/>
                    <a:pt x="1246" y="4007"/>
                  </a:cubicBezTo>
                  <a:cubicBezTo>
                    <a:pt x="1331" y="3783"/>
                    <a:pt x="1380" y="3603"/>
                    <a:pt x="1396" y="3467"/>
                  </a:cubicBezTo>
                  <a:cubicBezTo>
                    <a:pt x="1400" y="3431"/>
                    <a:pt x="1395" y="3367"/>
                    <a:pt x="1381" y="3275"/>
                  </a:cubicBezTo>
                  <a:cubicBezTo>
                    <a:pt x="1368" y="3182"/>
                    <a:pt x="1369" y="3127"/>
                    <a:pt x="1384" y="3107"/>
                  </a:cubicBezTo>
                  <a:cubicBezTo>
                    <a:pt x="1400" y="3056"/>
                    <a:pt x="1445" y="2993"/>
                    <a:pt x="1516" y="2923"/>
                  </a:cubicBezTo>
                  <a:cubicBezTo>
                    <a:pt x="1589" y="2853"/>
                    <a:pt x="1633" y="2808"/>
                    <a:pt x="1649" y="2788"/>
                  </a:cubicBezTo>
                  <a:cubicBezTo>
                    <a:pt x="1725" y="2685"/>
                    <a:pt x="1810" y="2516"/>
                    <a:pt x="1904" y="2281"/>
                  </a:cubicBezTo>
                  <a:cubicBezTo>
                    <a:pt x="1998" y="2047"/>
                    <a:pt x="2053" y="1853"/>
                    <a:pt x="2069" y="1701"/>
                  </a:cubicBezTo>
                  <a:cubicBezTo>
                    <a:pt x="2073" y="1670"/>
                    <a:pt x="2066" y="1617"/>
                    <a:pt x="2051" y="1548"/>
                  </a:cubicBezTo>
                  <a:cubicBezTo>
                    <a:pt x="2035" y="1478"/>
                    <a:pt x="2031" y="1426"/>
                    <a:pt x="2039" y="1390"/>
                  </a:cubicBezTo>
                  <a:cubicBezTo>
                    <a:pt x="2046" y="1358"/>
                    <a:pt x="2065" y="1321"/>
                    <a:pt x="2093" y="1281"/>
                  </a:cubicBezTo>
                  <a:cubicBezTo>
                    <a:pt x="2120" y="1241"/>
                    <a:pt x="2158" y="1195"/>
                    <a:pt x="2201" y="1143"/>
                  </a:cubicBezTo>
                  <a:cubicBezTo>
                    <a:pt x="2245" y="1092"/>
                    <a:pt x="2280" y="1050"/>
                    <a:pt x="2304" y="1017"/>
                  </a:cubicBezTo>
                  <a:cubicBezTo>
                    <a:pt x="2335" y="970"/>
                    <a:pt x="2369" y="908"/>
                    <a:pt x="2403" y="833"/>
                  </a:cubicBezTo>
                  <a:cubicBezTo>
                    <a:pt x="2436" y="758"/>
                    <a:pt x="2468" y="690"/>
                    <a:pt x="2493" y="623"/>
                  </a:cubicBezTo>
                  <a:cubicBezTo>
                    <a:pt x="2519" y="557"/>
                    <a:pt x="2550" y="486"/>
                    <a:pt x="2589" y="407"/>
                  </a:cubicBezTo>
                  <a:cubicBezTo>
                    <a:pt x="2626" y="328"/>
                    <a:pt x="2666" y="266"/>
                    <a:pt x="2706" y="215"/>
                  </a:cubicBezTo>
                  <a:cubicBezTo>
                    <a:pt x="2746" y="165"/>
                    <a:pt x="2800" y="117"/>
                    <a:pt x="2865" y="73"/>
                  </a:cubicBezTo>
                  <a:cubicBezTo>
                    <a:pt x="2930" y="30"/>
                    <a:pt x="3003" y="6"/>
                    <a:pt x="3081" y="3"/>
                  </a:cubicBezTo>
                  <a:cubicBezTo>
                    <a:pt x="3160" y="1"/>
                    <a:pt x="3254" y="12"/>
                    <a:pt x="3366" y="36"/>
                  </a:cubicBezTo>
                  <a:lnTo>
                    <a:pt x="3360" y="53"/>
                  </a:lnTo>
                  <a:cubicBezTo>
                    <a:pt x="3511" y="17"/>
                    <a:pt x="3614" y="0"/>
                    <a:pt x="3666" y="0"/>
                  </a:cubicBezTo>
                  <a:lnTo>
                    <a:pt x="8237" y="0"/>
                  </a:lnTo>
                  <a:cubicBezTo>
                    <a:pt x="8533" y="0"/>
                    <a:pt x="8760" y="112"/>
                    <a:pt x="8922" y="336"/>
                  </a:cubicBezTo>
                  <a:cubicBezTo>
                    <a:pt x="9081" y="561"/>
                    <a:pt x="9118" y="821"/>
                    <a:pt x="9030" y="1116"/>
                  </a:cubicBezTo>
                  <a:lnTo>
                    <a:pt x="7384" y="6558"/>
                  </a:lnTo>
                  <a:cubicBezTo>
                    <a:pt x="7240" y="7035"/>
                    <a:pt x="7098" y="7341"/>
                    <a:pt x="6954" y="7481"/>
                  </a:cubicBezTo>
                  <a:cubicBezTo>
                    <a:pt x="6812" y="7618"/>
                    <a:pt x="6555" y="7688"/>
                    <a:pt x="6183" y="7688"/>
                  </a:cubicBezTo>
                  <a:lnTo>
                    <a:pt x="963" y="7688"/>
                  </a:lnTo>
                  <a:cubicBezTo>
                    <a:pt x="854" y="7688"/>
                    <a:pt x="778" y="7718"/>
                    <a:pt x="734" y="7778"/>
                  </a:cubicBezTo>
                  <a:cubicBezTo>
                    <a:pt x="690" y="7843"/>
                    <a:pt x="689" y="7928"/>
                    <a:pt x="728" y="8036"/>
                  </a:cubicBezTo>
                  <a:cubicBezTo>
                    <a:pt x="824" y="8316"/>
                    <a:pt x="1111" y="8456"/>
                    <a:pt x="1593" y="8456"/>
                  </a:cubicBezTo>
                  <a:lnTo>
                    <a:pt x="7137" y="8456"/>
                  </a:lnTo>
                  <a:cubicBezTo>
                    <a:pt x="7253" y="8456"/>
                    <a:pt x="7365" y="8425"/>
                    <a:pt x="7473" y="8362"/>
                  </a:cubicBezTo>
                  <a:cubicBezTo>
                    <a:pt x="7582" y="8300"/>
                    <a:pt x="7650" y="8217"/>
                    <a:pt x="7683" y="8113"/>
                  </a:cubicBezTo>
                  <a:lnTo>
                    <a:pt x="9484" y="2186"/>
                  </a:lnTo>
                  <a:cubicBezTo>
                    <a:pt x="9512" y="2097"/>
                    <a:pt x="9522" y="1983"/>
                    <a:pt x="9514" y="1843"/>
                  </a:cubicBezTo>
                  <a:cubicBezTo>
                    <a:pt x="9667" y="1905"/>
                    <a:pt x="9785" y="1990"/>
                    <a:pt x="9869" y="2102"/>
                  </a:cubicBezTo>
                  <a:close/>
                  <a:moveTo>
                    <a:pt x="2982" y="3652"/>
                  </a:moveTo>
                  <a:cubicBezTo>
                    <a:pt x="2965" y="3703"/>
                    <a:pt x="2969" y="3750"/>
                    <a:pt x="2994" y="3787"/>
                  </a:cubicBezTo>
                  <a:cubicBezTo>
                    <a:pt x="3018" y="3825"/>
                    <a:pt x="3059" y="3843"/>
                    <a:pt x="3114" y="3843"/>
                  </a:cubicBezTo>
                  <a:lnTo>
                    <a:pt x="6765" y="3843"/>
                  </a:lnTo>
                  <a:cubicBezTo>
                    <a:pt x="6817" y="3843"/>
                    <a:pt x="6869" y="3825"/>
                    <a:pt x="6918" y="3787"/>
                  </a:cubicBezTo>
                  <a:cubicBezTo>
                    <a:pt x="6968" y="3750"/>
                    <a:pt x="7002" y="3703"/>
                    <a:pt x="7017" y="3652"/>
                  </a:cubicBezTo>
                  <a:lnTo>
                    <a:pt x="7143" y="3268"/>
                  </a:lnTo>
                  <a:cubicBezTo>
                    <a:pt x="7159" y="3217"/>
                    <a:pt x="7155" y="3171"/>
                    <a:pt x="7130" y="3133"/>
                  </a:cubicBezTo>
                  <a:cubicBezTo>
                    <a:pt x="7107" y="3096"/>
                    <a:pt x="7065" y="3077"/>
                    <a:pt x="7010" y="3077"/>
                  </a:cubicBezTo>
                  <a:lnTo>
                    <a:pt x="3359" y="3077"/>
                  </a:lnTo>
                  <a:cubicBezTo>
                    <a:pt x="3308" y="3077"/>
                    <a:pt x="3255" y="3096"/>
                    <a:pt x="3207" y="3133"/>
                  </a:cubicBezTo>
                  <a:cubicBezTo>
                    <a:pt x="3157" y="3171"/>
                    <a:pt x="3123" y="3217"/>
                    <a:pt x="3108" y="3268"/>
                  </a:cubicBezTo>
                  <a:lnTo>
                    <a:pt x="2982" y="3652"/>
                  </a:lnTo>
                  <a:close/>
                  <a:moveTo>
                    <a:pt x="3479" y="2113"/>
                  </a:moveTo>
                  <a:cubicBezTo>
                    <a:pt x="3463" y="2165"/>
                    <a:pt x="3467" y="2211"/>
                    <a:pt x="3492" y="2248"/>
                  </a:cubicBezTo>
                  <a:cubicBezTo>
                    <a:pt x="3515" y="2286"/>
                    <a:pt x="3557" y="2305"/>
                    <a:pt x="3612" y="2305"/>
                  </a:cubicBezTo>
                  <a:lnTo>
                    <a:pt x="7263" y="2305"/>
                  </a:lnTo>
                  <a:cubicBezTo>
                    <a:pt x="7314" y="2305"/>
                    <a:pt x="7367" y="2286"/>
                    <a:pt x="7415" y="2248"/>
                  </a:cubicBezTo>
                  <a:cubicBezTo>
                    <a:pt x="7465" y="2211"/>
                    <a:pt x="7499" y="2165"/>
                    <a:pt x="7514" y="2113"/>
                  </a:cubicBezTo>
                  <a:lnTo>
                    <a:pt x="7640" y="1730"/>
                  </a:lnTo>
                  <a:cubicBezTo>
                    <a:pt x="7657" y="1678"/>
                    <a:pt x="7653" y="1632"/>
                    <a:pt x="7628" y="1595"/>
                  </a:cubicBezTo>
                  <a:cubicBezTo>
                    <a:pt x="7604" y="1557"/>
                    <a:pt x="7563" y="1538"/>
                    <a:pt x="7508" y="1538"/>
                  </a:cubicBezTo>
                  <a:lnTo>
                    <a:pt x="3858" y="1538"/>
                  </a:lnTo>
                  <a:cubicBezTo>
                    <a:pt x="3807" y="1538"/>
                    <a:pt x="3754" y="1557"/>
                    <a:pt x="3705" y="1595"/>
                  </a:cubicBezTo>
                  <a:cubicBezTo>
                    <a:pt x="3655" y="1632"/>
                    <a:pt x="3622" y="1678"/>
                    <a:pt x="3607" y="1730"/>
                  </a:cubicBezTo>
                  <a:lnTo>
                    <a:pt x="3479" y="2113"/>
                  </a:lnTo>
                  <a:close/>
                </a:path>
              </a:pathLst>
            </a:custGeom>
            <a:solidFill>
              <a:srgbClr val="FFFFFF"/>
            </a:solidFill>
            <a:ln>
              <a:noFill/>
            </a:ln>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a:lstStyle>
            <a:p>
              <a:endParaRPr lang="zh-CN" altLang="en-US" dirty="0">
                <a:latin typeface="思源黑体 CN Normal" panose="020B0400000000000000" charset="-122"/>
                <a:ea typeface="思源黑体 CN Normal" panose="020B0400000000000000" charset="-122"/>
              </a:endParaRPr>
            </a:p>
          </p:txBody>
        </p:sp>
      </p:grpSp>
      <p:grpSp>
        <p:nvGrpSpPr>
          <p:cNvPr id="28" name="组合 27"/>
          <p:cNvGrpSpPr/>
          <p:nvPr/>
        </p:nvGrpSpPr>
        <p:grpSpPr>
          <a:xfrm>
            <a:off x="2621019" y="1582250"/>
            <a:ext cx="673100" cy="673100"/>
            <a:chOff x="2621019" y="1200217"/>
            <a:chExt cx="673100" cy="673100"/>
          </a:xfrm>
        </p:grpSpPr>
        <p:sp>
          <p:nvSpPr>
            <p:cNvPr id="14" name="椭圆 13"/>
            <p:cNvSpPr/>
            <p:nvPr/>
          </p:nvSpPr>
          <p:spPr>
            <a:xfrm>
              <a:off x="2621019" y="1200217"/>
              <a:ext cx="673100" cy="673100"/>
            </a:xfrm>
            <a:prstGeom prst="ellipse">
              <a:avLst/>
            </a:prstGeom>
            <a:gradFill>
              <a:gsLst>
                <a:gs pos="38000">
                  <a:srgbClr val="0F437F"/>
                </a:gs>
                <a:gs pos="100000">
                  <a:srgbClr val="3B8ABB"/>
                </a:gs>
              </a:gsLst>
              <a:lin ang="2700000" scaled="0"/>
            </a:gra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latin typeface="思源黑体 CN Normal" panose="020B0400000000000000" charset="-122"/>
                <a:ea typeface="思源黑体 CN Normal" panose="020B0400000000000000" charset="-122"/>
              </a:endParaRPr>
            </a:p>
          </p:txBody>
        </p:sp>
        <p:sp>
          <p:nvSpPr>
            <p:cNvPr id="22" name="任意多边形 100"/>
            <p:cNvSpPr/>
            <p:nvPr/>
          </p:nvSpPr>
          <p:spPr bwMode="auto">
            <a:xfrm>
              <a:off x="2804528" y="1384046"/>
              <a:ext cx="306082" cy="305442"/>
            </a:xfrm>
            <a:custGeom>
              <a:avLst/>
              <a:gdLst>
                <a:gd name="connsiteX0" fmla="*/ 481071 w 607991"/>
                <a:gd name="connsiteY0" fmla="*/ 506364 h 606722"/>
                <a:gd name="connsiteX1" fmla="*/ 460955 w 607991"/>
                <a:gd name="connsiteY1" fmla="*/ 516162 h 606722"/>
                <a:gd name="connsiteX2" fmla="*/ 455704 w 607991"/>
                <a:gd name="connsiteY2" fmla="*/ 530826 h 606722"/>
                <a:gd name="connsiteX3" fmla="*/ 480981 w 607991"/>
                <a:gd name="connsiteY3" fmla="*/ 556066 h 606722"/>
                <a:gd name="connsiteX4" fmla="*/ 506437 w 607991"/>
                <a:gd name="connsiteY4" fmla="*/ 530826 h 606722"/>
                <a:gd name="connsiteX5" fmla="*/ 501186 w 607991"/>
                <a:gd name="connsiteY5" fmla="*/ 516162 h 606722"/>
                <a:gd name="connsiteX6" fmla="*/ 481071 w 607991"/>
                <a:gd name="connsiteY6" fmla="*/ 506364 h 606722"/>
                <a:gd name="connsiteX7" fmla="*/ 126698 w 607991"/>
                <a:gd name="connsiteY7" fmla="*/ 506364 h 606722"/>
                <a:gd name="connsiteX8" fmla="*/ 106628 w 607991"/>
                <a:gd name="connsiteY8" fmla="*/ 516162 h 606722"/>
                <a:gd name="connsiteX9" fmla="*/ 101287 w 607991"/>
                <a:gd name="connsiteY9" fmla="*/ 530826 h 606722"/>
                <a:gd name="connsiteX10" fmla="*/ 126565 w 607991"/>
                <a:gd name="connsiteY10" fmla="*/ 556066 h 606722"/>
                <a:gd name="connsiteX11" fmla="*/ 152020 w 607991"/>
                <a:gd name="connsiteY11" fmla="*/ 530826 h 606722"/>
                <a:gd name="connsiteX12" fmla="*/ 146769 w 607991"/>
                <a:gd name="connsiteY12" fmla="*/ 516162 h 606722"/>
                <a:gd name="connsiteX13" fmla="*/ 126698 w 607991"/>
                <a:gd name="connsiteY13" fmla="*/ 506364 h 606722"/>
                <a:gd name="connsiteX14" fmla="*/ 354520 w 607991"/>
                <a:gd name="connsiteY14" fmla="*/ 328623 h 606722"/>
                <a:gd name="connsiteX15" fmla="*/ 500562 w 607991"/>
                <a:gd name="connsiteY15" fmla="*/ 328623 h 606722"/>
                <a:gd name="connsiteX16" fmla="*/ 531710 w 607991"/>
                <a:gd name="connsiteY16" fmla="*/ 353885 h 606722"/>
                <a:gd name="connsiteX17" fmla="*/ 354520 w 607991"/>
                <a:gd name="connsiteY17" fmla="*/ 353885 h 606722"/>
                <a:gd name="connsiteX18" fmla="*/ 227926 w 607991"/>
                <a:gd name="connsiteY18" fmla="*/ 328623 h 606722"/>
                <a:gd name="connsiteX19" fmla="*/ 303925 w 607991"/>
                <a:gd name="connsiteY19" fmla="*/ 328623 h 606722"/>
                <a:gd name="connsiteX20" fmla="*/ 303925 w 607991"/>
                <a:gd name="connsiteY20" fmla="*/ 353885 h 606722"/>
                <a:gd name="connsiteX21" fmla="*/ 227926 w 607991"/>
                <a:gd name="connsiteY21" fmla="*/ 353885 h 606722"/>
                <a:gd name="connsiteX22" fmla="*/ 404971 w 607991"/>
                <a:gd name="connsiteY22" fmla="*/ 50656 h 606722"/>
                <a:gd name="connsiteX23" fmla="*/ 404971 w 607991"/>
                <a:gd name="connsiteY23" fmla="*/ 101313 h 606722"/>
                <a:gd name="connsiteX24" fmla="*/ 455704 w 607991"/>
                <a:gd name="connsiteY24" fmla="*/ 101313 h 606722"/>
                <a:gd name="connsiteX25" fmla="*/ 455704 w 607991"/>
                <a:gd name="connsiteY25" fmla="*/ 50656 h 606722"/>
                <a:gd name="connsiteX26" fmla="*/ 379694 w 607991"/>
                <a:gd name="connsiteY26" fmla="*/ 0 h 606722"/>
                <a:gd name="connsiteX27" fmla="*/ 480892 w 607991"/>
                <a:gd name="connsiteY27" fmla="*/ 0 h 606722"/>
                <a:gd name="connsiteX28" fmla="*/ 531625 w 607991"/>
                <a:gd name="connsiteY28" fmla="*/ 0 h 606722"/>
                <a:gd name="connsiteX29" fmla="*/ 556902 w 607991"/>
                <a:gd name="connsiteY29" fmla="*/ 25417 h 606722"/>
                <a:gd name="connsiteX30" fmla="*/ 531625 w 607991"/>
                <a:gd name="connsiteY30" fmla="*/ 50656 h 606722"/>
                <a:gd name="connsiteX31" fmla="*/ 506259 w 607991"/>
                <a:gd name="connsiteY31" fmla="*/ 50656 h 606722"/>
                <a:gd name="connsiteX32" fmla="*/ 506259 w 607991"/>
                <a:gd name="connsiteY32" fmla="*/ 101046 h 606722"/>
                <a:gd name="connsiteX33" fmla="*/ 531625 w 607991"/>
                <a:gd name="connsiteY33" fmla="*/ 101046 h 606722"/>
                <a:gd name="connsiteX34" fmla="*/ 556902 w 607991"/>
                <a:gd name="connsiteY34" fmla="*/ 126286 h 606722"/>
                <a:gd name="connsiteX35" fmla="*/ 531625 w 607991"/>
                <a:gd name="connsiteY35" fmla="*/ 151525 h 606722"/>
                <a:gd name="connsiteX36" fmla="*/ 480892 w 607991"/>
                <a:gd name="connsiteY36" fmla="*/ 151525 h 606722"/>
                <a:gd name="connsiteX37" fmla="*/ 379694 w 607991"/>
                <a:gd name="connsiteY37" fmla="*/ 151525 h 606722"/>
                <a:gd name="connsiteX38" fmla="*/ 354417 w 607991"/>
                <a:gd name="connsiteY38" fmla="*/ 126286 h 606722"/>
                <a:gd name="connsiteX39" fmla="*/ 354417 w 607991"/>
                <a:gd name="connsiteY39" fmla="*/ 101046 h 606722"/>
                <a:gd name="connsiteX40" fmla="*/ 101287 w 607991"/>
                <a:gd name="connsiteY40" fmla="*/ 101046 h 606722"/>
                <a:gd name="connsiteX41" fmla="*/ 76010 w 607991"/>
                <a:gd name="connsiteY41" fmla="*/ 126286 h 606722"/>
                <a:gd name="connsiteX42" fmla="*/ 76010 w 607991"/>
                <a:gd name="connsiteY42" fmla="*/ 176853 h 606722"/>
                <a:gd name="connsiteX43" fmla="*/ 126743 w 607991"/>
                <a:gd name="connsiteY43" fmla="*/ 252571 h 606722"/>
                <a:gd name="connsiteX44" fmla="*/ 127010 w 607991"/>
                <a:gd name="connsiteY44" fmla="*/ 252749 h 606722"/>
                <a:gd name="connsiteX45" fmla="*/ 133507 w 607991"/>
                <a:gd name="connsiteY45" fmla="*/ 241640 h 606722"/>
                <a:gd name="connsiteX46" fmla="*/ 203732 w 607991"/>
                <a:gd name="connsiteY46" fmla="*/ 202093 h 606722"/>
                <a:gd name="connsiteX47" fmla="*/ 374354 w 607991"/>
                <a:gd name="connsiteY47" fmla="*/ 202093 h 606722"/>
                <a:gd name="connsiteX48" fmla="*/ 444134 w 607991"/>
                <a:gd name="connsiteY48" fmla="*/ 240751 h 606722"/>
                <a:gd name="connsiteX49" fmla="*/ 467275 w 607991"/>
                <a:gd name="connsiteY49" fmla="*/ 277988 h 606722"/>
                <a:gd name="connsiteX50" fmla="*/ 329228 w 607991"/>
                <a:gd name="connsiteY50" fmla="*/ 277988 h 606722"/>
                <a:gd name="connsiteX51" fmla="*/ 202664 w 607991"/>
                <a:gd name="connsiteY51" fmla="*/ 277988 h 606722"/>
                <a:gd name="connsiteX52" fmla="*/ 177297 w 607991"/>
                <a:gd name="connsiteY52" fmla="*/ 303228 h 606722"/>
                <a:gd name="connsiteX53" fmla="*/ 177297 w 607991"/>
                <a:gd name="connsiteY53" fmla="*/ 379124 h 606722"/>
                <a:gd name="connsiteX54" fmla="*/ 202664 w 607991"/>
                <a:gd name="connsiteY54" fmla="*/ 404363 h 606722"/>
                <a:gd name="connsiteX55" fmla="*/ 329139 w 607991"/>
                <a:gd name="connsiteY55" fmla="*/ 404363 h 606722"/>
                <a:gd name="connsiteX56" fmla="*/ 329139 w 607991"/>
                <a:gd name="connsiteY56" fmla="*/ 404274 h 606722"/>
                <a:gd name="connsiteX57" fmla="*/ 607991 w 607991"/>
                <a:gd name="connsiteY57" fmla="*/ 404274 h 606722"/>
                <a:gd name="connsiteX58" fmla="*/ 607991 w 607991"/>
                <a:gd name="connsiteY58" fmla="*/ 480170 h 606722"/>
                <a:gd name="connsiteX59" fmla="*/ 557347 w 607991"/>
                <a:gd name="connsiteY59" fmla="*/ 530826 h 606722"/>
                <a:gd name="connsiteX60" fmla="*/ 481426 w 607991"/>
                <a:gd name="connsiteY60" fmla="*/ 606722 h 606722"/>
                <a:gd name="connsiteX61" fmla="*/ 405416 w 607991"/>
                <a:gd name="connsiteY61" fmla="*/ 530826 h 606722"/>
                <a:gd name="connsiteX62" fmla="*/ 202753 w 607991"/>
                <a:gd name="connsiteY62" fmla="*/ 530826 h 606722"/>
                <a:gd name="connsiteX63" fmla="*/ 126743 w 607991"/>
                <a:gd name="connsiteY63" fmla="*/ 606722 h 606722"/>
                <a:gd name="connsiteX64" fmla="*/ 50733 w 607991"/>
                <a:gd name="connsiteY64" fmla="*/ 530826 h 606722"/>
                <a:gd name="connsiteX65" fmla="*/ 0 w 607991"/>
                <a:gd name="connsiteY65" fmla="*/ 480348 h 606722"/>
                <a:gd name="connsiteX66" fmla="*/ 0 w 607991"/>
                <a:gd name="connsiteY66" fmla="*/ 404363 h 606722"/>
                <a:gd name="connsiteX67" fmla="*/ 50733 w 607991"/>
                <a:gd name="connsiteY67" fmla="*/ 353884 h 606722"/>
                <a:gd name="connsiteX68" fmla="*/ 67466 w 607991"/>
                <a:gd name="connsiteY68" fmla="*/ 353884 h 606722"/>
                <a:gd name="connsiteX69" fmla="*/ 92476 w 607991"/>
                <a:gd name="connsiteY69" fmla="*/ 312381 h 606722"/>
                <a:gd name="connsiteX70" fmla="*/ 99774 w 607991"/>
                <a:gd name="connsiteY70" fmla="*/ 299851 h 606722"/>
                <a:gd name="connsiteX71" fmla="*/ 25188 w 607991"/>
                <a:gd name="connsiteY71" fmla="*/ 176942 h 606722"/>
                <a:gd name="connsiteX72" fmla="*/ 25188 w 607991"/>
                <a:gd name="connsiteY72" fmla="*/ 126286 h 606722"/>
                <a:gd name="connsiteX73" fmla="*/ 101198 w 607991"/>
                <a:gd name="connsiteY73" fmla="*/ 50568 h 606722"/>
                <a:gd name="connsiteX74" fmla="*/ 354417 w 607991"/>
                <a:gd name="connsiteY74" fmla="*/ 50568 h 606722"/>
                <a:gd name="connsiteX75" fmla="*/ 354417 w 607991"/>
                <a:gd name="connsiteY75" fmla="*/ 25328 h 606722"/>
                <a:gd name="connsiteX76" fmla="*/ 379694 w 607991"/>
                <a:gd name="connsiteY7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7991" h="606722">
                  <a:moveTo>
                    <a:pt x="481071" y="506364"/>
                  </a:moveTo>
                  <a:cubicBezTo>
                    <a:pt x="473461" y="506364"/>
                    <a:pt x="465851" y="509630"/>
                    <a:pt x="460955" y="516162"/>
                  </a:cubicBezTo>
                  <a:cubicBezTo>
                    <a:pt x="457840" y="520428"/>
                    <a:pt x="455704" y="525227"/>
                    <a:pt x="455704" y="530826"/>
                  </a:cubicBezTo>
                  <a:cubicBezTo>
                    <a:pt x="455704" y="544690"/>
                    <a:pt x="467008" y="556066"/>
                    <a:pt x="480981" y="556066"/>
                  </a:cubicBezTo>
                  <a:cubicBezTo>
                    <a:pt x="495044" y="556066"/>
                    <a:pt x="506437" y="544779"/>
                    <a:pt x="506437" y="530826"/>
                  </a:cubicBezTo>
                  <a:cubicBezTo>
                    <a:pt x="506437" y="525227"/>
                    <a:pt x="504301" y="520251"/>
                    <a:pt x="501186" y="516162"/>
                  </a:cubicBezTo>
                  <a:cubicBezTo>
                    <a:pt x="496290" y="509630"/>
                    <a:pt x="488680" y="506364"/>
                    <a:pt x="481071" y="506364"/>
                  </a:cubicBezTo>
                  <a:close/>
                  <a:moveTo>
                    <a:pt x="126698" y="506364"/>
                  </a:moveTo>
                  <a:cubicBezTo>
                    <a:pt x="119088" y="506364"/>
                    <a:pt x="111478" y="509630"/>
                    <a:pt x="106628" y="516162"/>
                  </a:cubicBezTo>
                  <a:cubicBezTo>
                    <a:pt x="103424" y="520428"/>
                    <a:pt x="101287" y="525227"/>
                    <a:pt x="101287" y="530826"/>
                  </a:cubicBezTo>
                  <a:cubicBezTo>
                    <a:pt x="101287" y="544690"/>
                    <a:pt x="112591" y="556066"/>
                    <a:pt x="126565" y="556066"/>
                  </a:cubicBezTo>
                  <a:cubicBezTo>
                    <a:pt x="140450" y="556066"/>
                    <a:pt x="151931" y="544779"/>
                    <a:pt x="152020" y="530826"/>
                  </a:cubicBezTo>
                  <a:cubicBezTo>
                    <a:pt x="152020" y="525227"/>
                    <a:pt x="149884" y="520251"/>
                    <a:pt x="146769" y="516162"/>
                  </a:cubicBezTo>
                  <a:cubicBezTo>
                    <a:pt x="141918" y="509630"/>
                    <a:pt x="134308" y="506364"/>
                    <a:pt x="126698" y="506364"/>
                  </a:cubicBezTo>
                  <a:close/>
                  <a:moveTo>
                    <a:pt x="354520" y="328623"/>
                  </a:moveTo>
                  <a:lnTo>
                    <a:pt x="500562" y="328623"/>
                  </a:lnTo>
                  <a:cubicBezTo>
                    <a:pt x="510974" y="342321"/>
                    <a:pt x="522544" y="353885"/>
                    <a:pt x="531710" y="353885"/>
                  </a:cubicBezTo>
                  <a:lnTo>
                    <a:pt x="354520" y="353885"/>
                  </a:lnTo>
                  <a:close/>
                  <a:moveTo>
                    <a:pt x="227926" y="328623"/>
                  </a:moveTo>
                  <a:lnTo>
                    <a:pt x="303925" y="328623"/>
                  </a:lnTo>
                  <a:lnTo>
                    <a:pt x="303925" y="353885"/>
                  </a:lnTo>
                  <a:lnTo>
                    <a:pt x="227926" y="353885"/>
                  </a:lnTo>
                  <a:close/>
                  <a:moveTo>
                    <a:pt x="404971" y="50656"/>
                  </a:moveTo>
                  <a:lnTo>
                    <a:pt x="404971" y="101313"/>
                  </a:lnTo>
                  <a:lnTo>
                    <a:pt x="455704" y="101313"/>
                  </a:lnTo>
                  <a:lnTo>
                    <a:pt x="455704" y="50656"/>
                  </a:lnTo>
                  <a:close/>
                  <a:moveTo>
                    <a:pt x="379694" y="0"/>
                  </a:moveTo>
                  <a:lnTo>
                    <a:pt x="480892" y="0"/>
                  </a:lnTo>
                  <a:lnTo>
                    <a:pt x="531625" y="0"/>
                  </a:lnTo>
                  <a:cubicBezTo>
                    <a:pt x="545599" y="0"/>
                    <a:pt x="556902" y="11553"/>
                    <a:pt x="556902" y="25417"/>
                  </a:cubicBezTo>
                  <a:cubicBezTo>
                    <a:pt x="556902" y="39281"/>
                    <a:pt x="545599" y="50656"/>
                    <a:pt x="531625" y="50656"/>
                  </a:cubicBezTo>
                  <a:lnTo>
                    <a:pt x="506259" y="50656"/>
                  </a:lnTo>
                  <a:lnTo>
                    <a:pt x="506259" y="101046"/>
                  </a:lnTo>
                  <a:lnTo>
                    <a:pt x="531625" y="101046"/>
                  </a:lnTo>
                  <a:cubicBezTo>
                    <a:pt x="545599" y="101046"/>
                    <a:pt x="556902" y="112511"/>
                    <a:pt x="556902" y="126286"/>
                  </a:cubicBezTo>
                  <a:cubicBezTo>
                    <a:pt x="556902" y="140150"/>
                    <a:pt x="545599" y="151525"/>
                    <a:pt x="531625" y="151525"/>
                  </a:cubicBezTo>
                  <a:lnTo>
                    <a:pt x="480892" y="151525"/>
                  </a:lnTo>
                  <a:lnTo>
                    <a:pt x="379694" y="151525"/>
                  </a:lnTo>
                  <a:cubicBezTo>
                    <a:pt x="365720" y="151525"/>
                    <a:pt x="354417" y="140327"/>
                    <a:pt x="354417" y="126286"/>
                  </a:cubicBezTo>
                  <a:lnTo>
                    <a:pt x="354417" y="101046"/>
                  </a:lnTo>
                  <a:lnTo>
                    <a:pt x="101287" y="101046"/>
                  </a:lnTo>
                  <a:cubicBezTo>
                    <a:pt x="87492" y="101046"/>
                    <a:pt x="76010" y="112333"/>
                    <a:pt x="76010" y="126286"/>
                  </a:cubicBezTo>
                  <a:lnTo>
                    <a:pt x="76010" y="176853"/>
                  </a:lnTo>
                  <a:cubicBezTo>
                    <a:pt x="76010" y="252571"/>
                    <a:pt x="114193" y="252571"/>
                    <a:pt x="126743" y="252571"/>
                  </a:cubicBezTo>
                  <a:cubicBezTo>
                    <a:pt x="126743" y="252571"/>
                    <a:pt x="126921" y="252749"/>
                    <a:pt x="127010" y="252749"/>
                  </a:cubicBezTo>
                  <a:lnTo>
                    <a:pt x="133507" y="241640"/>
                  </a:lnTo>
                  <a:cubicBezTo>
                    <a:pt x="148638" y="216934"/>
                    <a:pt x="175517" y="202093"/>
                    <a:pt x="203732" y="202093"/>
                  </a:cubicBezTo>
                  <a:lnTo>
                    <a:pt x="374354" y="202093"/>
                  </a:lnTo>
                  <a:cubicBezTo>
                    <a:pt x="403013" y="202093"/>
                    <a:pt x="429092" y="216667"/>
                    <a:pt x="444134" y="240751"/>
                  </a:cubicBezTo>
                  <a:lnTo>
                    <a:pt x="467275" y="277988"/>
                  </a:lnTo>
                  <a:lnTo>
                    <a:pt x="329228" y="277988"/>
                  </a:lnTo>
                  <a:lnTo>
                    <a:pt x="202664" y="277988"/>
                  </a:lnTo>
                  <a:cubicBezTo>
                    <a:pt x="188601" y="277988"/>
                    <a:pt x="177297" y="289275"/>
                    <a:pt x="177297" y="303228"/>
                  </a:cubicBezTo>
                  <a:lnTo>
                    <a:pt x="177297" y="379124"/>
                  </a:lnTo>
                  <a:cubicBezTo>
                    <a:pt x="177297" y="392987"/>
                    <a:pt x="188601" y="404363"/>
                    <a:pt x="202664" y="404363"/>
                  </a:cubicBezTo>
                  <a:lnTo>
                    <a:pt x="329139" y="404363"/>
                  </a:lnTo>
                  <a:lnTo>
                    <a:pt x="329139" y="404274"/>
                  </a:lnTo>
                  <a:lnTo>
                    <a:pt x="607991" y="404274"/>
                  </a:lnTo>
                  <a:lnTo>
                    <a:pt x="607991" y="480170"/>
                  </a:lnTo>
                  <a:cubicBezTo>
                    <a:pt x="607991" y="508164"/>
                    <a:pt x="585206" y="530826"/>
                    <a:pt x="557347" y="530826"/>
                  </a:cubicBezTo>
                  <a:cubicBezTo>
                    <a:pt x="557347" y="572773"/>
                    <a:pt x="523259" y="606722"/>
                    <a:pt x="481426" y="606722"/>
                  </a:cubicBezTo>
                  <a:cubicBezTo>
                    <a:pt x="439416" y="606722"/>
                    <a:pt x="405416" y="572596"/>
                    <a:pt x="405416" y="530826"/>
                  </a:cubicBezTo>
                  <a:lnTo>
                    <a:pt x="202753" y="530826"/>
                  </a:lnTo>
                  <a:cubicBezTo>
                    <a:pt x="202753" y="572773"/>
                    <a:pt x="168753" y="606722"/>
                    <a:pt x="126743" y="606722"/>
                  </a:cubicBezTo>
                  <a:cubicBezTo>
                    <a:pt x="84733" y="606722"/>
                    <a:pt x="50733" y="572596"/>
                    <a:pt x="50733" y="530826"/>
                  </a:cubicBezTo>
                  <a:cubicBezTo>
                    <a:pt x="22696" y="530826"/>
                    <a:pt x="0" y="508253"/>
                    <a:pt x="0" y="480348"/>
                  </a:cubicBezTo>
                  <a:lnTo>
                    <a:pt x="0" y="404363"/>
                  </a:lnTo>
                  <a:cubicBezTo>
                    <a:pt x="0" y="376546"/>
                    <a:pt x="22696" y="354062"/>
                    <a:pt x="50733" y="353884"/>
                  </a:cubicBezTo>
                  <a:lnTo>
                    <a:pt x="67466" y="353884"/>
                  </a:lnTo>
                  <a:cubicBezTo>
                    <a:pt x="73874" y="345619"/>
                    <a:pt x="87581" y="321091"/>
                    <a:pt x="92476" y="312381"/>
                  </a:cubicBezTo>
                  <a:cubicBezTo>
                    <a:pt x="95413" y="307049"/>
                    <a:pt x="97994" y="302694"/>
                    <a:pt x="99774" y="299851"/>
                  </a:cubicBezTo>
                  <a:cubicBezTo>
                    <a:pt x="52691" y="287942"/>
                    <a:pt x="25188" y="244129"/>
                    <a:pt x="25188" y="176942"/>
                  </a:cubicBezTo>
                  <a:lnTo>
                    <a:pt x="25188" y="126286"/>
                  </a:lnTo>
                  <a:cubicBezTo>
                    <a:pt x="25188" y="84516"/>
                    <a:pt x="59277" y="50568"/>
                    <a:pt x="101198" y="50568"/>
                  </a:cubicBezTo>
                  <a:lnTo>
                    <a:pt x="354417" y="50568"/>
                  </a:lnTo>
                  <a:lnTo>
                    <a:pt x="354417" y="25328"/>
                  </a:lnTo>
                  <a:cubicBezTo>
                    <a:pt x="354417" y="11464"/>
                    <a:pt x="365720" y="0"/>
                    <a:pt x="379694" y="0"/>
                  </a:cubicBezTo>
                  <a:close/>
                </a:path>
              </a:pathLst>
            </a:custGeom>
            <a:solidFill>
              <a:srgbClr val="FFFFFF"/>
            </a:solidFill>
            <a:ln>
              <a:noFill/>
            </a:ln>
          </p:spPr>
          <p:txBody>
            <a:bodyPr/>
            <a:ls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思源黑体 CN Normal" panose="020B0400000000000000" charset="-122"/>
                <a:ea typeface="思源黑体 CN Normal" panose="020B0400000000000000" charset="-122"/>
              </a:endParaRPr>
            </a:p>
          </p:txBody>
        </p:sp>
      </p:grpSp>
      <p:sp>
        <p:nvSpPr>
          <p:cNvPr id="11" name="文本框 10"/>
          <p:cNvSpPr txBox="1"/>
          <p:nvPr/>
        </p:nvSpPr>
        <p:spPr>
          <a:xfrm>
            <a:off x="845134" y="4363365"/>
            <a:ext cx="2593695" cy="1549911"/>
          </a:xfrm>
          <a:prstGeom prst="rect">
            <a:avLst/>
          </a:prstGeom>
          <a:noFill/>
        </p:spPr>
        <p:txBody>
          <a:bodyPr wrap="square" rtlCol="0">
            <a:spAutoFit/>
          </a:bodyPr>
          <a:lstStyle/>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电池检测</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梯级利用</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充电、换电</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氢能源</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en-US" altLang="zh-CN" sz="1600" dirty="0">
                <a:solidFill>
                  <a:schemeClr val="tx1">
                    <a:lumMod val="95000"/>
                    <a:lumOff val="5000"/>
                  </a:schemeClr>
                </a:solidFill>
                <a:latin typeface="思源黑体 CN Normal" panose="020B0400000000000000" charset="-122"/>
                <a:ea typeface="思源黑体 CN Normal" panose="020B0400000000000000" charset="-122"/>
              </a:rPr>
              <a:t>……</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p:txBody>
      </p:sp>
      <p:sp>
        <p:nvSpPr>
          <p:cNvPr id="12" name="文本框 11"/>
          <p:cNvSpPr txBox="1"/>
          <p:nvPr/>
        </p:nvSpPr>
        <p:spPr>
          <a:xfrm>
            <a:off x="4313451" y="4363365"/>
            <a:ext cx="3565099" cy="1549848"/>
          </a:xfrm>
          <a:prstGeom prst="rect">
            <a:avLst/>
          </a:prstGeom>
          <a:noFill/>
        </p:spPr>
        <p:txBody>
          <a:bodyPr wrap="square" rtlCol="0">
            <a:spAutoFit/>
          </a:bodyPr>
          <a:lstStyle/>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智能网联汽车整体解决方案</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车路协同解决方案</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智能网联汽车虚拟仿真测试解决方案</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自动驾驶系统解决方案</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en-US" altLang="zh-CN" sz="1600" dirty="0">
                <a:solidFill>
                  <a:schemeClr val="tx1">
                    <a:lumMod val="95000"/>
                    <a:lumOff val="5000"/>
                  </a:schemeClr>
                </a:solidFill>
                <a:latin typeface="思源黑体 CN Normal" panose="020B0400000000000000" charset="-122"/>
                <a:ea typeface="思源黑体 CN Normal" panose="020B0400000000000000" charset="-122"/>
              </a:rPr>
              <a:t>……</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p:txBody>
      </p:sp>
      <p:sp>
        <p:nvSpPr>
          <p:cNvPr id="13" name="文本框 12"/>
          <p:cNvSpPr txBox="1"/>
          <p:nvPr/>
        </p:nvSpPr>
        <p:spPr>
          <a:xfrm>
            <a:off x="8609083" y="4354684"/>
            <a:ext cx="2593695" cy="1254446"/>
          </a:xfrm>
          <a:prstGeom prst="rect">
            <a:avLst/>
          </a:prstGeom>
          <a:noFill/>
        </p:spPr>
        <p:txBody>
          <a:bodyPr wrap="square" rtlCol="0">
            <a:spAutoFit/>
          </a:bodyPr>
          <a:lstStyle/>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课程资源</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活页式教材</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zh-CN" altLang="en-US" sz="1600" dirty="0">
                <a:solidFill>
                  <a:schemeClr val="tx1">
                    <a:lumMod val="95000"/>
                    <a:lumOff val="5000"/>
                  </a:schemeClr>
                </a:solidFill>
                <a:latin typeface="思源黑体 CN Normal" panose="020B0400000000000000" charset="-122"/>
                <a:ea typeface="思源黑体 CN Normal" panose="020B0400000000000000" charset="-122"/>
              </a:rPr>
              <a:t>课程体系服务</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a:p>
            <a:pPr algn="ctr">
              <a:lnSpc>
                <a:spcPct val="120000"/>
              </a:lnSpc>
            </a:pPr>
            <a:r>
              <a:rPr lang="en-US" altLang="zh-CN" sz="1600" dirty="0">
                <a:solidFill>
                  <a:schemeClr val="tx1">
                    <a:lumMod val="95000"/>
                    <a:lumOff val="5000"/>
                  </a:schemeClr>
                </a:solidFill>
                <a:latin typeface="思源黑体 CN Normal" panose="020B0400000000000000" charset="-122"/>
                <a:ea typeface="思源黑体 CN Normal" panose="020B0400000000000000" charset="-122"/>
              </a:rPr>
              <a:t>……</a:t>
            </a:r>
            <a:endParaRPr lang="en-US" altLang="zh-CN" sz="1600" dirty="0">
              <a:solidFill>
                <a:schemeClr val="tx1">
                  <a:lumMod val="95000"/>
                  <a:lumOff val="5000"/>
                </a:schemeClr>
              </a:solidFill>
              <a:latin typeface="思源黑体 CN Normal" panose="020B0400000000000000" charset="-122"/>
              <a:ea typeface="思源黑体 CN Normal" panose="020B0400000000000000" charset="-122"/>
            </a:endParaRPr>
          </a:p>
        </p:txBody>
      </p:sp>
      <p:sp>
        <p:nvSpPr>
          <p:cNvPr id="21" name="文本框 20"/>
          <p:cNvSpPr txBox="1"/>
          <p:nvPr/>
        </p:nvSpPr>
        <p:spPr>
          <a:xfrm>
            <a:off x="1126319" y="2297808"/>
            <a:ext cx="2031326" cy="874407"/>
          </a:xfrm>
          <a:prstGeom prst="rect">
            <a:avLst/>
          </a:prstGeom>
          <a:noFill/>
          <a:ln w="9525">
            <a:noFill/>
          </a:ln>
        </p:spPr>
        <p:txBody>
          <a:bodyPr wrap="none" rtlCol="0">
            <a:spAutoFit/>
          </a:bodyPr>
          <a:lstStyle/>
          <a:p>
            <a:pPr algn="ctr" eaLnBrk="1" hangingPunct="1">
              <a:lnSpc>
                <a:spcPct val="150000"/>
              </a:lnSpc>
            </a:pPr>
            <a:r>
              <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rPr>
              <a:t>新能源汽车</a:t>
            </a:r>
            <a:r>
              <a:rPr lang="en-US" altLang="zh-CN"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rPr>
              <a:t>+</a:t>
            </a:r>
            <a:endParaRPr lang="en-US" altLang="zh-CN"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endParaRPr>
          </a:p>
          <a:p>
            <a:pPr algn="ctr" eaLnBrk="1" hangingPunct="1">
              <a:lnSpc>
                <a:spcPct val="150000"/>
              </a:lnSpc>
            </a:pPr>
            <a:r>
              <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rPr>
              <a:t>教学综合解决方案</a:t>
            </a:r>
            <a:endPar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endParaRPr>
          </a:p>
        </p:txBody>
      </p:sp>
      <p:sp>
        <p:nvSpPr>
          <p:cNvPr id="29" name="文本框 28"/>
          <p:cNvSpPr txBox="1"/>
          <p:nvPr/>
        </p:nvSpPr>
        <p:spPr>
          <a:xfrm>
            <a:off x="5080337" y="2297808"/>
            <a:ext cx="2031326" cy="874407"/>
          </a:xfrm>
          <a:prstGeom prst="rect">
            <a:avLst/>
          </a:prstGeom>
          <a:noFill/>
          <a:ln w="9525">
            <a:noFill/>
          </a:ln>
        </p:spPr>
        <p:txBody>
          <a:bodyPr wrap="none" rtlCol="0">
            <a:spAutoFit/>
          </a:bodyPr>
          <a:lstStyle/>
          <a:p>
            <a:pPr algn="ctr" eaLnBrk="1" hangingPunct="1">
              <a:lnSpc>
                <a:spcPct val="150000"/>
              </a:lnSpc>
            </a:pPr>
            <a:r>
              <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rPr>
              <a:t>智能网联汽车</a:t>
            </a:r>
            <a:endParaRPr lang="en-US" altLang="zh-CN"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endParaRPr>
          </a:p>
          <a:p>
            <a:pPr algn="ctr" eaLnBrk="1" hangingPunct="1">
              <a:lnSpc>
                <a:spcPct val="150000"/>
              </a:lnSpc>
            </a:pPr>
            <a:r>
              <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rPr>
              <a:t>教学综合解决方案</a:t>
            </a:r>
            <a:endPar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endParaRPr>
          </a:p>
        </p:txBody>
      </p:sp>
      <p:sp>
        <p:nvSpPr>
          <p:cNvPr id="30" name="文本框 29"/>
          <p:cNvSpPr txBox="1"/>
          <p:nvPr/>
        </p:nvSpPr>
        <p:spPr>
          <a:xfrm>
            <a:off x="9005685" y="2289127"/>
            <a:ext cx="1800493" cy="874407"/>
          </a:xfrm>
          <a:prstGeom prst="rect">
            <a:avLst/>
          </a:prstGeom>
          <a:noFill/>
          <a:ln w="9525">
            <a:noFill/>
          </a:ln>
        </p:spPr>
        <p:txBody>
          <a:bodyPr wrap="none" rtlCol="0">
            <a:spAutoFit/>
          </a:bodyPr>
          <a:lstStyle/>
          <a:p>
            <a:pPr algn="ctr" eaLnBrk="1" hangingPunct="1">
              <a:lnSpc>
                <a:spcPct val="150000"/>
              </a:lnSpc>
            </a:pPr>
            <a:r>
              <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rPr>
              <a:t>课程与教学服务</a:t>
            </a:r>
            <a:endParaRPr lang="en-US" altLang="zh-CN"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endParaRPr>
          </a:p>
          <a:p>
            <a:pPr algn="ctr" eaLnBrk="1" hangingPunct="1">
              <a:lnSpc>
                <a:spcPct val="150000"/>
              </a:lnSpc>
            </a:pPr>
            <a:r>
              <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rPr>
              <a:t>综合解决方案</a:t>
            </a:r>
            <a:endParaRPr lang="zh-CN" altLang="en-US" dirty="0">
              <a:effectLst>
                <a:outerShdw blurRad="38100" dist="38100" dir="2700000" algn="tl">
                  <a:srgbClr val="000000">
                    <a:alpha val="43137"/>
                  </a:srgbClr>
                </a:outerShdw>
              </a:effectLst>
              <a:latin typeface="思源黑体 CN Normal" panose="020B0400000000000000" charset="-122"/>
              <a:ea typeface="思源黑体 CN Normal" panose="020B0400000000000000" charset="-122"/>
            </a:endParaRPr>
          </a:p>
        </p:txBody>
      </p:sp>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087" t="28821" r="8320" b="19396"/>
          <a:stretch>
            <a:fillRect/>
          </a:stretch>
        </p:blipFill>
        <p:spPr>
          <a:xfrm>
            <a:off x="901198" y="3214673"/>
            <a:ext cx="2481565" cy="688269"/>
          </a:xfrm>
          <a:prstGeom prst="rect">
            <a:avLst/>
          </a:prstGeom>
          <a:noFill/>
        </p:spPr>
      </p:pic>
      <p:pic>
        <p:nvPicPr>
          <p:cNvPr id="1028"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486" t="30852" r="486" b="22206"/>
          <a:stretch>
            <a:fillRect/>
          </a:stretch>
        </p:blipFill>
        <p:spPr bwMode="auto">
          <a:xfrm>
            <a:off x="4874442" y="3163534"/>
            <a:ext cx="2617741" cy="818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图片 16" descr="电脑屏幕的照片&#10;&#10;低可信度描述已自动生成"/>
          <p:cNvPicPr>
            <a:picLocks noChangeAspect="1"/>
          </p:cNvPicPr>
          <p:nvPr/>
        </p:nvPicPr>
        <p:blipFill>
          <a:blip r:embed="rId4" cstate="print">
            <a:extLst>
              <a:ext uri="{BEBA8EAE-BF5A-486C-A8C5-ECC9F3942E4B}">
                <a14:imgProps xmlns:a14="http://schemas.microsoft.com/office/drawing/2010/main">
                  <a14:imgLayer r:embed="rId5">
                    <a14:imgEffect>
                      <a14:backgroundRemoval t="9993" b="89935" l="9786" r="89981">
                        <a14:foregroundMark x1="61949" y1="86604" x2="61949" y2="86604"/>
                        <a14:foregroundMark x1="60195" y1="85735" x2="10175" y2="52498"/>
                        <a14:foregroundMark x1="10175" y1="52498" x2="9786" y2="50326"/>
                        <a14:foregroundMark x1="13099" y1="55684" x2="24912" y2="62419"/>
                        <a14:foregroundMark x1="40234" y1="73642" x2="61442" y2="86025"/>
                        <a14:foregroundMark x1="62144" y1="88125" x2="54113" y2="81897"/>
                        <a14:foregroundMark x1="58285" y1="85735" x2="47173" y2="75742"/>
                        <a14:foregroundMark x1="56218" y1="84576" x2="46823" y2="74222"/>
                        <a14:foregroundMark x1="46823" y1="74222" x2="46823" y2="74222"/>
                        <a14:foregroundMark x1="54815" y1="83056" x2="47680" y2="77770"/>
                        <a14:foregroundMark x1="47680" y1="77770" x2="47680" y2="77770"/>
                        <a14:foregroundMark x1="40741" y1="75742" x2="40741" y2="75742"/>
                        <a14:foregroundMark x1="45419" y1="78349" x2="45419" y2="78349"/>
                        <a14:foregroundMark x1="50838" y1="81318" x2="50838" y2="81318"/>
                        <a14:foregroundMark x1="78635" y1="64518" x2="70838" y2="87762"/>
                        <a14:foregroundMark x1="70838" y1="87762" x2="70838" y2="88125"/>
                        <a14:foregroundMark x1="53606" y1="83056" x2="53606" y2="83056"/>
                        <a14:foregroundMark x1="32554" y1="10572" x2="32554" y2="10572"/>
                        <a14:foregroundMark x1="80039" y1="61260" x2="80039" y2="61260"/>
                        <a14:foregroundMark x1="81754" y1="58291" x2="81754" y2="58291"/>
                        <a14:foregroundMark x1="82807" y1="54453" x2="82807" y2="54453"/>
                        <a14:foregroundMark x1="84016" y1="51557" x2="84016" y2="51557"/>
                        <a14:foregroundMark x1="85419" y1="46778" x2="85419" y2="46778"/>
                        <a14:foregroundMark x1="83158" y1="53874" x2="83158" y2="53874"/>
                      </a14:backgroundRemoval>
                    </a14:imgEffect>
                  </a14:imgLayer>
                </a14:imgProps>
              </a:ext>
              <a:ext uri="{28A0092B-C50C-407E-A947-70E740481C1C}">
                <a14:useLocalDpi xmlns:a14="http://schemas.microsoft.com/office/drawing/2010/main" val="0"/>
              </a:ext>
            </a:extLst>
          </a:blip>
          <a:stretch>
            <a:fillRect/>
          </a:stretch>
        </p:blipFill>
        <p:spPr>
          <a:xfrm>
            <a:off x="9061046" y="3094533"/>
            <a:ext cx="1831241" cy="1079787"/>
          </a:xfrm>
          <a:prstGeom prst="rect">
            <a:avLst/>
          </a:prstGeom>
          <a:effectLst>
            <a:outerShdw blurRad="50800" dist="38100" dir="2700000" algn="tl" rotWithShape="0">
              <a:prstClr val="black">
                <a:alpha val="40000"/>
              </a:prstClr>
            </a:outerShdw>
          </a:effectLst>
        </p:spPr>
      </p:pic>
    </p:spTree>
    <p:custDataLst>
      <p:tags r:id="rId6"/>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7"/>
          <p:cNvPicPr>
            <a:picLocks noChangeAspect="1"/>
          </p:cNvPicPr>
          <p:nvPr/>
        </p:nvPicPr>
        <p:blipFill rotWithShape="1">
          <a:blip r:embed="rId1" cstate="screen"/>
          <a:srcRect r="15194"/>
          <a:stretch>
            <a:fillRect/>
          </a:stretch>
        </p:blipFill>
        <p:spPr>
          <a:xfrm>
            <a:off x="1732583" y="3524171"/>
            <a:ext cx="4291980" cy="2425779"/>
          </a:xfrm>
          <a:prstGeom prst="rect">
            <a:avLst/>
          </a:prstGeom>
          <a:noFill/>
          <a:ln w="9525">
            <a:noFill/>
          </a:ln>
          <a:effectLst>
            <a:outerShdw blurRad="76200" dist="63500" dir="2700000" algn="tl" rotWithShape="0">
              <a:prstClr val="black">
                <a:alpha val="40000"/>
              </a:prstClr>
            </a:outerShdw>
          </a:effectLst>
        </p:spPr>
      </p:pic>
      <p:pic>
        <p:nvPicPr>
          <p:cNvPr id="9" name="图片 18"/>
          <p:cNvPicPr>
            <a:picLocks noChangeAspect="1"/>
          </p:cNvPicPr>
          <p:nvPr/>
        </p:nvPicPr>
        <p:blipFill>
          <a:blip r:embed="rId2" cstate="screen"/>
          <a:srcRect/>
          <a:stretch>
            <a:fillRect/>
          </a:stretch>
        </p:blipFill>
        <p:spPr>
          <a:xfrm>
            <a:off x="1715768" y="926882"/>
            <a:ext cx="4292920" cy="2430682"/>
          </a:xfrm>
          <a:prstGeom prst="rect">
            <a:avLst/>
          </a:prstGeom>
          <a:noFill/>
          <a:ln w="9525">
            <a:noFill/>
          </a:ln>
          <a:effectLst>
            <a:outerShdw blurRad="76200" dist="63500" dir="2700000" algn="tl" rotWithShape="0">
              <a:prstClr val="black">
                <a:alpha val="40000"/>
              </a:prstClr>
            </a:outerShdw>
          </a:effectLst>
        </p:spPr>
      </p:pic>
      <p:sp>
        <p:nvSpPr>
          <p:cNvPr id="7" name="标题 6"/>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技术优势</a:t>
            </a:r>
            <a:endParaRPr lang="zh-CN" altLang="en-US" dirty="0">
              <a:latin typeface="思源黑体 CN Normal" panose="020B0400000000000000" charset="-122"/>
              <a:ea typeface="思源黑体 CN Normal" panose="020B0400000000000000" charset="-122"/>
            </a:endParaRPr>
          </a:p>
        </p:txBody>
      </p:sp>
      <p:grpSp>
        <p:nvGrpSpPr>
          <p:cNvPr id="23" name="组合 22"/>
          <p:cNvGrpSpPr/>
          <p:nvPr/>
        </p:nvGrpSpPr>
        <p:grpSpPr>
          <a:xfrm>
            <a:off x="6183313" y="926882"/>
            <a:ext cx="5543773" cy="2430682"/>
            <a:chOff x="5843971" y="926881"/>
            <a:chExt cx="5883115" cy="2750907"/>
          </a:xfrm>
        </p:grpSpPr>
        <p:pic>
          <p:nvPicPr>
            <p:cNvPr id="4" name="图片 10" descr="软件"/>
            <p:cNvPicPr>
              <a:picLocks noChangeAspect="1"/>
            </p:cNvPicPr>
            <p:nvPr/>
          </p:nvPicPr>
          <p:blipFill>
            <a:blip r:embed="rId3" cstate="screen"/>
            <a:stretch>
              <a:fillRect/>
            </a:stretch>
          </p:blipFill>
          <p:spPr>
            <a:xfrm>
              <a:off x="5923860" y="1036837"/>
              <a:ext cx="1802251" cy="2530994"/>
            </a:xfrm>
            <a:prstGeom prst="rect">
              <a:avLst/>
            </a:prstGeom>
            <a:effectLst>
              <a:outerShdw blurRad="76200" dist="63500" dir="2700000" algn="tl" rotWithShape="0">
                <a:prstClr val="black">
                  <a:alpha val="40000"/>
                </a:prstClr>
              </a:outerShdw>
            </a:effectLst>
          </p:spPr>
        </p:pic>
        <p:pic>
          <p:nvPicPr>
            <p:cNvPr id="5" name="图片 11" descr="实用2"/>
            <p:cNvPicPr>
              <a:picLocks noChangeAspect="1"/>
            </p:cNvPicPr>
            <p:nvPr/>
          </p:nvPicPr>
          <p:blipFill>
            <a:blip r:embed="rId4" cstate="screen"/>
            <a:stretch>
              <a:fillRect/>
            </a:stretch>
          </p:blipFill>
          <p:spPr>
            <a:xfrm>
              <a:off x="7854255" y="1039227"/>
              <a:ext cx="1825192" cy="2526215"/>
            </a:xfrm>
            <a:prstGeom prst="rect">
              <a:avLst/>
            </a:prstGeom>
            <a:effectLst>
              <a:outerShdw blurRad="76200" dist="63500" dir="2700000" algn="tl" rotWithShape="0">
                <a:prstClr val="black">
                  <a:alpha val="40000"/>
                </a:prstClr>
              </a:outerShdw>
            </a:effectLst>
          </p:spPr>
        </p:pic>
        <p:pic>
          <p:nvPicPr>
            <p:cNvPr id="6" name="图片 12" descr="外观"/>
            <p:cNvPicPr>
              <a:picLocks noChangeAspect="1"/>
            </p:cNvPicPr>
            <p:nvPr/>
          </p:nvPicPr>
          <p:blipFill>
            <a:blip r:embed="rId5" cstate="screen"/>
            <a:stretch>
              <a:fillRect/>
            </a:stretch>
          </p:blipFill>
          <p:spPr>
            <a:xfrm>
              <a:off x="9807591" y="1026747"/>
              <a:ext cx="1833025" cy="2551174"/>
            </a:xfrm>
            <a:prstGeom prst="rect">
              <a:avLst/>
            </a:prstGeom>
            <a:effectLst>
              <a:outerShdw blurRad="76200" dist="63500" dir="2700000" algn="tl" rotWithShape="0">
                <a:prstClr val="black">
                  <a:alpha val="40000"/>
                </a:prstClr>
              </a:outerShdw>
            </a:effectLst>
          </p:spPr>
        </p:pic>
        <p:sp>
          <p:nvSpPr>
            <p:cNvPr id="14" name="矩形 13"/>
            <p:cNvSpPr/>
            <p:nvPr/>
          </p:nvSpPr>
          <p:spPr>
            <a:xfrm>
              <a:off x="5843971" y="926881"/>
              <a:ext cx="5883115" cy="2750907"/>
            </a:xfrm>
            <a:prstGeom prst="rect">
              <a:avLst/>
            </a:prstGeom>
            <a:no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endParaRPr lang="zh-CN" altLang="en-US" sz="1600" b="1" dirty="0">
                <a:solidFill>
                  <a:srgbClr val="163172"/>
                </a:solidFill>
                <a:latin typeface="思源黑体 CN Normal" panose="020B0400000000000000" charset="-122"/>
                <a:ea typeface="思源黑体 CN Normal" panose="020B0400000000000000" charset="-122"/>
              </a:endParaRPr>
            </a:p>
          </p:txBody>
        </p:sp>
      </p:grpSp>
      <p:grpSp>
        <p:nvGrpSpPr>
          <p:cNvPr id="24" name="组合 23"/>
          <p:cNvGrpSpPr/>
          <p:nvPr/>
        </p:nvGrpSpPr>
        <p:grpSpPr>
          <a:xfrm>
            <a:off x="6858394" y="3505200"/>
            <a:ext cx="4285670" cy="621152"/>
            <a:chOff x="6858394" y="3505200"/>
            <a:chExt cx="4285670" cy="621152"/>
          </a:xfrm>
        </p:grpSpPr>
        <p:sp>
          <p:nvSpPr>
            <p:cNvPr id="15" name="任意多边形 282"/>
            <p:cNvSpPr/>
            <p:nvPr/>
          </p:nvSpPr>
          <p:spPr bwMode="auto">
            <a:xfrm>
              <a:off x="6858394" y="3505200"/>
              <a:ext cx="4285670" cy="621152"/>
            </a:xfrm>
            <a:custGeom>
              <a:avLst/>
              <a:gdLst>
                <a:gd name="T0" fmla="*/ 1719 w 1843"/>
                <a:gd name="T1" fmla="*/ 85 h 487"/>
                <a:gd name="T2" fmla="*/ 247 w 1843"/>
                <a:gd name="T3" fmla="*/ 85 h 487"/>
                <a:gd name="T4" fmla="*/ 228 w 1843"/>
                <a:gd name="T5" fmla="*/ 86 h 487"/>
                <a:gd name="T6" fmla="*/ 228 w 1843"/>
                <a:gd name="T7" fmla="*/ 42 h 487"/>
                <a:gd name="T8" fmla="*/ 175 w 1843"/>
                <a:gd name="T9" fmla="*/ 22 h 487"/>
                <a:gd name="T10" fmla="*/ 9 w 1843"/>
                <a:gd name="T11" fmla="*/ 225 h 487"/>
                <a:gd name="T12" fmla="*/ 9 w 1843"/>
                <a:gd name="T13" fmla="*/ 263 h 487"/>
                <a:gd name="T14" fmla="*/ 175 w 1843"/>
                <a:gd name="T15" fmla="*/ 465 h 487"/>
                <a:gd name="T16" fmla="*/ 228 w 1843"/>
                <a:gd name="T17" fmla="*/ 446 h 487"/>
                <a:gd name="T18" fmla="*/ 228 w 1843"/>
                <a:gd name="T19" fmla="*/ 401 h 487"/>
                <a:gd name="T20" fmla="*/ 247 w 1843"/>
                <a:gd name="T21" fmla="*/ 403 h 487"/>
                <a:gd name="T22" fmla="*/ 1719 w 1843"/>
                <a:gd name="T23" fmla="*/ 403 h 487"/>
                <a:gd name="T24" fmla="*/ 1843 w 1843"/>
                <a:gd name="T25" fmla="*/ 279 h 487"/>
                <a:gd name="T26" fmla="*/ 1843 w 1843"/>
                <a:gd name="T27" fmla="*/ 209 h 487"/>
                <a:gd name="T28" fmla="*/ 1719 w 1843"/>
                <a:gd name="T29" fmla="*/ 8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3" h="487">
                  <a:moveTo>
                    <a:pt x="1719"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93" y="487"/>
                    <a:pt x="228" y="475"/>
                    <a:pt x="228" y="446"/>
                  </a:cubicBezTo>
                  <a:cubicBezTo>
                    <a:pt x="228" y="401"/>
                    <a:pt x="228" y="401"/>
                    <a:pt x="228" y="401"/>
                  </a:cubicBezTo>
                  <a:cubicBezTo>
                    <a:pt x="234" y="402"/>
                    <a:pt x="241" y="403"/>
                    <a:pt x="247" y="403"/>
                  </a:cubicBezTo>
                  <a:cubicBezTo>
                    <a:pt x="1719" y="403"/>
                    <a:pt x="1719" y="403"/>
                    <a:pt x="1719" y="403"/>
                  </a:cubicBezTo>
                  <a:cubicBezTo>
                    <a:pt x="1787" y="403"/>
                    <a:pt x="1843" y="347"/>
                    <a:pt x="1843" y="279"/>
                  </a:cubicBezTo>
                  <a:cubicBezTo>
                    <a:pt x="1843" y="209"/>
                    <a:pt x="1843" y="209"/>
                    <a:pt x="1843" y="209"/>
                  </a:cubicBezTo>
                  <a:cubicBezTo>
                    <a:pt x="1843" y="140"/>
                    <a:pt x="1787" y="85"/>
                    <a:pt x="1719" y="85"/>
                  </a:cubicBezTo>
                  <a:close/>
                </a:path>
              </a:pathLst>
            </a:custGeom>
            <a:solidFill>
              <a:schemeClr val="tx1">
                <a:lumMod val="50000"/>
                <a:lumOff val="50000"/>
                <a:alpha val="19000"/>
              </a:schemeClr>
            </a:solidFill>
            <a:ln>
              <a:noFill/>
            </a:ln>
            <a:effectLst>
              <a:outerShdw blurRad="76200" dist="63500" dir="2700000" algn="tl" rotWithShape="0">
                <a:prstClr val="black">
                  <a:alpha val="40000"/>
                </a:prstClr>
              </a:outerShdw>
            </a:effectLst>
          </p:spPr>
          <p:txBody>
            <a:bodyPr vert="horz" wrap="square" lIns="91440" tIns="45720" rIns="91440" bIns="45720" numCol="1" anchor="ctr" anchorCtr="0" compatLnSpc="1"/>
            <a:lstStyle/>
            <a:p>
              <a:pPr lvl="0" algn="ctr">
                <a:lnSpc>
                  <a:spcPct val="100000"/>
                </a:lnSpc>
                <a:spcBef>
                  <a:spcPct val="0"/>
                </a:spcBef>
                <a:spcAft>
                  <a:spcPct val="35000"/>
                </a:spcAft>
              </a:pPr>
              <a:r>
                <a:rPr lang="zh-CN" altLang="zh-CN" sz="1200" dirty="0">
                  <a:solidFill>
                    <a:srgbClr val="1F4E79"/>
                  </a:solidFill>
                  <a:latin typeface="思源黑体 CN Normal" panose="020B0400000000000000" charset="-122"/>
                  <a:ea typeface="思源黑体 CN Normal" panose="020B0400000000000000" charset="-122"/>
                </a:rPr>
                <a:t>实用新型专利：</a:t>
              </a:r>
              <a:r>
                <a:rPr lang="en-US" altLang="zh-CN" sz="1200" b="1" dirty="0">
                  <a:solidFill>
                    <a:srgbClr val="1F4E79"/>
                  </a:solidFill>
                  <a:latin typeface="思源黑体 CN Normal" panose="020B0400000000000000" charset="-122"/>
                  <a:ea typeface="思源黑体 CN Normal" panose="020B0400000000000000" charset="-122"/>
                </a:rPr>
                <a:t>9</a:t>
              </a:r>
              <a:r>
                <a:rPr lang="zh-CN" altLang="zh-CN" sz="1200" b="1" dirty="0">
                  <a:solidFill>
                    <a:srgbClr val="1F4E79"/>
                  </a:solidFill>
                  <a:latin typeface="思源黑体 CN Normal" panose="020B0400000000000000" charset="-122"/>
                  <a:ea typeface="思源黑体 CN Normal" panose="020B0400000000000000" charset="-122"/>
                </a:rPr>
                <a:t>项</a:t>
              </a:r>
              <a:endParaRPr lang="zh-CN" altLang="zh-CN" sz="1200" b="1" dirty="0">
                <a:solidFill>
                  <a:srgbClr val="1F4E79"/>
                </a:solidFill>
                <a:latin typeface="思源黑体 CN Normal" panose="020B0400000000000000" charset="-122"/>
                <a:ea typeface="思源黑体 CN Normal" panose="020B0400000000000000" charset="-122"/>
              </a:endParaRPr>
            </a:p>
          </p:txBody>
        </p:sp>
        <p:sp>
          <p:nvSpPr>
            <p:cNvPr id="16" name="任意多边形 283"/>
            <p:cNvSpPr/>
            <p:nvPr/>
          </p:nvSpPr>
          <p:spPr bwMode="auto">
            <a:xfrm>
              <a:off x="6858394" y="3505200"/>
              <a:ext cx="1127926" cy="602181"/>
            </a:xfrm>
            <a:custGeom>
              <a:avLst/>
              <a:gdLst>
                <a:gd name="T0" fmla="*/ 485 w 485"/>
                <a:gd name="T1" fmla="*/ 85 h 472"/>
                <a:gd name="T2" fmla="*/ 247 w 485"/>
                <a:gd name="T3" fmla="*/ 85 h 472"/>
                <a:gd name="T4" fmla="*/ 228 w 485"/>
                <a:gd name="T5" fmla="*/ 86 h 472"/>
                <a:gd name="T6" fmla="*/ 228 w 485"/>
                <a:gd name="T7" fmla="*/ 42 h 472"/>
                <a:gd name="T8" fmla="*/ 175 w 485"/>
                <a:gd name="T9" fmla="*/ 22 h 472"/>
                <a:gd name="T10" fmla="*/ 9 w 485"/>
                <a:gd name="T11" fmla="*/ 225 h 472"/>
                <a:gd name="T12" fmla="*/ 9 w 485"/>
                <a:gd name="T13" fmla="*/ 263 h 472"/>
                <a:gd name="T14" fmla="*/ 175 w 485"/>
                <a:gd name="T15" fmla="*/ 465 h 472"/>
                <a:gd name="T16" fmla="*/ 182 w 485"/>
                <a:gd name="T17" fmla="*/ 472 h 472"/>
                <a:gd name="T18" fmla="*/ 485 w 485"/>
                <a:gd name="T19" fmla="*/ 8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472">
                  <a:moveTo>
                    <a:pt x="485"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77" y="468"/>
                    <a:pt x="179" y="470"/>
                    <a:pt x="182" y="472"/>
                  </a:cubicBezTo>
                  <a:cubicBezTo>
                    <a:pt x="221" y="334"/>
                    <a:pt x="304" y="173"/>
                    <a:pt x="485" y="85"/>
                  </a:cubicBezTo>
                  <a:close/>
                </a:path>
              </a:pathLst>
            </a:custGeom>
            <a:gradFill>
              <a:gsLst>
                <a:gs pos="38000">
                  <a:srgbClr val="0F417E"/>
                </a:gs>
                <a:gs pos="100000">
                  <a:srgbClr val="3581B3"/>
                </a:gs>
              </a:gsLst>
              <a:lin ang="2700000" scaled="0"/>
            </a:gra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1600" b="1" dirty="0">
                  <a:solidFill>
                    <a:schemeClr val="bg1"/>
                  </a:solidFill>
                  <a:latin typeface="思源黑体 CN Normal" panose="020B0400000000000000" charset="-122"/>
                  <a:ea typeface="思源黑体 CN Normal" panose="020B0400000000000000" charset="-122"/>
                </a:rPr>
                <a:t>1</a:t>
              </a:r>
              <a:endParaRPr lang="zh-CN" altLang="en-US" sz="1600" b="1" dirty="0">
                <a:solidFill>
                  <a:schemeClr val="bg1"/>
                </a:solidFill>
                <a:latin typeface="思源黑体 CN Normal" panose="020B0400000000000000" charset="-122"/>
                <a:ea typeface="思源黑体 CN Normal" panose="020B0400000000000000" charset="-122"/>
              </a:endParaRPr>
            </a:p>
          </p:txBody>
        </p:sp>
      </p:grpSp>
      <p:grpSp>
        <p:nvGrpSpPr>
          <p:cNvPr id="27" name="组合 26"/>
          <p:cNvGrpSpPr/>
          <p:nvPr/>
        </p:nvGrpSpPr>
        <p:grpSpPr>
          <a:xfrm>
            <a:off x="6858394" y="4113066"/>
            <a:ext cx="4285670" cy="621152"/>
            <a:chOff x="6858394" y="4113066"/>
            <a:chExt cx="4285670" cy="621152"/>
          </a:xfrm>
        </p:grpSpPr>
        <p:sp>
          <p:nvSpPr>
            <p:cNvPr id="17" name="任意多边形 306"/>
            <p:cNvSpPr/>
            <p:nvPr/>
          </p:nvSpPr>
          <p:spPr bwMode="auto">
            <a:xfrm>
              <a:off x="6858394" y="4113066"/>
              <a:ext cx="4285670" cy="621152"/>
            </a:xfrm>
            <a:custGeom>
              <a:avLst/>
              <a:gdLst>
                <a:gd name="T0" fmla="*/ 1719 w 1843"/>
                <a:gd name="T1" fmla="*/ 85 h 487"/>
                <a:gd name="T2" fmla="*/ 247 w 1843"/>
                <a:gd name="T3" fmla="*/ 85 h 487"/>
                <a:gd name="T4" fmla="*/ 228 w 1843"/>
                <a:gd name="T5" fmla="*/ 86 h 487"/>
                <a:gd name="T6" fmla="*/ 228 w 1843"/>
                <a:gd name="T7" fmla="*/ 42 h 487"/>
                <a:gd name="T8" fmla="*/ 175 w 1843"/>
                <a:gd name="T9" fmla="*/ 22 h 487"/>
                <a:gd name="T10" fmla="*/ 9 w 1843"/>
                <a:gd name="T11" fmla="*/ 225 h 487"/>
                <a:gd name="T12" fmla="*/ 9 w 1843"/>
                <a:gd name="T13" fmla="*/ 263 h 487"/>
                <a:gd name="T14" fmla="*/ 175 w 1843"/>
                <a:gd name="T15" fmla="*/ 465 h 487"/>
                <a:gd name="T16" fmla="*/ 228 w 1843"/>
                <a:gd name="T17" fmla="*/ 446 h 487"/>
                <a:gd name="T18" fmla="*/ 228 w 1843"/>
                <a:gd name="T19" fmla="*/ 401 h 487"/>
                <a:gd name="T20" fmla="*/ 247 w 1843"/>
                <a:gd name="T21" fmla="*/ 403 h 487"/>
                <a:gd name="T22" fmla="*/ 1719 w 1843"/>
                <a:gd name="T23" fmla="*/ 403 h 487"/>
                <a:gd name="T24" fmla="*/ 1843 w 1843"/>
                <a:gd name="T25" fmla="*/ 279 h 487"/>
                <a:gd name="T26" fmla="*/ 1843 w 1843"/>
                <a:gd name="T27" fmla="*/ 209 h 487"/>
                <a:gd name="T28" fmla="*/ 1719 w 1843"/>
                <a:gd name="T29" fmla="*/ 8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3" h="487">
                  <a:moveTo>
                    <a:pt x="1719"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93" y="487"/>
                    <a:pt x="228" y="475"/>
                    <a:pt x="228" y="446"/>
                  </a:cubicBezTo>
                  <a:cubicBezTo>
                    <a:pt x="228" y="401"/>
                    <a:pt x="228" y="401"/>
                    <a:pt x="228" y="401"/>
                  </a:cubicBezTo>
                  <a:cubicBezTo>
                    <a:pt x="234" y="402"/>
                    <a:pt x="241" y="403"/>
                    <a:pt x="247" y="403"/>
                  </a:cubicBezTo>
                  <a:cubicBezTo>
                    <a:pt x="1719" y="403"/>
                    <a:pt x="1719" y="403"/>
                    <a:pt x="1719" y="403"/>
                  </a:cubicBezTo>
                  <a:cubicBezTo>
                    <a:pt x="1787" y="403"/>
                    <a:pt x="1843" y="347"/>
                    <a:pt x="1843" y="279"/>
                  </a:cubicBezTo>
                  <a:cubicBezTo>
                    <a:pt x="1843" y="209"/>
                    <a:pt x="1843" y="209"/>
                    <a:pt x="1843" y="209"/>
                  </a:cubicBezTo>
                  <a:cubicBezTo>
                    <a:pt x="1843" y="140"/>
                    <a:pt x="1787" y="85"/>
                    <a:pt x="1719" y="85"/>
                  </a:cubicBezTo>
                  <a:close/>
                </a:path>
              </a:pathLst>
            </a:custGeom>
            <a:solidFill>
              <a:schemeClr val="tx1">
                <a:lumMod val="50000"/>
                <a:lumOff val="50000"/>
                <a:alpha val="19000"/>
              </a:schemeClr>
            </a:solidFill>
            <a:ln>
              <a:noFill/>
            </a:ln>
            <a:effectLst>
              <a:outerShdw blurRad="76200" dist="63500" dir="2700000" algn="tl" rotWithShape="0">
                <a:prstClr val="black">
                  <a:alpha val="40000"/>
                </a:prstClr>
              </a:outerShdw>
            </a:effectLst>
          </p:spPr>
          <p:txBody>
            <a:bodyPr vert="horz" wrap="square" lIns="91440" tIns="45720" rIns="91440" bIns="45720" numCol="1" anchor="ctr" anchorCtr="0" compatLnSpc="1"/>
            <a:lstStyle/>
            <a:p>
              <a:pPr lvl="0" algn="ctr">
                <a:lnSpc>
                  <a:spcPct val="100000"/>
                </a:lnSpc>
                <a:spcBef>
                  <a:spcPct val="0"/>
                </a:spcBef>
                <a:spcAft>
                  <a:spcPct val="35000"/>
                </a:spcAft>
              </a:pPr>
              <a:r>
                <a:rPr lang="zh-CN" altLang="zh-CN" sz="1200">
                  <a:solidFill>
                    <a:srgbClr val="1F4E79"/>
                  </a:solidFill>
                  <a:latin typeface="思源黑体 CN Normal" panose="020B0400000000000000" charset="-122"/>
                  <a:ea typeface="思源黑体 CN Normal" panose="020B0400000000000000" charset="-122"/>
                </a:rPr>
                <a:t>外观专利：</a:t>
              </a:r>
              <a:r>
                <a:rPr lang="en-US" altLang="zh-CN" sz="1200" b="1">
                  <a:solidFill>
                    <a:srgbClr val="1F4E79"/>
                  </a:solidFill>
                  <a:latin typeface="思源黑体 CN Normal" panose="020B0400000000000000" charset="-122"/>
                  <a:ea typeface="思源黑体 CN Normal" panose="020B0400000000000000" charset="-122"/>
                </a:rPr>
                <a:t>6</a:t>
              </a:r>
              <a:r>
                <a:rPr lang="zh-CN" altLang="zh-CN" sz="1200" b="1">
                  <a:solidFill>
                    <a:srgbClr val="1F4E79"/>
                  </a:solidFill>
                  <a:latin typeface="思源黑体 CN Normal" panose="020B0400000000000000" charset="-122"/>
                  <a:ea typeface="思源黑体 CN Normal" panose="020B0400000000000000" charset="-122"/>
                </a:rPr>
                <a:t>项</a:t>
              </a:r>
              <a:endParaRPr lang="zh-CN" altLang="zh-CN" sz="1200" dirty="0">
                <a:solidFill>
                  <a:srgbClr val="1F4E79"/>
                </a:solidFill>
                <a:latin typeface="思源黑体 CN Normal" panose="020B0400000000000000" charset="-122"/>
                <a:ea typeface="思源黑体 CN Normal" panose="020B0400000000000000" charset="-122"/>
              </a:endParaRPr>
            </a:p>
          </p:txBody>
        </p:sp>
        <p:sp>
          <p:nvSpPr>
            <p:cNvPr id="18" name="任意多边形 307"/>
            <p:cNvSpPr/>
            <p:nvPr/>
          </p:nvSpPr>
          <p:spPr bwMode="auto">
            <a:xfrm>
              <a:off x="6858394" y="4113066"/>
              <a:ext cx="1127926" cy="602181"/>
            </a:xfrm>
            <a:custGeom>
              <a:avLst/>
              <a:gdLst>
                <a:gd name="T0" fmla="*/ 485 w 485"/>
                <a:gd name="T1" fmla="*/ 85 h 472"/>
                <a:gd name="T2" fmla="*/ 247 w 485"/>
                <a:gd name="T3" fmla="*/ 85 h 472"/>
                <a:gd name="T4" fmla="*/ 228 w 485"/>
                <a:gd name="T5" fmla="*/ 86 h 472"/>
                <a:gd name="T6" fmla="*/ 228 w 485"/>
                <a:gd name="T7" fmla="*/ 42 h 472"/>
                <a:gd name="T8" fmla="*/ 175 w 485"/>
                <a:gd name="T9" fmla="*/ 22 h 472"/>
                <a:gd name="T10" fmla="*/ 9 w 485"/>
                <a:gd name="T11" fmla="*/ 225 h 472"/>
                <a:gd name="T12" fmla="*/ 9 w 485"/>
                <a:gd name="T13" fmla="*/ 263 h 472"/>
                <a:gd name="T14" fmla="*/ 175 w 485"/>
                <a:gd name="T15" fmla="*/ 465 h 472"/>
                <a:gd name="T16" fmla="*/ 182 w 485"/>
                <a:gd name="T17" fmla="*/ 472 h 472"/>
                <a:gd name="T18" fmla="*/ 485 w 485"/>
                <a:gd name="T19" fmla="*/ 8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472">
                  <a:moveTo>
                    <a:pt x="485"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77" y="468"/>
                    <a:pt x="179" y="470"/>
                    <a:pt x="182" y="472"/>
                  </a:cubicBezTo>
                  <a:cubicBezTo>
                    <a:pt x="221" y="334"/>
                    <a:pt x="304" y="173"/>
                    <a:pt x="485" y="85"/>
                  </a:cubicBezTo>
                  <a:close/>
                </a:path>
              </a:pathLst>
            </a:custGeom>
            <a:gradFill>
              <a:gsLst>
                <a:gs pos="38000">
                  <a:srgbClr val="0F417E"/>
                </a:gs>
                <a:gs pos="100000">
                  <a:srgbClr val="3581B3"/>
                </a:gs>
              </a:gsLst>
              <a:lin ang="2700000" scaled="0"/>
            </a:gra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1600" b="1" dirty="0">
                  <a:solidFill>
                    <a:schemeClr val="bg1"/>
                  </a:solidFill>
                  <a:latin typeface="思源黑体 CN Normal" panose="020B0400000000000000" charset="-122"/>
                  <a:ea typeface="思源黑体 CN Normal" panose="020B0400000000000000" charset="-122"/>
                </a:rPr>
                <a:t>2</a:t>
              </a:r>
              <a:endParaRPr lang="zh-CN" altLang="en-US" sz="1600" b="1" dirty="0">
                <a:solidFill>
                  <a:schemeClr val="bg1"/>
                </a:solidFill>
                <a:latin typeface="思源黑体 CN Normal" panose="020B0400000000000000" charset="-122"/>
                <a:ea typeface="思源黑体 CN Normal" panose="020B0400000000000000" charset="-122"/>
              </a:endParaRPr>
            </a:p>
          </p:txBody>
        </p:sp>
      </p:grpSp>
      <p:grpSp>
        <p:nvGrpSpPr>
          <p:cNvPr id="28" name="组合 27"/>
          <p:cNvGrpSpPr/>
          <p:nvPr/>
        </p:nvGrpSpPr>
        <p:grpSpPr>
          <a:xfrm>
            <a:off x="6858394" y="4720932"/>
            <a:ext cx="4285670" cy="621152"/>
            <a:chOff x="6858394" y="4720932"/>
            <a:chExt cx="4285670" cy="621152"/>
          </a:xfrm>
        </p:grpSpPr>
        <p:sp>
          <p:nvSpPr>
            <p:cNvPr id="19" name="任意多边形 322"/>
            <p:cNvSpPr/>
            <p:nvPr/>
          </p:nvSpPr>
          <p:spPr bwMode="auto">
            <a:xfrm>
              <a:off x="6858394" y="4720932"/>
              <a:ext cx="4285670" cy="621152"/>
            </a:xfrm>
            <a:custGeom>
              <a:avLst/>
              <a:gdLst>
                <a:gd name="T0" fmla="*/ 1719 w 1843"/>
                <a:gd name="T1" fmla="*/ 85 h 487"/>
                <a:gd name="T2" fmla="*/ 247 w 1843"/>
                <a:gd name="T3" fmla="*/ 85 h 487"/>
                <a:gd name="T4" fmla="*/ 228 w 1843"/>
                <a:gd name="T5" fmla="*/ 86 h 487"/>
                <a:gd name="T6" fmla="*/ 228 w 1843"/>
                <a:gd name="T7" fmla="*/ 42 h 487"/>
                <a:gd name="T8" fmla="*/ 175 w 1843"/>
                <a:gd name="T9" fmla="*/ 22 h 487"/>
                <a:gd name="T10" fmla="*/ 9 w 1843"/>
                <a:gd name="T11" fmla="*/ 225 h 487"/>
                <a:gd name="T12" fmla="*/ 9 w 1843"/>
                <a:gd name="T13" fmla="*/ 263 h 487"/>
                <a:gd name="T14" fmla="*/ 175 w 1843"/>
                <a:gd name="T15" fmla="*/ 465 h 487"/>
                <a:gd name="T16" fmla="*/ 228 w 1843"/>
                <a:gd name="T17" fmla="*/ 446 h 487"/>
                <a:gd name="T18" fmla="*/ 228 w 1843"/>
                <a:gd name="T19" fmla="*/ 401 h 487"/>
                <a:gd name="T20" fmla="*/ 247 w 1843"/>
                <a:gd name="T21" fmla="*/ 403 h 487"/>
                <a:gd name="T22" fmla="*/ 1719 w 1843"/>
                <a:gd name="T23" fmla="*/ 403 h 487"/>
                <a:gd name="T24" fmla="*/ 1843 w 1843"/>
                <a:gd name="T25" fmla="*/ 279 h 487"/>
                <a:gd name="T26" fmla="*/ 1843 w 1843"/>
                <a:gd name="T27" fmla="*/ 209 h 487"/>
                <a:gd name="T28" fmla="*/ 1719 w 1843"/>
                <a:gd name="T29" fmla="*/ 8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3" h="487">
                  <a:moveTo>
                    <a:pt x="1719"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93" y="487"/>
                    <a:pt x="228" y="475"/>
                    <a:pt x="228" y="446"/>
                  </a:cubicBezTo>
                  <a:cubicBezTo>
                    <a:pt x="228" y="401"/>
                    <a:pt x="228" y="401"/>
                    <a:pt x="228" y="401"/>
                  </a:cubicBezTo>
                  <a:cubicBezTo>
                    <a:pt x="234" y="402"/>
                    <a:pt x="241" y="403"/>
                    <a:pt x="247" y="403"/>
                  </a:cubicBezTo>
                  <a:cubicBezTo>
                    <a:pt x="1719" y="403"/>
                    <a:pt x="1719" y="403"/>
                    <a:pt x="1719" y="403"/>
                  </a:cubicBezTo>
                  <a:cubicBezTo>
                    <a:pt x="1787" y="403"/>
                    <a:pt x="1843" y="347"/>
                    <a:pt x="1843" y="279"/>
                  </a:cubicBezTo>
                  <a:cubicBezTo>
                    <a:pt x="1843" y="209"/>
                    <a:pt x="1843" y="209"/>
                    <a:pt x="1843" y="209"/>
                  </a:cubicBezTo>
                  <a:cubicBezTo>
                    <a:pt x="1843" y="140"/>
                    <a:pt x="1787" y="85"/>
                    <a:pt x="1719" y="85"/>
                  </a:cubicBezTo>
                  <a:close/>
                </a:path>
              </a:pathLst>
            </a:custGeom>
            <a:solidFill>
              <a:schemeClr val="tx1">
                <a:lumMod val="50000"/>
                <a:lumOff val="50000"/>
                <a:alpha val="19000"/>
              </a:schemeClr>
            </a:solidFill>
            <a:ln>
              <a:noFill/>
            </a:ln>
            <a:effectLst>
              <a:outerShdw blurRad="76200" dist="63500" dir="2700000" algn="tl" rotWithShape="0">
                <a:prstClr val="black">
                  <a:alpha val="40000"/>
                </a:prstClr>
              </a:outerShdw>
            </a:effectLst>
          </p:spPr>
          <p:txBody>
            <a:bodyPr vert="horz" wrap="square" lIns="91440" tIns="45720" rIns="91440" bIns="45720" numCol="1" anchor="ctr" anchorCtr="0" compatLnSpc="1"/>
            <a:lstStyle/>
            <a:p>
              <a:pPr lvl="0" algn="ctr">
                <a:lnSpc>
                  <a:spcPct val="100000"/>
                </a:lnSpc>
                <a:spcBef>
                  <a:spcPct val="0"/>
                </a:spcBef>
                <a:spcAft>
                  <a:spcPct val="35000"/>
                </a:spcAft>
              </a:pPr>
              <a:r>
                <a:rPr lang="zh-CN" altLang="zh-CN" sz="1200" dirty="0">
                  <a:solidFill>
                    <a:srgbClr val="1F4E79"/>
                  </a:solidFill>
                  <a:latin typeface="思源黑体 CN Normal" panose="020B0400000000000000" charset="-122"/>
                  <a:ea typeface="思源黑体 CN Normal" panose="020B0400000000000000" charset="-122"/>
                </a:rPr>
                <a:t>计算机软件著作专利：</a:t>
              </a:r>
              <a:r>
                <a:rPr lang="en-US" altLang="zh-CN" sz="1200" b="1" dirty="0">
                  <a:solidFill>
                    <a:srgbClr val="1F4E79"/>
                  </a:solidFill>
                  <a:latin typeface="思源黑体 CN Normal" panose="020B0400000000000000" charset="-122"/>
                  <a:ea typeface="思源黑体 CN Normal" panose="020B0400000000000000" charset="-122"/>
                </a:rPr>
                <a:t>54</a:t>
              </a:r>
              <a:r>
                <a:rPr lang="zh-CN" altLang="zh-CN" sz="1200" b="1" dirty="0">
                  <a:solidFill>
                    <a:srgbClr val="1F4E79"/>
                  </a:solidFill>
                  <a:latin typeface="思源黑体 CN Normal" panose="020B0400000000000000" charset="-122"/>
                  <a:ea typeface="思源黑体 CN Normal" panose="020B0400000000000000" charset="-122"/>
                </a:rPr>
                <a:t>项</a:t>
              </a:r>
              <a:endParaRPr lang="zh-CN" altLang="zh-CN" sz="1200" dirty="0">
                <a:solidFill>
                  <a:srgbClr val="1F4E79"/>
                </a:solidFill>
                <a:latin typeface="思源黑体 CN Normal" panose="020B0400000000000000" charset="-122"/>
                <a:ea typeface="思源黑体 CN Normal" panose="020B0400000000000000" charset="-122"/>
              </a:endParaRPr>
            </a:p>
          </p:txBody>
        </p:sp>
        <p:sp>
          <p:nvSpPr>
            <p:cNvPr id="20" name="任意多边形 323"/>
            <p:cNvSpPr/>
            <p:nvPr/>
          </p:nvSpPr>
          <p:spPr bwMode="auto">
            <a:xfrm>
              <a:off x="6858394" y="4720932"/>
              <a:ext cx="1127926" cy="602181"/>
            </a:xfrm>
            <a:custGeom>
              <a:avLst/>
              <a:gdLst>
                <a:gd name="T0" fmla="*/ 485 w 485"/>
                <a:gd name="T1" fmla="*/ 85 h 472"/>
                <a:gd name="T2" fmla="*/ 247 w 485"/>
                <a:gd name="T3" fmla="*/ 85 h 472"/>
                <a:gd name="T4" fmla="*/ 228 w 485"/>
                <a:gd name="T5" fmla="*/ 86 h 472"/>
                <a:gd name="T6" fmla="*/ 228 w 485"/>
                <a:gd name="T7" fmla="*/ 42 h 472"/>
                <a:gd name="T8" fmla="*/ 175 w 485"/>
                <a:gd name="T9" fmla="*/ 22 h 472"/>
                <a:gd name="T10" fmla="*/ 9 w 485"/>
                <a:gd name="T11" fmla="*/ 225 h 472"/>
                <a:gd name="T12" fmla="*/ 9 w 485"/>
                <a:gd name="T13" fmla="*/ 263 h 472"/>
                <a:gd name="T14" fmla="*/ 175 w 485"/>
                <a:gd name="T15" fmla="*/ 465 h 472"/>
                <a:gd name="T16" fmla="*/ 182 w 485"/>
                <a:gd name="T17" fmla="*/ 472 h 472"/>
                <a:gd name="T18" fmla="*/ 485 w 485"/>
                <a:gd name="T19" fmla="*/ 8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472">
                  <a:moveTo>
                    <a:pt x="485"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77" y="468"/>
                    <a:pt x="179" y="470"/>
                    <a:pt x="182" y="472"/>
                  </a:cubicBezTo>
                  <a:cubicBezTo>
                    <a:pt x="221" y="334"/>
                    <a:pt x="304" y="173"/>
                    <a:pt x="485" y="85"/>
                  </a:cubicBezTo>
                  <a:close/>
                </a:path>
              </a:pathLst>
            </a:custGeom>
            <a:gradFill>
              <a:gsLst>
                <a:gs pos="38000">
                  <a:srgbClr val="0F417E"/>
                </a:gs>
                <a:gs pos="100000">
                  <a:srgbClr val="3581B3"/>
                </a:gs>
              </a:gsLst>
              <a:lin ang="2700000" scaled="0"/>
            </a:gra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思源黑体 CN Normal" panose="020B0400000000000000" charset="-122"/>
                  <a:ea typeface="思源黑体 CN Normal" panose="020B0400000000000000" charset="-122"/>
                </a:rPr>
                <a:t>3</a:t>
              </a:r>
              <a:endParaRPr lang="zh-CN" altLang="en-US" sz="2000" b="1" dirty="0">
                <a:solidFill>
                  <a:schemeClr val="bg1"/>
                </a:solidFill>
                <a:latin typeface="思源黑体 CN Normal" panose="020B0400000000000000" charset="-122"/>
                <a:ea typeface="思源黑体 CN Normal" panose="020B0400000000000000" charset="-122"/>
              </a:endParaRPr>
            </a:p>
          </p:txBody>
        </p:sp>
      </p:grpSp>
      <p:grpSp>
        <p:nvGrpSpPr>
          <p:cNvPr id="29" name="组合 28"/>
          <p:cNvGrpSpPr/>
          <p:nvPr/>
        </p:nvGrpSpPr>
        <p:grpSpPr>
          <a:xfrm>
            <a:off x="6852084" y="5328798"/>
            <a:ext cx="4285670" cy="621152"/>
            <a:chOff x="6852084" y="5328798"/>
            <a:chExt cx="4285670" cy="621152"/>
          </a:xfrm>
        </p:grpSpPr>
        <p:sp>
          <p:nvSpPr>
            <p:cNvPr id="21" name="任意多边形 325"/>
            <p:cNvSpPr/>
            <p:nvPr/>
          </p:nvSpPr>
          <p:spPr bwMode="auto">
            <a:xfrm>
              <a:off x="6852084" y="5328798"/>
              <a:ext cx="4285670" cy="621152"/>
            </a:xfrm>
            <a:custGeom>
              <a:avLst/>
              <a:gdLst>
                <a:gd name="T0" fmla="*/ 1719 w 1843"/>
                <a:gd name="T1" fmla="*/ 85 h 487"/>
                <a:gd name="T2" fmla="*/ 247 w 1843"/>
                <a:gd name="T3" fmla="*/ 85 h 487"/>
                <a:gd name="T4" fmla="*/ 228 w 1843"/>
                <a:gd name="T5" fmla="*/ 86 h 487"/>
                <a:gd name="T6" fmla="*/ 228 w 1843"/>
                <a:gd name="T7" fmla="*/ 42 h 487"/>
                <a:gd name="T8" fmla="*/ 175 w 1843"/>
                <a:gd name="T9" fmla="*/ 22 h 487"/>
                <a:gd name="T10" fmla="*/ 9 w 1843"/>
                <a:gd name="T11" fmla="*/ 225 h 487"/>
                <a:gd name="T12" fmla="*/ 9 w 1843"/>
                <a:gd name="T13" fmla="*/ 263 h 487"/>
                <a:gd name="T14" fmla="*/ 175 w 1843"/>
                <a:gd name="T15" fmla="*/ 465 h 487"/>
                <a:gd name="T16" fmla="*/ 228 w 1843"/>
                <a:gd name="T17" fmla="*/ 446 h 487"/>
                <a:gd name="T18" fmla="*/ 228 w 1843"/>
                <a:gd name="T19" fmla="*/ 401 h 487"/>
                <a:gd name="T20" fmla="*/ 247 w 1843"/>
                <a:gd name="T21" fmla="*/ 403 h 487"/>
                <a:gd name="T22" fmla="*/ 1719 w 1843"/>
                <a:gd name="T23" fmla="*/ 403 h 487"/>
                <a:gd name="T24" fmla="*/ 1843 w 1843"/>
                <a:gd name="T25" fmla="*/ 279 h 487"/>
                <a:gd name="T26" fmla="*/ 1843 w 1843"/>
                <a:gd name="T27" fmla="*/ 209 h 487"/>
                <a:gd name="T28" fmla="*/ 1719 w 1843"/>
                <a:gd name="T29" fmla="*/ 8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3" h="487">
                  <a:moveTo>
                    <a:pt x="1719"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93" y="487"/>
                    <a:pt x="228" y="475"/>
                    <a:pt x="228" y="446"/>
                  </a:cubicBezTo>
                  <a:cubicBezTo>
                    <a:pt x="228" y="401"/>
                    <a:pt x="228" y="401"/>
                    <a:pt x="228" y="401"/>
                  </a:cubicBezTo>
                  <a:cubicBezTo>
                    <a:pt x="234" y="402"/>
                    <a:pt x="241" y="403"/>
                    <a:pt x="247" y="403"/>
                  </a:cubicBezTo>
                  <a:cubicBezTo>
                    <a:pt x="1719" y="403"/>
                    <a:pt x="1719" y="403"/>
                    <a:pt x="1719" y="403"/>
                  </a:cubicBezTo>
                  <a:cubicBezTo>
                    <a:pt x="1787" y="403"/>
                    <a:pt x="1843" y="347"/>
                    <a:pt x="1843" y="279"/>
                  </a:cubicBezTo>
                  <a:cubicBezTo>
                    <a:pt x="1843" y="209"/>
                    <a:pt x="1843" y="209"/>
                    <a:pt x="1843" y="209"/>
                  </a:cubicBezTo>
                  <a:cubicBezTo>
                    <a:pt x="1843" y="140"/>
                    <a:pt x="1787" y="85"/>
                    <a:pt x="1719" y="85"/>
                  </a:cubicBezTo>
                  <a:close/>
                </a:path>
              </a:pathLst>
            </a:custGeom>
            <a:solidFill>
              <a:schemeClr val="tx1">
                <a:lumMod val="50000"/>
                <a:lumOff val="50000"/>
                <a:alpha val="19000"/>
              </a:schemeClr>
            </a:solidFill>
            <a:ln>
              <a:noFill/>
            </a:ln>
            <a:effectLst>
              <a:outerShdw blurRad="76200" dist="63500" dir="2700000" algn="tl" rotWithShape="0">
                <a:prstClr val="black">
                  <a:alpha val="40000"/>
                </a:prstClr>
              </a:outerShdw>
            </a:effectLst>
          </p:spPr>
          <p:txBody>
            <a:bodyPr vert="horz" wrap="square" lIns="91440" tIns="45720" rIns="91440" bIns="45720" numCol="1" anchor="ctr" anchorCtr="0" compatLnSpc="1"/>
            <a:lstStyle/>
            <a:p>
              <a:pPr lvl="0" algn="ctr">
                <a:lnSpc>
                  <a:spcPct val="100000"/>
                </a:lnSpc>
                <a:spcBef>
                  <a:spcPct val="0"/>
                </a:spcBef>
                <a:spcAft>
                  <a:spcPct val="35000"/>
                </a:spcAft>
              </a:pPr>
              <a:r>
                <a:rPr lang="zh-CN" altLang="zh-CN" sz="1200" dirty="0">
                  <a:solidFill>
                    <a:srgbClr val="1F4E79"/>
                  </a:solidFill>
                  <a:latin typeface="思源黑体 CN Normal" panose="020B0400000000000000" charset="-122"/>
                  <a:ea typeface="思源黑体 CN Normal" panose="020B0400000000000000" charset="-122"/>
                </a:rPr>
                <a:t>发明专利：</a:t>
              </a:r>
              <a:r>
                <a:rPr lang="en-US" altLang="zh-CN" sz="1200" b="1" dirty="0">
                  <a:solidFill>
                    <a:srgbClr val="1F4E79"/>
                  </a:solidFill>
                  <a:latin typeface="思源黑体 CN Normal" panose="020B0400000000000000" charset="-122"/>
                  <a:ea typeface="思源黑体 CN Normal" panose="020B0400000000000000" charset="-122"/>
                </a:rPr>
                <a:t>2</a:t>
              </a:r>
              <a:r>
                <a:rPr lang="zh-CN" altLang="zh-CN" sz="1200" b="1" dirty="0">
                  <a:solidFill>
                    <a:srgbClr val="1F4E79"/>
                  </a:solidFill>
                  <a:latin typeface="思源黑体 CN Normal" panose="020B0400000000000000" charset="-122"/>
                  <a:ea typeface="思源黑体 CN Normal" panose="020B0400000000000000" charset="-122"/>
                </a:rPr>
                <a:t>项</a:t>
              </a:r>
              <a:endParaRPr lang="zh-CN" altLang="zh-CN" sz="1200" dirty="0">
                <a:solidFill>
                  <a:srgbClr val="1F4E79"/>
                </a:solidFill>
                <a:latin typeface="思源黑体 CN Normal" panose="020B0400000000000000" charset="-122"/>
                <a:ea typeface="思源黑体 CN Normal" panose="020B0400000000000000" charset="-122"/>
              </a:endParaRPr>
            </a:p>
          </p:txBody>
        </p:sp>
        <p:sp>
          <p:nvSpPr>
            <p:cNvPr id="22" name="任意多边形 326"/>
            <p:cNvSpPr/>
            <p:nvPr/>
          </p:nvSpPr>
          <p:spPr bwMode="auto">
            <a:xfrm>
              <a:off x="6852084" y="5328798"/>
              <a:ext cx="1127926" cy="602181"/>
            </a:xfrm>
            <a:custGeom>
              <a:avLst/>
              <a:gdLst>
                <a:gd name="T0" fmla="*/ 485 w 485"/>
                <a:gd name="T1" fmla="*/ 85 h 472"/>
                <a:gd name="T2" fmla="*/ 247 w 485"/>
                <a:gd name="T3" fmla="*/ 85 h 472"/>
                <a:gd name="T4" fmla="*/ 228 w 485"/>
                <a:gd name="T5" fmla="*/ 86 h 472"/>
                <a:gd name="T6" fmla="*/ 228 w 485"/>
                <a:gd name="T7" fmla="*/ 42 h 472"/>
                <a:gd name="T8" fmla="*/ 175 w 485"/>
                <a:gd name="T9" fmla="*/ 22 h 472"/>
                <a:gd name="T10" fmla="*/ 9 w 485"/>
                <a:gd name="T11" fmla="*/ 225 h 472"/>
                <a:gd name="T12" fmla="*/ 9 w 485"/>
                <a:gd name="T13" fmla="*/ 263 h 472"/>
                <a:gd name="T14" fmla="*/ 175 w 485"/>
                <a:gd name="T15" fmla="*/ 465 h 472"/>
                <a:gd name="T16" fmla="*/ 182 w 485"/>
                <a:gd name="T17" fmla="*/ 472 h 472"/>
                <a:gd name="T18" fmla="*/ 485 w 485"/>
                <a:gd name="T19" fmla="*/ 8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472">
                  <a:moveTo>
                    <a:pt x="485" y="85"/>
                  </a:moveTo>
                  <a:cubicBezTo>
                    <a:pt x="247" y="85"/>
                    <a:pt x="247" y="85"/>
                    <a:pt x="247" y="85"/>
                  </a:cubicBezTo>
                  <a:cubicBezTo>
                    <a:pt x="241" y="85"/>
                    <a:pt x="234" y="86"/>
                    <a:pt x="228" y="86"/>
                  </a:cubicBezTo>
                  <a:cubicBezTo>
                    <a:pt x="228" y="42"/>
                    <a:pt x="228" y="42"/>
                    <a:pt x="228" y="42"/>
                  </a:cubicBezTo>
                  <a:cubicBezTo>
                    <a:pt x="228" y="13"/>
                    <a:pt x="193" y="0"/>
                    <a:pt x="175" y="22"/>
                  </a:cubicBezTo>
                  <a:cubicBezTo>
                    <a:pt x="9" y="225"/>
                    <a:pt x="9" y="225"/>
                    <a:pt x="9" y="225"/>
                  </a:cubicBezTo>
                  <a:cubicBezTo>
                    <a:pt x="0" y="236"/>
                    <a:pt x="0" y="252"/>
                    <a:pt x="9" y="263"/>
                  </a:cubicBezTo>
                  <a:cubicBezTo>
                    <a:pt x="175" y="465"/>
                    <a:pt x="175" y="465"/>
                    <a:pt x="175" y="465"/>
                  </a:cubicBezTo>
                  <a:cubicBezTo>
                    <a:pt x="177" y="468"/>
                    <a:pt x="179" y="470"/>
                    <a:pt x="182" y="472"/>
                  </a:cubicBezTo>
                  <a:cubicBezTo>
                    <a:pt x="221" y="334"/>
                    <a:pt x="304" y="173"/>
                    <a:pt x="485" y="85"/>
                  </a:cubicBezTo>
                  <a:close/>
                </a:path>
              </a:pathLst>
            </a:custGeom>
            <a:gradFill>
              <a:gsLst>
                <a:gs pos="38000">
                  <a:srgbClr val="0F417E"/>
                </a:gs>
                <a:gs pos="100000">
                  <a:srgbClr val="3581B3"/>
                </a:gs>
              </a:gsLst>
              <a:lin ang="2700000" scaled="0"/>
            </a:gradFill>
            <a:ln w="12700" cap="rnd">
              <a:noFill/>
              <a:prstDash val="solid"/>
              <a:round/>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思源黑体 CN Normal" panose="020B0400000000000000" charset="-122"/>
                  <a:ea typeface="思源黑体 CN Normal" panose="020B0400000000000000" charset="-122"/>
                </a:rPr>
                <a:t>4</a:t>
              </a:r>
              <a:endParaRPr lang="zh-CN" altLang="en-US" sz="2000" b="1" dirty="0">
                <a:solidFill>
                  <a:schemeClr val="bg1"/>
                </a:solidFill>
                <a:latin typeface="思源黑体 CN Normal" panose="020B0400000000000000" charset="-122"/>
                <a:ea typeface="思源黑体 CN Normal" panose="020B0400000000000000" charset="-122"/>
              </a:endParaRPr>
            </a:p>
          </p:txBody>
        </p:sp>
      </p:grpSp>
      <p:sp>
        <p:nvSpPr>
          <p:cNvPr id="25" name="矩形 24"/>
          <p:cNvSpPr/>
          <p:nvPr/>
        </p:nvSpPr>
        <p:spPr>
          <a:xfrm>
            <a:off x="524585" y="903147"/>
            <a:ext cx="1034911" cy="2430682"/>
          </a:xfrm>
          <a:prstGeom prst="rect">
            <a:avLst/>
          </a:prstGeom>
          <a:solidFill>
            <a:schemeClr val="bg1"/>
          </a:solid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a:lnSpc>
                <a:spcPct val="150000"/>
              </a:lnSpc>
            </a:pPr>
            <a:r>
              <a:rPr lang="zh-CN" altLang="en-US" sz="1000">
                <a:solidFill>
                  <a:srgbClr val="163172"/>
                </a:solidFill>
                <a:latin typeface="思源黑体 CN Normal" panose="020B0400000000000000" charset="-122"/>
                <a:ea typeface="思源黑体 CN Normal" panose="020B0400000000000000" charset="-122"/>
              </a:rPr>
              <a:t>清华大学校长邱勇院士，视察清华大学水木深研院和行云新能</a:t>
            </a:r>
            <a:endParaRPr lang="zh-CN" altLang="en-US" sz="1000" dirty="0">
              <a:solidFill>
                <a:srgbClr val="163172"/>
              </a:solidFill>
              <a:latin typeface="思源黑体 CN Normal" panose="020B0400000000000000" charset="-122"/>
              <a:ea typeface="思源黑体 CN Normal" panose="020B0400000000000000" charset="-122"/>
            </a:endParaRPr>
          </a:p>
        </p:txBody>
      </p:sp>
      <p:sp>
        <p:nvSpPr>
          <p:cNvPr id="26" name="矩形 25"/>
          <p:cNvSpPr/>
          <p:nvPr/>
        </p:nvSpPr>
        <p:spPr>
          <a:xfrm>
            <a:off x="536790" y="3519268"/>
            <a:ext cx="1034911" cy="2430682"/>
          </a:xfrm>
          <a:prstGeom prst="rect">
            <a:avLst/>
          </a:prstGeom>
          <a:solidFill>
            <a:schemeClr val="bg1"/>
          </a:solidFill>
          <a:ln w="2540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2700000" scaled="0"/>
              <a:tileRect/>
            </a:gradFill>
            <a:prstDash val="sysDash"/>
          </a:ln>
          <a:effectLst>
            <a:outerShdw blurRad="76200" dist="63500" dir="2700000" algn="tl" rotWithShape="0">
              <a:prstClr val="black">
                <a:alpha val="40000"/>
              </a:prstClr>
            </a:outerShdw>
          </a:effectLst>
        </p:spPr>
        <p:txBody>
          <a:bodyPr wrap="square" rtlCol="0" anchor="ctr">
            <a:noAutofit/>
          </a:bodyPr>
          <a:lstStyle/>
          <a:p>
            <a:pPr>
              <a:lnSpc>
                <a:spcPct val="150000"/>
              </a:lnSpc>
            </a:pPr>
            <a:r>
              <a:rPr lang="en-US" altLang="zh-CN" sz="1000" dirty="0">
                <a:solidFill>
                  <a:srgbClr val="163172"/>
                </a:solidFill>
                <a:latin typeface="思源黑体 CN Normal" panose="020B0400000000000000" charset="-122"/>
                <a:ea typeface="思源黑体 CN Normal" panose="020B0400000000000000" charset="-122"/>
              </a:rPr>
              <a:t>CCTV</a:t>
            </a:r>
            <a:r>
              <a:rPr lang="zh-CN" altLang="en-US" sz="1000" dirty="0">
                <a:solidFill>
                  <a:srgbClr val="163172"/>
                </a:solidFill>
                <a:latin typeface="思源黑体 CN Normal" panose="020B0400000000000000" charset="-122"/>
                <a:ea typeface="思源黑体 CN Normal" panose="020B0400000000000000" charset="-122"/>
              </a:rPr>
              <a:t>发现之旅频道专题报道</a:t>
            </a:r>
            <a:r>
              <a:rPr lang="en-US" altLang="zh-CN" sz="1000" dirty="0">
                <a:solidFill>
                  <a:srgbClr val="163172"/>
                </a:solidFill>
                <a:latin typeface="思源黑体 CN Normal" panose="020B0400000000000000" charset="-122"/>
                <a:ea typeface="思源黑体 CN Normal" panose="020B0400000000000000" charset="-122"/>
              </a:rPr>
              <a:t>《</a:t>
            </a:r>
            <a:r>
              <a:rPr lang="zh-CN" altLang="en-US" sz="1000" dirty="0">
                <a:solidFill>
                  <a:srgbClr val="163172"/>
                </a:solidFill>
                <a:latin typeface="思源黑体 CN Normal" panose="020B0400000000000000" charset="-122"/>
                <a:ea typeface="思源黑体 CN Normal" panose="020B0400000000000000" charset="-122"/>
              </a:rPr>
              <a:t>深圳清华双创之路</a:t>
            </a:r>
            <a:r>
              <a:rPr lang="en-US" altLang="zh-CN" sz="1000" dirty="0">
                <a:solidFill>
                  <a:srgbClr val="163172"/>
                </a:solidFill>
                <a:latin typeface="思源黑体 CN Normal" panose="020B0400000000000000" charset="-122"/>
                <a:ea typeface="思源黑体 CN Normal" panose="020B0400000000000000" charset="-122"/>
              </a:rPr>
              <a:t>》</a:t>
            </a:r>
            <a:r>
              <a:rPr lang="zh-CN" altLang="en-US" sz="1000" dirty="0">
                <a:solidFill>
                  <a:srgbClr val="163172"/>
                </a:solidFill>
                <a:latin typeface="思源黑体 CN Normal" panose="020B0400000000000000" charset="-122"/>
                <a:ea typeface="思源黑体 CN Normal" panose="020B0400000000000000" charset="-122"/>
              </a:rPr>
              <a:t>，介绍了清华大学深圳研究生院</a:t>
            </a:r>
            <a:r>
              <a:rPr lang="en-US" altLang="zh-CN" sz="1000" dirty="0" err="1">
                <a:solidFill>
                  <a:srgbClr val="163172"/>
                </a:solidFill>
                <a:latin typeface="思源黑体 CN Normal" panose="020B0400000000000000" charset="-122"/>
                <a:ea typeface="思源黑体 CN Normal" panose="020B0400000000000000" charset="-122"/>
              </a:rPr>
              <a:t>i</a:t>
            </a:r>
            <a:r>
              <a:rPr lang="en-US" altLang="zh-CN" sz="1000" dirty="0">
                <a:solidFill>
                  <a:srgbClr val="163172"/>
                </a:solidFill>
                <a:latin typeface="思源黑体 CN Normal" panose="020B0400000000000000" charset="-122"/>
                <a:ea typeface="思源黑体 CN Normal" panose="020B0400000000000000" charset="-122"/>
              </a:rPr>
              <a:t>-space</a:t>
            </a:r>
            <a:r>
              <a:rPr lang="zh-CN" altLang="en-US" sz="1000" dirty="0">
                <a:solidFill>
                  <a:srgbClr val="163172"/>
                </a:solidFill>
                <a:latin typeface="思源黑体 CN Normal" panose="020B0400000000000000" charset="-122"/>
                <a:ea typeface="思源黑体 CN Normal" panose="020B0400000000000000" charset="-122"/>
              </a:rPr>
              <a:t>和行云新能的创新创业成果</a:t>
            </a:r>
            <a:endParaRPr lang="zh-CN" altLang="en-US" sz="1000" dirty="0">
              <a:solidFill>
                <a:srgbClr val="163172"/>
              </a:solidFill>
              <a:latin typeface="思源黑体 CN Normal" panose="020B0400000000000000" charset="-122"/>
              <a:ea typeface="思源黑体 CN Normal" panose="020B0400000000000000" charset="-122"/>
            </a:endParaRPr>
          </a:p>
        </p:txBody>
      </p:sp>
    </p:spTree>
    <p:custDataLst>
      <p:tags r:id="rId6"/>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59955" y="3594735"/>
            <a:ext cx="4751070" cy="1711302"/>
          </a:xfrm>
          <a:prstGeom prst="rect">
            <a:avLst/>
          </a:prstGeom>
        </p:spPr>
        <p:txBody>
          <a:bodyPr wrap="square">
            <a:spAutoFit/>
          </a:bodyPr>
          <a:lstStyle/>
          <a:p>
            <a:pPr>
              <a:lnSpc>
                <a:spcPct val="150000"/>
              </a:lnSpc>
              <a:buClr>
                <a:prstClr val="white">
                  <a:lumMod val="50000"/>
                </a:prstClr>
              </a:buClr>
            </a:pPr>
            <a:r>
              <a:rPr lang="zh-CN" altLang="en-US" sz="1800" b="1" dirty="0">
                <a:solidFill>
                  <a:srgbClr val="163172"/>
                </a:solidFill>
                <a:latin typeface="思源黑体 CN Normal" panose="020B0400000000000000" charset="-122"/>
                <a:ea typeface="思源黑体 CN Normal" panose="020B0400000000000000" charset="-122"/>
              </a:rPr>
              <a:t>已在全国各省市设立</a:t>
            </a:r>
            <a:r>
              <a:rPr lang="en-US" altLang="zh-CN" sz="1800" b="1" dirty="0">
                <a:solidFill>
                  <a:srgbClr val="FF0000"/>
                </a:solidFill>
                <a:latin typeface="思源黑体 CN Normal" panose="020B0400000000000000" charset="-122"/>
                <a:ea typeface="思源黑体 CN Normal" panose="020B0400000000000000" charset="-122"/>
              </a:rPr>
              <a:t>10</a:t>
            </a:r>
            <a:r>
              <a:rPr lang="zh-CN" altLang="en-US" sz="1800" b="1" dirty="0">
                <a:solidFill>
                  <a:srgbClr val="FF0000"/>
                </a:solidFill>
                <a:latin typeface="思源黑体 CN Normal" panose="020B0400000000000000" charset="-122"/>
                <a:ea typeface="思源黑体 CN Normal" panose="020B0400000000000000" charset="-122"/>
              </a:rPr>
              <a:t>多个</a:t>
            </a:r>
            <a:r>
              <a:rPr lang="en-US" altLang="zh-CN" sz="1800" b="1" dirty="0">
                <a:solidFill>
                  <a:srgbClr val="FF0000"/>
                </a:solidFill>
                <a:latin typeface="思源黑体 CN Normal" panose="020B0400000000000000" charset="-122"/>
                <a:ea typeface="思源黑体 CN Normal" panose="020B0400000000000000" charset="-122"/>
              </a:rPr>
              <a:t>分支机构</a:t>
            </a:r>
            <a:endParaRPr lang="en-US" altLang="zh-CN" sz="1800" b="1" dirty="0">
              <a:solidFill>
                <a:srgbClr val="FF0000"/>
              </a:solidFill>
              <a:latin typeface="思源黑体 CN Normal" panose="020B0400000000000000" charset="-122"/>
              <a:ea typeface="思源黑体 CN Normal" panose="020B0400000000000000" charset="-122"/>
            </a:endParaRPr>
          </a:p>
          <a:p>
            <a:pPr>
              <a:lnSpc>
                <a:spcPct val="150000"/>
              </a:lnSpc>
              <a:buClr>
                <a:prstClr val="white">
                  <a:lumMod val="50000"/>
                </a:prstClr>
              </a:buClr>
            </a:pPr>
            <a:r>
              <a:rPr lang="en-US" altLang="zh-CN" sz="1800" b="1" dirty="0">
                <a:solidFill>
                  <a:srgbClr val="163172"/>
                </a:solidFill>
                <a:latin typeface="思源黑体 CN Normal" panose="020B0400000000000000" charset="-122"/>
                <a:ea typeface="思源黑体 CN Normal" panose="020B0400000000000000" charset="-122"/>
              </a:rPr>
              <a:t>30</a:t>
            </a:r>
            <a:r>
              <a:rPr lang="zh-CN" altLang="en-US" sz="1800" b="1" dirty="0">
                <a:solidFill>
                  <a:srgbClr val="163172"/>
                </a:solidFill>
                <a:latin typeface="思源黑体 CN Normal" panose="020B0400000000000000" charset="-122"/>
                <a:ea typeface="思源黑体 CN Normal" panose="020B0400000000000000" charset="-122"/>
              </a:rPr>
              <a:t>家</a:t>
            </a:r>
            <a:r>
              <a:rPr lang="en-US" altLang="zh-CN" sz="1800" b="1" dirty="0">
                <a:solidFill>
                  <a:srgbClr val="C00000"/>
                </a:solidFill>
                <a:latin typeface="思源黑体 CN Normal" panose="020B0400000000000000" charset="-122"/>
                <a:ea typeface="思源黑体 CN Normal" panose="020B0400000000000000" charset="-122"/>
              </a:rPr>
              <a:t>战略合作伙伴</a:t>
            </a:r>
            <a:endParaRPr lang="zh-CN" altLang="en-US" sz="1800" b="1" dirty="0">
              <a:solidFill>
                <a:prstClr val="black"/>
              </a:solidFill>
              <a:latin typeface="思源黑体 CN Normal" panose="020B0400000000000000" charset="-122"/>
              <a:ea typeface="思源黑体 CN Normal" panose="020B0400000000000000" charset="-122"/>
            </a:endParaRPr>
          </a:p>
          <a:p>
            <a:pPr>
              <a:lnSpc>
                <a:spcPct val="150000"/>
              </a:lnSpc>
              <a:buClr>
                <a:prstClr val="white">
                  <a:lumMod val="50000"/>
                </a:prstClr>
              </a:buClr>
            </a:pPr>
            <a:r>
              <a:rPr lang="en-US" altLang="zh-CN" sz="1800" b="1" dirty="0">
                <a:solidFill>
                  <a:srgbClr val="C00000"/>
                </a:solidFill>
                <a:latin typeface="思源黑体 CN Normal" panose="020B0400000000000000" charset="-122"/>
                <a:ea typeface="思源黑体 CN Normal" panose="020B0400000000000000" charset="-122"/>
              </a:rPr>
              <a:t>畅通</a:t>
            </a:r>
            <a:r>
              <a:rPr lang="zh-CN" altLang="zh-CN" sz="1800" b="1" dirty="0">
                <a:solidFill>
                  <a:srgbClr val="163172"/>
                </a:solidFill>
                <a:latin typeface="思源黑体 CN Normal" panose="020B0400000000000000" charset="-122"/>
                <a:ea typeface="思源黑体 CN Normal" panose="020B0400000000000000" charset="-122"/>
              </a:rPr>
              <a:t>的服务渠道，</a:t>
            </a:r>
            <a:r>
              <a:rPr lang="en-US" altLang="zh-CN" sz="1800" b="1" dirty="0">
                <a:solidFill>
                  <a:srgbClr val="C00000"/>
                </a:solidFill>
                <a:latin typeface="思源黑体 CN Normal" panose="020B0400000000000000" charset="-122"/>
                <a:ea typeface="思源黑体 CN Normal" panose="020B0400000000000000" charset="-122"/>
              </a:rPr>
              <a:t>及时高效</a:t>
            </a:r>
            <a:r>
              <a:rPr lang="zh-CN" altLang="zh-CN" sz="1800" b="1" dirty="0">
                <a:solidFill>
                  <a:srgbClr val="163172"/>
                </a:solidFill>
                <a:latin typeface="思源黑体 CN Normal" panose="020B0400000000000000" charset="-122"/>
                <a:ea typeface="思源黑体 CN Normal" panose="020B0400000000000000" charset="-122"/>
              </a:rPr>
              <a:t>的反馈速度</a:t>
            </a:r>
            <a:endParaRPr lang="en-US" altLang="zh-CN" sz="1800" b="1" dirty="0">
              <a:solidFill>
                <a:srgbClr val="163172"/>
              </a:solidFill>
              <a:latin typeface="思源黑体 CN Normal" panose="020B0400000000000000" charset="-122"/>
              <a:ea typeface="思源黑体 CN Normal" panose="020B0400000000000000" charset="-122"/>
            </a:endParaRPr>
          </a:p>
          <a:p>
            <a:pPr>
              <a:lnSpc>
                <a:spcPct val="150000"/>
              </a:lnSpc>
            </a:pPr>
            <a:r>
              <a:rPr lang="en-US" altLang="zh-CN" sz="1800" b="1" dirty="0">
                <a:solidFill>
                  <a:srgbClr val="C00000"/>
                </a:solidFill>
                <a:latin typeface="思源黑体 CN Normal" panose="020B0400000000000000" charset="-122"/>
                <a:ea typeface="思源黑体 CN Normal" panose="020B0400000000000000" charset="-122"/>
              </a:rPr>
              <a:t>全面</a:t>
            </a:r>
            <a:r>
              <a:rPr lang="zh-CN" altLang="zh-CN" sz="1800" b="1" dirty="0">
                <a:solidFill>
                  <a:srgbClr val="163172"/>
                </a:solidFill>
                <a:latin typeface="思源黑体 CN Normal" panose="020B0400000000000000" charset="-122"/>
                <a:ea typeface="思源黑体 CN Normal" panose="020B0400000000000000" charset="-122"/>
              </a:rPr>
              <a:t>周到的服务项目，特色的</a:t>
            </a:r>
            <a:r>
              <a:rPr lang="en-US" altLang="zh-CN" sz="1800" b="1" dirty="0" err="1">
                <a:solidFill>
                  <a:srgbClr val="C00000"/>
                </a:solidFill>
                <a:latin typeface="思源黑体 CN Normal" panose="020B0400000000000000" charset="-122"/>
                <a:ea typeface="思源黑体 CN Normal" panose="020B0400000000000000" charset="-122"/>
              </a:rPr>
              <a:t>创新增值</a:t>
            </a:r>
            <a:r>
              <a:rPr lang="zh-CN" altLang="zh-CN" sz="1800" b="1" dirty="0">
                <a:solidFill>
                  <a:srgbClr val="163172"/>
                </a:solidFill>
                <a:latin typeface="思源黑体 CN Normal" panose="020B0400000000000000" charset="-122"/>
                <a:ea typeface="思源黑体 CN Normal" panose="020B0400000000000000" charset="-122"/>
              </a:rPr>
              <a:t>服务</a:t>
            </a:r>
            <a:endParaRPr lang="en-US" altLang="zh-CN" sz="1800" b="1" dirty="0">
              <a:solidFill>
                <a:srgbClr val="163172"/>
              </a:solidFill>
              <a:latin typeface="思源黑体 CN Normal" panose="020B0400000000000000" charset="-122"/>
              <a:ea typeface="思源黑体 CN Normal" panose="020B0400000000000000" charset="-122"/>
            </a:endParaRPr>
          </a:p>
        </p:txBody>
      </p:sp>
      <p:sp>
        <p:nvSpPr>
          <p:cNvPr id="14" name="矩形 13"/>
          <p:cNvSpPr/>
          <p:nvPr/>
        </p:nvSpPr>
        <p:spPr>
          <a:xfrm>
            <a:off x="7072317" y="1497540"/>
            <a:ext cx="4717958" cy="1446550"/>
          </a:xfrm>
          <a:prstGeom prst="rect">
            <a:avLst/>
          </a:prstGeom>
        </p:spPr>
        <p:txBody>
          <a:bodyPr wrap="none">
            <a:spAutoFit/>
          </a:bodyPr>
          <a:lstStyle/>
          <a:p>
            <a:pPr algn="ctr"/>
            <a:r>
              <a:rPr lang="zh-CN" altLang="en-US" sz="3200" b="1" dirty="0">
                <a:solidFill>
                  <a:srgbClr val="163172"/>
                </a:solidFill>
                <a:latin typeface="思源黑体 CN Normal" panose="020B0400000000000000" charset="-122"/>
                <a:ea typeface="思源黑体 CN Normal" panose="020B0400000000000000" charset="-122"/>
              </a:rPr>
              <a:t>覆盖全国</a:t>
            </a:r>
            <a:r>
              <a:rPr lang="en-US" altLang="zh-CN" sz="4400" b="1" dirty="0">
                <a:solidFill>
                  <a:srgbClr val="163172"/>
                </a:solidFill>
                <a:latin typeface="思源黑体 CN Normal" panose="020B0400000000000000" charset="-122"/>
                <a:ea typeface="思源黑体 CN Normal" panose="020B0400000000000000" charset="-122"/>
              </a:rPr>
              <a:t>200</a:t>
            </a:r>
            <a:r>
              <a:rPr lang="zh-CN" altLang="en-US" sz="3200" b="1" dirty="0">
                <a:solidFill>
                  <a:srgbClr val="163172"/>
                </a:solidFill>
                <a:latin typeface="思源黑体 CN Normal" panose="020B0400000000000000" charset="-122"/>
                <a:ea typeface="思源黑体 CN Normal" panose="020B0400000000000000" charset="-122"/>
              </a:rPr>
              <a:t>余座城市</a:t>
            </a:r>
            <a:endParaRPr lang="en-US" altLang="zh-CN" sz="3200" b="1" dirty="0">
              <a:solidFill>
                <a:srgbClr val="163172"/>
              </a:solidFill>
              <a:latin typeface="思源黑体 CN Normal" panose="020B0400000000000000" charset="-122"/>
              <a:ea typeface="思源黑体 CN Normal" panose="020B0400000000000000" charset="-122"/>
            </a:endParaRPr>
          </a:p>
          <a:p>
            <a:pPr algn="ctr"/>
            <a:r>
              <a:rPr lang="zh-CN" altLang="en-US" sz="3200" b="1" dirty="0">
                <a:solidFill>
                  <a:srgbClr val="163172"/>
                </a:solidFill>
                <a:latin typeface="思源黑体 CN Normal" panose="020B0400000000000000" charset="-122"/>
                <a:ea typeface="思源黑体 CN Normal" panose="020B0400000000000000" charset="-122"/>
              </a:rPr>
              <a:t>通达</a:t>
            </a:r>
            <a:r>
              <a:rPr lang="zh-CN" altLang="en-US" sz="4400" b="1" dirty="0">
                <a:solidFill>
                  <a:srgbClr val="163172"/>
                </a:solidFill>
                <a:latin typeface="思源黑体 CN Normal" panose="020B0400000000000000" charset="-122"/>
                <a:ea typeface="思源黑体 CN Normal" panose="020B0400000000000000" charset="-122"/>
              </a:rPr>
              <a:t>全国</a:t>
            </a:r>
            <a:r>
              <a:rPr lang="zh-CN" altLang="en-US" sz="3200" b="1" dirty="0">
                <a:solidFill>
                  <a:srgbClr val="163172"/>
                </a:solidFill>
                <a:latin typeface="思源黑体 CN Normal" panose="020B0400000000000000" charset="-122"/>
                <a:ea typeface="思源黑体 CN Normal" panose="020B0400000000000000" charset="-122"/>
              </a:rPr>
              <a:t>市场服务网络</a:t>
            </a:r>
            <a:endParaRPr lang="zh-CN" altLang="en-US" sz="3200" b="1" dirty="0">
              <a:solidFill>
                <a:srgbClr val="163172"/>
              </a:solidFill>
              <a:latin typeface="思源黑体 CN Normal" panose="020B0400000000000000" charset="-122"/>
              <a:ea typeface="思源黑体 CN Normal" panose="020B0400000000000000" charset="-122"/>
            </a:endParaRPr>
          </a:p>
        </p:txBody>
      </p:sp>
      <p:sp>
        <p:nvSpPr>
          <p:cNvPr id="17" name="标题 16"/>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服务优势</a:t>
            </a:r>
            <a:endParaRPr lang="zh-CN" altLang="en-US" dirty="0">
              <a:latin typeface="思源黑体 CN Normal" panose="020B0400000000000000" charset="-122"/>
              <a:ea typeface="思源黑体 CN Normal" panose="020B0400000000000000" charset="-122"/>
            </a:endParaRPr>
          </a:p>
        </p:txBody>
      </p:sp>
      <p:sp>
        <p:nvSpPr>
          <p:cNvPr id="165" name="Freeform 68"/>
          <p:cNvSpPr/>
          <p:nvPr/>
        </p:nvSpPr>
        <p:spPr bwMode="gray">
          <a:xfrm>
            <a:off x="535716" y="1717444"/>
            <a:ext cx="2544077" cy="1933603"/>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rgbClr val="F8F8F8"/>
          </a:solidFill>
          <a:ln w="635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67" name="Freeform 70"/>
          <p:cNvSpPr/>
          <p:nvPr/>
        </p:nvSpPr>
        <p:spPr bwMode="gray">
          <a:xfrm>
            <a:off x="833170" y="3531478"/>
            <a:ext cx="2463664" cy="1329723"/>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rgbClr val="F8F8F8"/>
          </a:solidFill>
          <a:ln w="635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68" name="Freeform 71"/>
          <p:cNvSpPr/>
          <p:nvPr/>
        </p:nvSpPr>
        <p:spPr bwMode="gray">
          <a:xfrm>
            <a:off x="3064649" y="4687342"/>
            <a:ext cx="1150070" cy="1181317"/>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69" name="Freeform 73"/>
          <p:cNvSpPr/>
          <p:nvPr/>
        </p:nvSpPr>
        <p:spPr bwMode="gray">
          <a:xfrm>
            <a:off x="3983193" y="5056470"/>
            <a:ext cx="1014069" cy="735557"/>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1C76E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70" name="Freeform 75"/>
          <p:cNvSpPr/>
          <p:nvPr/>
        </p:nvSpPr>
        <p:spPr bwMode="gray">
          <a:xfrm>
            <a:off x="4597355" y="5982527"/>
            <a:ext cx="331907" cy="293036"/>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71" name="Freeform 77"/>
          <p:cNvSpPr/>
          <p:nvPr/>
        </p:nvSpPr>
        <p:spPr bwMode="gray">
          <a:xfrm>
            <a:off x="4719864" y="5141736"/>
            <a:ext cx="959561" cy="817046"/>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134E95"/>
          </a:solidFill>
          <a:ln w="0">
            <a:solidFill>
              <a:srgbClr val="10427F"/>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72" name="Freeform 79"/>
          <p:cNvSpPr/>
          <p:nvPr/>
        </p:nvSpPr>
        <p:spPr bwMode="gray">
          <a:xfrm>
            <a:off x="5482439" y="4647947"/>
            <a:ext cx="532669" cy="703178"/>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1C76E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73" name="Freeform 81"/>
          <p:cNvSpPr/>
          <p:nvPr/>
        </p:nvSpPr>
        <p:spPr bwMode="gray">
          <a:xfrm>
            <a:off x="5669710" y="4214060"/>
            <a:ext cx="481399" cy="541279"/>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1C76E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74" name="Freeform 83"/>
          <p:cNvSpPr/>
          <p:nvPr/>
        </p:nvSpPr>
        <p:spPr bwMode="gray">
          <a:xfrm>
            <a:off x="5460147" y="3671818"/>
            <a:ext cx="651940" cy="579056"/>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134E95"/>
          </a:solidFill>
          <a:ln w="0">
            <a:solidFill>
              <a:srgbClr val="10427F"/>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81" name="Freeform 91"/>
          <p:cNvSpPr/>
          <p:nvPr/>
        </p:nvSpPr>
        <p:spPr bwMode="gray">
          <a:xfrm>
            <a:off x="5167803" y="3248608"/>
            <a:ext cx="838671" cy="563405"/>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1C76E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82" name="Freeform 93"/>
          <p:cNvSpPr/>
          <p:nvPr/>
        </p:nvSpPr>
        <p:spPr bwMode="gray">
          <a:xfrm>
            <a:off x="4948151" y="2620443"/>
            <a:ext cx="680543" cy="987579"/>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85" name="Freeform 97"/>
          <p:cNvSpPr/>
          <p:nvPr/>
        </p:nvSpPr>
        <p:spPr bwMode="gray">
          <a:xfrm>
            <a:off x="5296788" y="3018122"/>
            <a:ext cx="146255" cy="195897"/>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F8F8F8"/>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87" name="Freeform 99"/>
          <p:cNvSpPr/>
          <p:nvPr/>
        </p:nvSpPr>
        <p:spPr bwMode="gray">
          <a:xfrm>
            <a:off x="5494312" y="2384072"/>
            <a:ext cx="731813" cy="730161"/>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88" name="Freeform 101"/>
          <p:cNvSpPr/>
          <p:nvPr/>
        </p:nvSpPr>
        <p:spPr bwMode="gray">
          <a:xfrm>
            <a:off x="5656218" y="1973930"/>
            <a:ext cx="1071815" cy="733938"/>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89" name="Freeform 103"/>
          <p:cNvSpPr/>
          <p:nvPr/>
        </p:nvSpPr>
        <p:spPr bwMode="gray">
          <a:xfrm>
            <a:off x="5419296" y="919973"/>
            <a:ext cx="1465246" cy="1324327"/>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0" name="Freeform 105"/>
          <p:cNvSpPr/>
          <p:nvPr/>
        </p:nvSpPr>
        <p:spPr bwMode="gray">
          <a:xfrm>
            <a:off x="3147760" y="996605"/>
            <a:ext cx="2792332" cy="2507802"/>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1" name="Freeform 107"/>
          <p:cNvSpPr/>
          <p:nvPr/>
        </p:nvSpPr>
        <p:spPr bwMode="gray">
          <a:xfrm>
            <a:off x="2725726" y="2724597"/>
            <a:ext cx="1713501" cy="1480828"/>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3" name="Freeform 110"/>
          <p:cNvSpPr/>
          <p:nvPr/>
        </p:nvSpPr>
        <p:spPr bwMode="gray">
          <a:xfrm>
            <a:off x="2182056" y="3202199"/>
            <a:ext cx="1592612" cy="1133827"/>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rgbClr val="F8F8F8"/>
          </a:solidFill>
          <a:ln w="635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4" name="Freeform 111"/>
          <p:cNvSpPr/>
          <p:nvPr/>
        </p:nvSpPr>
        <p:spPr bwMode="gray">
          <a:xfrm>
            <a:off x="3108903" y="3977149"/>
            <a:ext cx="1549976" cy="1179698"/>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1C76E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5" name="Freeform 113"/>
          <p:cNvSpPr/>
          <p:nvPr/>
        </p:nvSpPr>
        <p:spPr bwMode="gray">
          <a:xfrm>
            <a:off x="3864463" y="4675470"/>
            <a:ext cx="770671" cy="677274"/>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1C76E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6" name="Freeform 115"/>
          <p:cNvSpPr/>
          <p:nvPr/>
        </p:nvSpPr>
        <p:spPr bwMode="gray">
          <a:xfrm>
            <a:off x="4560117" y="4513572"/>
            <a:ext cx="683781" cy="779809"/>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1C76E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7" name="Freeform 117"/>
          <p:cNvSpPr/>
          <p:nvPr/>
        </p:nvSpPr>
        <p:spPr bwMode="gray">
          <a:xfrm>
            <a:off x="5141898" y="4435321"/>
            <a:ext cx="605527" cy="835934"/>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98C1F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8" name="Freeform 119"/>
          <p:cNvSpPr/>
          <p:nvPr/>
        </p:nvSpPr>
        <p:spPr bwMode="gray">
          <a:xfrm>
            <a:off x="5212057" y="3742397"/>
            <a:ext cx="614162" cy="760921"/>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165DB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199" name="Freeform 121"/>
          <p:cNvSpPr/>
          <p:nvPr/>
        </p:nvSpPr>
        <p:spPr bwMode="gray">
          <a:xfrm>
            <a:off x="4458117" y="4064035"/>
            <a:ext cx="966577" cy="606039"/>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1C76E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200" name="Freeform 123"/>
          <p:cNvSpPr/>
          <p:nvPr/>
        </p:nvSpPr>
        <p:spPr bwMode="gray">
          <a:xfrm>
            <a:off x="4638371" y="3587514"/>
            <a:ext cx="762575" cy="677274"/>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165DB2"/>
          </a:solidFill>
          <a:ln w="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201" name="Freeform 125"/>
          <p:cNvSpPr/>
          <p:nvPr/>
        </p:nvSpPr>
        <p:spPr bwMode="gray">
          <a:xfrm>
            <a:off x="4617863" y="2981476"/>
            <a:ext cx="426891" cy="895297"/>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134E95"/>
          </a:solidFill>
          <a:ln w="0">
            <a:solidFill>
              <a:srgbClr val="10427F"/>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202" name="Freeform 128"/>
          <p:cNvSpPr/>
          <p:nvPr/>
        </p:nvSpPr>
        <p:spPr bwMode="gray">
          <a:xfrm>
            <a:off x="6079871" y="5004123"/>
            <a:ext cx="206160" cy="519153"/>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rgbClr val="F8F8F8"/>
          </a:solidFill>
          <a:ln w="6350">
            <a:solidFill>
              <a:schemeClr val="tx1">
                <a:lumMod val="85000"/>
                <a:lumOff val="15000"/>
              </a:schemeClr>
            </a:solidFill>
            <a:prstDash val="solid"/>
            <a:round/>
          </a:ln>
          <a:effectLst>
            <a:outerShdw blurRad="76200" dist="63500" dir="2700000" algn="tl" rotWithShape="0">
              <a:prstClr val="black">
                <a:alpha val="40000"/>
              </a:prstClr>
            </a:outerShdw>
          </a:effectLst>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203" name="Freeform 127"/>
          <p:cNvSpPr/>
          <p:nvPr/>
        </p:nvSpPr>
        <p:spPr bwMode="gray">
          <a:xfrm>
            <a:off x="3950930" y="3158754"/>
            <a:ext cx="789560" cy="1130589"/>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rgbClr val="98C1F2"/>
          </a:solidFill>
          <a:ln w="6350">
            <a:solidFill>
              <a:schemeClr val="tx1"/>
            </a:solidFill>
            <a:prstDash val="solid"/>
            <a:round/>
          </a:ln>
          <a:effectLst>
            <a:outerShdw blurRad="76200" dist="63500" dir="2700000" algn="tl" rotWithShape="0">
              <a:prstClr val="black">
                <a:alpha val="40000"/>
              </a:prstClr>
            </a:outerShdw>
          </a:effectLst>
        </p:spPr>
        <p:txBody>
          <a:bodyPr/>
          <a:lstStyle/>
          <a:p>
            <a:pPr algn="ct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grpSp>
        <p:nvGrpSpPr>
          <p:cNvPr id="116" name="组合 115"/>
          <p:cNvGrpSpPr/>
          <p:nvPr/>
        </p:nvGrpSpPr>
        <p:grpSpPr>
          <a:xfrm>
            <a:off x="3259872" y="1633937"/>
            <a:ext cx="3417827" cy="4615190"/>
            <a:chOff x="2926481" y="1788551"/>
            <a:chExt cx="3417827" cy="4615190"/>
          </a:xfrm>
          <a:effectLst>
            <a:outerShdw blurRad="76200" dist="63500" dir="2700000" algn="tl" rotWithShape="0">
              <a:prstClr val="black">
                <a:alpha val="40000"/>
              </a:prstClr>
            </a:outerShdw>
          </a:effectLst>
        </p:grpSpPr>
        <p:sp>
          <p:nvSpPr>
            <p:cNvPr id="71" name="文本框 1"/>
            <p:cNvSpPr txBox="1"/>
            <p:nvPr/>
          </p:nvSpPr>
          <p:spPr>
            <a:xfrm>
              <a:off x="4775443" y="4151724"/>
              <a:ext cx="750163"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安徽</a:t>
              </a:r>
              <a:r>
                <a:rPr lang="en-US" altLang="zh-CN" sz="1000" b="1" dirty="0">
                  <a:solidFill>
                    <a:srgbClr val="C00000"/>
                  </a:solidFill>
                  <a:latin typeface="思源黑体 CN Normal" panose="020B0400000000000000" charset="-122"/>
                  <a:ea typeface="思源黑体 CN Normal" panose="020B0400000000000000" charset="-122"/>
                </a:rPr>
                <a:t>12</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72" name="文本框 2"/>
            <p:cNvSpPr txBox="1"/>
            <p:nvPr/>
          </p:nvSpPr>
          <p:spPr>
            <a:xfrm>
              <a:off x="5058238" y="4992515"/>
              <a:ext cx="675686"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福建</a:t>
              </a:r>
              <a:r>
                <a:rPr lang="en-US" altLang="zh-CN" sz="1000" b="1" dirty="0">
                  <a:solidFill>
                    <a:srgbClr val="C00000"/>
                  </a:solidFill>
                  <a:latin typeface="思源黑体 CN Normal" panose="020B0400000000000000" charset="-122"/>
                  <a:ea typeface="思源黑体 CN Normal" panose="020B0400000000000000" charset="-122"/>
                </a:rPr>
                <a:t>8</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73" name="文本框 66"/>
            <p:cNvSpPr txBox="1"/>
            <p:nvPr/>
          </p:nvSpPr>
          <p:spPr>
            <a:xfrm>
              <a:off x="4522330" y="5424783"/>
              <a:ext cx="760417"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广东</a:t>
              </a:r>
              <a:r>
                <a:rPr lang="en-US" altLang="zh-CN" sz="1000" b="1" dirty="0">
                  <a:solidFill>
                    <a:srgbClr val="C00000"/>
                  </a:solidFill>
                  <a:latin typeface="思源黑体 CN Normal" panose="020B0400000000000000" charset="-122"/>
                  <a:ea typeface="思源黑体 CN Normal" panose="020B0400000000000000" charset="-122"/>
                </a:rPr>
                <a:t>23</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74" name="文本框 67"/>
            <p:cNvSpPr txBox="1"/>
            <p:nvPr/>
          </p:nvSpPr>
          <p:spPr>
            <a:xfrm>
              <a:off x="5086587" y="3971215"/>
              <a:ext cx="736671"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江苏</a:t>
              </a:r>
              <a:r>
                <a:rPr lang="en-US" altLang="zh-CN" sz="1000" b="1" dirty="0">
                  <a:solidFill>
                    <a:srgbClr val="C00000"/>
                  </a:solidFill>
                  <a:latin typeface="思源黑体 CN Normal" panose="020B0400000000000000" charset="-122"/>
                  <a:ea typeface="思源黑体 CN Normal" panose="020B0400000000000000" charset="-122"/>
                </a:rPr>
                <a:t>25</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75" name="文本框 68"/>
            <p:cNvSpPr txBox="1"/>
            <p:nvPr/>
          </p:nvSpPr>
          <p:spPr>
            <a:xfrm>
              <a:off x="3639405" y="5065909"/>
              <a:ext cx="613083"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贵州</a:t>
              </a:r>
              <a:r>
                <a:rPr lang="en-US" altLang="zh-CN" sz="1000" b="1" dirty="0">
                  <a:solidFill>
                    <a:srgbClr val="C00000"/>
                  </a:solidFill>
                  <a:latin typeface="思源黑体 CN Normal" panose="020B0400000000000000" charset="-122"/>
                  <a:ea typeface="思源黑体 CN Normal" panose="020B0400000000000000" charset="-122"/>
                </a:rPr>
                <a:t>7</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76" name="文本框 69"/>
            <p:cNvSpPr txBox="1"/>
            <p:nvPr/>
          </p:nvSpPr>
          <p:spPr>
            <a:xfrm>
              <a:off x="5256303" y="4510058"/>
              <a:ext cx="615781"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浙江</a:t>
              </a:r>
              <a:r>
                <a:rPr lang="en-US" altLang="zh-CN" sz="1000" b="1" dirty="0">
                  <a:solidFill>
                    <a:srgbClr val="C00000"/>
                  </a:solidFill>
                  <a:latin typeface="思源黑体 CN Normal" panose="020B0400000000000000" charset="-122"/>
                  <a:ea typeface="思源黑体 CN Normal" panose="020B0400000000000000" charset="-122"/>
                </a:rPr>
                <a:t>7</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77" name="文本框 70"/>
            <p:cNvSpPr txBox="1"/>
            <p:nvPr/>
          </p:nvSpPr>
          <p:spPr>
            <a:xfrm>
              <a:off x="4318329" y="3948811"/>
              <a:ext cx="680543"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河南</a:t>
              </a:r>
              <a:r>
                <a:rPr lang="en-US" altLang="zh-CN" sz="1000" b="1" dirty="0">
                  <a:solidFill>
                    <a:srgbClr val="C00000"/>
                  </a:solidFill>
                  <a:latin typeface="思源黑体 CN Normal" panose="020B0400000000000000" charset="-122"/>
                  <a:ea typeface="思源黑体 CN Normal" panose="020B0400000000000000" charset="-122"/>
                </a:rPr>
                <a:t>10</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78" name="文本框 71"/>
            <p:cNvSpPr txBox="1"/>
            <p:nvPr/>
          </p:nvSpPr>
          <p:spPr>
            <a:xfrm>
              <a:off x="4576839" y="3276934"/>
              <a:ext cx="571527"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河北</a:t>
              </a:r>
              <a:r>
                <a:rPr lang="en-US" altLang="zh-CN" sz="1000" b="1" dirty="0">
                  <a:solidFill>
                    <a:srgbClr val="C00000"/>
                  </a:solidFill>
                  <a:latin typeface="思源黑体 CN Normal" panose="020B0400000000000000" charset="-122"/>
                  <a:ea typeface="思源黑体 CN Normal" panose="020B0400000000000000" charset="-122"/>
                </a:rPr>
                <a:t>1</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79" name="文本框 74"/>
            <p:cNvSpPr txBox="1"/>
            <p:nvPr/>
          </p:nvSpPr>
          <p:spPr>
            <a:xfrm>
              <a:off x="4276774" y="4377302"/>
              <a:ext cx="642226"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湖北</a:t>
              </a:r>
              <a:r>
                <a:rPr lang="en-US" altLang="zh-CN" sz="1000" b="1" dirty="0">
                  <a:solidFill>
                    <a:srgbClr val="C00000"/>
                  </a:solidFill>
                  <a:latin typeface="思源黑体 CN Normal" panose="020B0400000000000000" charset="-122"/>
                  <a:ea typeface="思源黑体 CN Normal" panose="020B0400000000000000" charset="-122"/>
                </a:rPr>
                <a:t>5</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0" name="文本框 75"/>
            <p:cNvSpPr txBox="1"/>
            <p:nvPr/>
          </p:nvSpPr>
          <p:spPr>
            <a:xfrm>
              <a:off x="4241154" y="4847346"/>
              <a:ext cx="594194"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湖南</a:t>
              </a:r>
              <a:r>
                <a:rPr lang="en-US" altLang="zh-CN" sz="1000" b="1" dirty="0">
                  <a:solidFill>
                    <a:srgbClr val="C00000"/>
                  </a:solidFill>
                  <a:latin typeface="思源黑体 CN Normal" panose="020B0400000000000000" charset="-122"/>
                  <a:ea typeface="思源黑体 CN Normal" panose="020B0400000000000000" charset="-122"/>
                </a:rPr>
                <a:t>6</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1" name="文本框 76"/>
            <p:cNvSpPr txBox="1"/>
            <p:nvPr/>
          </p:nvSpPr>
          <p:spPr>
            <a:xfrm>
              <a:off x="4695030" y="4847346"/>
              <a:ext cx="683781"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江西</a:t>
              </a:r>
              <a:r>
                <a:rPr lang="en-US" altLang="zh-CN" sz="1000" b="1" dirty="0">
                  <a:solidFill>
                    <a:srgbClr val="C00000"/>
                  </a:solidFill>
                  <a:latin typeface="思源黑体 CN Normal" panose="020B0400000000000000" charset="-122"/>
                  <a:ea typeface="思源黑体 CN Normal" panose="020B0400000000000000" charset="-122"/>
                </a:rPr>
                <a:t>4</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2" name="文本框 85"/>
            <p:cNvSpPr txBox="1"/>
            <p:nvPr/>
          </p:nvSpPr>
          <p:spPr>
            <a:xfrm>
              <a:off x="4815380" y="3528956"/>
              <a:ext cx="701591"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山东</a:t>
              </a:r>
              <a:r>
                <a:rPr lang="en-US" altLang="zh-CN" sz="1000" b="1" dirty="0">
                  <a:solidFill>
                    <a:srgbClr val="C00000"/>
                  </a:solidFill>
                  <a:latin typeface="思源黑体 CN Normal" panose="020B0400000000000000" charset="-122"/>
                  <a:ea typeface="思源黑体 CN Normal" panose="020B0400000000000000" charset="-122"/>
                </a:rPr>
                <a:t>7</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3" name="文本框 88"/>
            <p:cNvSpPr txBox="1"/>
            <p:nvPr/>
          </p:nvSpPr>
          <p:spPr>
            <a:xfrm>
              <a:off x="3251371" y="3884592"/>
              <a:ext cx="642765"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甘肃</a:t>
              </a:r>
              <a:r>
                <a:rPr lang="en-US" altLang="zh-CN" sz="1000" b="1" dirty="0">
                  <a:solidFill>
                    <a:srgbClr val="C00000"/>
                  </a:solidFill>
                  <a:latin typeface="思源黑体 CN Normal" panose="020B0400000000000000" charset="-122"/>
                  <a:ea typeface="思源黑体 CN Normal" panose="020B0400000000000000" charset="-122"/>
                </a:rPr>
                <a:t>3</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4" name="文本框 89"/>
            <p:cNvSpPr txBox="1"/>
            <p:nvPr/>
          </p:nvSpPr>
          <p:spPr>
            <a:xfrm>
              <a:off x="5549352" y="2300689"/>
              <a:ext cx="567749"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吉林</a:t>
              </a:r>
              <a:r>
                <a:rPr lang="en-US" altLang="zh-CN" sz="1000" b="1" dirty="0">
                  <a:solidFill>
                    <a:srgbClr val="C00000"/>
                  </a:solidFill>
                  <a:latin typeface="思源黑体 CN Normal" panose="020B0400000000000000" charset="-122"/>
                  <a:ea typeface="思源黑体 CN Normal" panose="020B0400000000000000" charset="-122"/>
                </a:rPr>
                <a:t>3</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5" name="文本框 90"/>
            <p:cNvSpPr txBox="1"/>
            <p:nvPr/>
          </p:nvSpPr>
          <p:spPr>
            <a:xfrm>
              <a:off x="5270874" y="2703275"/>
              <a:ext cx="613622"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辽宁</a:t>
              </a:r>
              <a:r>
                <a:rPr lang="en-US" altLang="zh-CN" sz="1000" b="1" dirty="0">
                  <a:solidFill>
                    <a:srgbClr val="C00000"/>
                  </a:solidFill>
                  <a:latin typeface="思源黑体 CN Normal" panose="020B0400000000000000" charset="-122"/>
                  <a:ea typeface="思源黑体 CN Normal" panose="020B0400000000000000" charset="-122"/>
                </a:rPr>
                <a:t>1</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6" name="文本框 91"/>
            <p:cNvSpPr txBox="1"/>
            <p:nvPr/>
          </p:nvSpPr>
          <p:spPr>
            <a:xfrm>
              <a:off x="4163440" y="3460419"/>
              <a:ext cx="638448"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山西</a:t>
              </a:r>
              <a:r>
                <a:rPr lang="en-US" altLang="zh-CN" sz="1000" b="1" dirty="0">
                  <a:solidFill>
                    <a:srgbClr val="C00000"/>
                  </a:solidFill>
                  <a:latin typeface="思源黑体 CN Normal" panose="020B0400000000000000" charset="-122"/>
                  <a:ea typeface="思源黑体 CN Normal" panose="020B0400000000000000" charset="-122"/>
                </a:rPr>
                <a:t>2</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7" name="文本框 92"/>
            <p:cNvSpPr txBox="1"/>
            <p:nvPr/>
          </p:nvSpPr>
          <p:spPr>
            <a:xfrm>
              <a:off x="2983687" y="4503043"/>
              <a:ext cx="1019466"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四川</a:t>
              </a:r>
              <a:r>
                <a:rPr lang="en-US" altLang="zh-CN" sz="1000" b="1" dirty="0">
                  <a:solidFill>
                    <a:srgbClr val="C00000"/>
                  </a:solidFill>
                  <a:latin typeface="思源黑体 CN Normal" panose="020B0400000000000000" charset="-122"/>
                  <a:ea typeface="思源黑体 CN Normal" panose="020B0400000000000000" charset="-122"/>
                </a:rPr>
                <a:t>/</a:t>
              </a:r>
              <a:r>
                <a:rPr lang="zh-CN" altLang="en-US" sz="1000" b="1" dirty="0">
                  <a:solidFill>
                    <a:srgbClr val="C00000"/>
                  </a:solidFill>
                  <a:latin typeface="思源黑体 CN Normal" panose="020B0400000000000000" charset="-122"/>
                  <a:ea typeface="思源黑体 CN Normal" panose="020B0400000000000000" charset="-122"/>
                </a:rPr>
                <a:t>重庆</a:t>
              </a:r>
              <a:r>
                <a:rPr lang="en-US" altLang="zh-CN" sz="1000" b="1" dirty="0">
                  <a:solidFill>
                    <a:srgbClr val="C00000"/>
                  </a:solidFill>
                  <a:latin typeface="思源黑体 CN Normal" panose="020B0400000000000000" charset="-122"/>
                  <a:ea typeface="思源黑体 CN Normal" panose="020B0400000000000000" charset="-122"/>
                </a:rPr>
                <a:t>5</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8" name="文本框 93"/>
            <p:cNvSpPr txBox="1"/>
            <p:nvPr/>
          </p:nvSpPr>
          <p:spPr>
            <a:xfrm>
              <a:off x="3868771" y="5525699"/>
              <a:ext cx="614162"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广西</a:t>
              </a:r>
              <a:r>
                <a:rPr lang="en-US" altLang="zh-CN" sz="1000" b="1" dirty="0">
                  <a:solidFill>
                    <a:srgbClr val="C00000"/>
                  </a:solidFill>
                  <a:latin typeface="思源黑体 CN Normal" panose="020B0400000000000000" charset="-122"/>
                  <a:ea typeface="思源黑体 CN Normal" panose="020B0400000000000000" charset="-122"/>
                </a:rPr>
                <a:t>9</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89" name="文本框 94"/>
            <p:cNvSpPr txBox="1"/>
            <p:nvPr/>
          </p:nvSpPr>
          <p:spPr>
            <a:xfrm>
              <a:off x="3868771" y="2877046"/>
              <a:ext cx="794957"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内蒙古</a:t>
              </a:r>
              <a:r>
                <a:rPr lang="en-US" altLang="zh-CN" sz="1000" b="1" dirty="0">
                  <a:solidFill>
                    <a:srgbClr val="C00000"/>
                  </a:solidFill>
                  <a:latin typeface="思源黑体 CN Normal" panose="020B0400000000000000" charset="-122"/>
                  <a:ea typeface="思源黑体 CN Normal" panose="020B0400000000000000" charset="-122"/>
                </a:rPr>
                <a:t>3</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90" name="文本框 95"/>
            <p:cNvSpPr txBox="1"/>
            <p:nvPr/>
          </p:nvSpPr>
          <p:spPr>
            <a:xfrm>
              <a:off x="3766771" y="4000079"/>
              <a:ext cx="663273"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陕西</a:t>
              </a:r>
              <a:r>
                <a:rPr lang="en-US" altLang="zh-CN" sz="1000" b="1" dirty="0">
                  <a:solidFill>
                    <a:srgbClr val="C00000"/>
                  </a:solidFill>
                  <a:latin typeface="思源黑体 CN Normal" panose="020B0400000000000000" charset="-122"/>
                  <a:ea typeface="思源黑体 CN Normal" panose="020B0400000000000000" charset="-122"/>
                </a:rPr>
                <a:t>2</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91" name="文本框 96"/>
            <p:cNvSpPr txBox="1"/>
            <p:nvPr/>
          </p:nvSpPr>
          <p:spPr>
            <a:xfrm>
              <a:off x="2926481" y="5379451"/>
              <a:ext cx="672448"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云南</a:t>
              </a:r>
              <a:r>
                <a:rPr lang="en-US" altLang="zh-CN" sz="1000" b="1" dirty="0">
                  <a:solidFill>
                    <a:srgbClr val="C00000"/>
                  </a:solidFill>
                  <a:latin typeface="思源黑体 CN Normal" panose="020B0400000000000000" charset="-122"/>
                  <a:ea typeface="思源黑体 CN Normal" panose="020B0400000000000000" charset="-122"/>
                </a:rPr>
                <a:t>1</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92" name="文本框 97"/>
            <p:cNvSpPr txBox="1"/>
            <p:nvPr/>
          </p:nvSpPr>
          <p:spPr>
            <a:xfrm>
              <a:off x="5574177" y="1788551"/>
              <a:ext cx="770131" cy="246085"/>
            </a:xfrm>
            <a:prstGeom prst="rect">
              <a:avLst/>
            </a:prstGeom>
            <a:noFill/>
            <a:ln w="9525">
              <a:noFill/>
            </a:ln>
          </p:spPr>
          <p:txBody>
            <a:bodyPr wrap="square" anchor="t">
              <a:spAutoFit/>
            </a:bodyPr>
            <a:lstStyle/>
            <a:p>
              <a:pPr algn="ctr"/>
              <a:r>
                <a:rPr lang="zh-CN" altLang="en-US" sz="1000" b="1" dirty="0">
                  <a:solidFill>
                    <a:srgbClr val="C00000"/>
                  </a:solidFill>
                  <a:latin typeface="思源黑体 CN Normal" panose="020B0400000000000000" charset="-122"/>
                  <a:ea typeface="思源黑体 CN Normal" panose="020B0400000000000000" charset="-122"/>
                </a:rPr>
                <a:t>黑龙江</a:t>
              </a:r>
              <a:r>
                <a:rPr lang="en-US" altLang="zh-CN" sz="1000" b="1" dirty="0">
                  <a:solidFill>
                    <a:srgbClr val="C00000"/>
                  </a:solidFill>
                  <a:latin typeface="思源黑体 CN Normal" panose="020B0400000000000000" charset="-122"/>
                  <a:ea typeface="思源黑体 CN Normal" panose="020B0400000000000000" charset="-122"/>
                </a:rPr>
                <a:t>1</a:t>
              </a:r>
              <a:endParaRPr lang="en-US" altLang="zh-CN" sz="1000" b="1" dirty="0">
                <a:solidFill>
                  <a:srgbClr val="C00000"/>
                </a:solidFill>
                <a:latin typeface="思源黑体 CN Normal" panose="020B0400000000000000" charset="-122"/>
                <a:ea typeface="思源黑体 CN Normal" panose="020B0400000000000000" charset="-122"/>
              </a:endParaRPr>
            </a:p>
          </p:txBody>
        </p:sp>
        <p:sp>
          <p:nvSpPr>
            <p:cNvPr id="16" name="文本框 93"/>
            <p:cNvSpPr txBox="1"/>
            <p:nvPr/>
          </p:nvSpPr>
          <p:spPr>
            <a:xfrm>
              <a:off x="3949366" y="6128151"/>
              <a:ext cx="935990" cy="275590"/>
            </a:xfrm>
            <a:prstGeom prst="rect">
              <a:avLst/>
            </a:prstGeom>
            <a:noFill/>
            <a:ln w="9525">
              <a:noFill/>
            </a:ln>
          </p:spPr>
          <p:txBody>
            <a:bodyPr wrap="square" anchor="t">
              <a:spAutoFit/>
            </a:bodyPr>
            <a:lstStyle/>
            <a:p>
              <a:pPr algn="ctr"/>
              <a:r>
                <a:rPr lang="zh-CN" altLang="en-US" sz="1200" b="1" dirty="0">
                  <a:solidFill>
                    <a:srgbClr val="C00000"/>
                  </a:solidFill>
                  <a:latin typeface="思源黑体 CN Normal" panose="020B0400000000000000" charset="-122"/>
                  <a:ea typeface="思源黑体 CN Normal" panose="020B0400000000000000" charset="-122"/>
                </a:rPr>
                <a:t>海南</a:t>
              </a:r>
              <a:r>
                <a:rPr lang="en-US" altLang="zh-CN" sz="1200" b="1" dirty="0">
                  <a:solidFill>
                    <a:srgbClr val="C00000"/>
                  </a:solidFill>
                  <a:latin typeface="思源黑体 CN Normal" panose="020B0400000000000000" charset="-122"/>
                  <a:ea typeface="思源黑体 CN Normal" panose="020B0400000000000000" charset="-122"/>
                </a:rPr>
                <a:t>2</a:t>
              </a:r>
              <a:endParaRPr lang="en-US" altLang="zh-CN" sz="1200" b="1" dirty="0">
                <a:solidFill>
                  <a:srgbClr val="C00000"/>
                </a:solidFill>
                <a:latin typeface="思源黑体 CN Normal" panose="020B0400000000000000" charset="-122"/>
                <a:ea typeface="思源黑体 CN Normal" panose="020B0400000000000000" charset="-122"/>
              </a:endParaRPr>
            </a:p>
          </p:txBody>
        </p:sp>
      </p:grpSp>
      <p:grpSp>
        <p:nvGrpSpPr>
          <p:cNvPr id="204" name="组合 203"/>
          <p:cNvGrpSpPr/>
          <p:nvPr/>
        </p:nvGrpSpPr>
        <p:grpSpPr>
          <a:xfrm>
            <a:off x="5111137" y="2835993"/>
            <a:ext cx="288000" cy="288000"/>
            <a:chOff x="5111280" y="2837066"/>
            <a:chExt cx="288000" cy="288000"/>
          </a:xfrm>
          <a:effectLst>
            <a:outerShdw blurRad="76200" dist="63500" dir="2700000" algn="tl" rotWithShape="0">
              <a:prstClr val="black">
                <a:alpha val="40000"/>
              </a:prstClr>
            </a:outerShdw>
          </a:effectLst>
        </p:grpSpPr>
        <p:sp>
          <p:nvSpPr>
            <p:cNvPr id="184" name="Freeform 96"/>
            <p:cNvSpPr/>
            <p:nvPr/>
          </p:nvSpPr>
          <p:spPr bwMode="gray">
            <a:xfrm>
              <a:off x="5148914" y="2870845"/>
              <a:ext cx="206160" cy="23853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rgbClr val="F8F8F8"/>
            </a:solidFill>
            <a:ln w="6350">
              <a:solidFill>
                <a:schemeClr val="tx1">
                  <a:lumMod val="85000"/>
                  <a:lumOff val="15000"/>
                </a:schemeClr>
              </a:solidFill>
              <a:prstDash val="solid"/>
              <a:round/>
            </a:ln>
          </p:spPr>
          <p:txBody>
            <a:bodyPr/>
            <a:lstStyle/>
            <a:p>
              <a:pPr fontAlgn="base"/>
              <a:endParaRPr lang="zh-CN" altLang="en-US" sz="100" strike="noStrike" noProof="1">
                <a:solidFill>
                  <a:prstClr val="black"/>
                </a:solidFill>
                <a:latin typeface="思源黑体 CN Normal" panose="020B0400000000000000" charset="-122"/>
                <a:ea typeface="思源黑体 CN Normal" panose="020B0400000000000000" charset="-122"/>
              </a:endParaRPr>
            </a:p>
          </p:txBody>
        </p:sp>
        <p:sp>
          <p:nvSpPr>
            <p:cNvPr id="95" name="星形: 五角 94"/>
            <p:cNvSpPr/>
            <p:nvPr/>
          </p:nvSpPr>
          <p:spPr>
            <a:xfrm>
              <a:off x="5111280" y="2837066"/>
              <a:ext cx="288000" cy="288000"/>
            </a:xfrm>
            <a:prstGeom prst="star5">
              <a:avLst>
                <a:gd name="adj" fmla="val 26577"/>
                <a:gd name="hf" fmla="val 105146"/>
                <a:gd name="vf" fmla="val 110557"/>
              </a:avLst>
            </a:prstGeom>
            <a:solidFill>
              <a:srgbClr val="FF0000"/>
            </a:solidFill>
          </p:spPr>
          <p:txBody>
            <a:bodyPr wrap="none" rtlCol="0" anchor="ctr">
              <a:spAutoFit/>
            </a:bodyPr>
            <a:lstStyle/>
            <a:p>
              <a:pPr algn="l"/>
              <a:endParaRPr lang="zh-CN" altLang="en-US" sz="1200" dirty="0">
                <a:latin typeface="思源黑体 CN Normal" panose="020B0400000000000000" charset="-122"/>
                <a:ea typeface="思源黑体 CN Normal" panose="020B0400000000000000" charset="-122"/>
              </a:endParaRPr>
            </a:p>
          </p:txBody>
        </p:sp>
      </p:gr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520700" y="914400"/>
            <a:ext cx="5801885" cy="4906408"/>
          </a:xfrm>
          <a:prstGeom prst="rect">
            <a:avLst/>
          </a:prstGeom>
        </p:spPr>
        <p:txBody>
          <a:bodyPr wrap="square">
            <a:spAutoFit/>
          </a:bodyPr>
          <a:lstStyle/>
          <a:p>
            <a:pPr algn="just">
              <a:lnSpc>
                <a:spcPct val="150000"/>
              </a:lnSpc>
              <a:spcAft>
                <a:spcPts val="0"/>
              </a:spcAft>
            </a:pPr>
            <a:r>
              <a:rPr lang="zh-CN"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国家</a:t>
            </a:r>
            <a:r>
              <a:rPr lang="zh-CN" altLang="en-US"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级</a:t>
            </a:r>
            <a:r>
              <a:rPr lang="zh-CN"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高新技术企业</a:t>
            </a:r>
            <a:endParaRPr lang="zh-CN"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spcAft>
                <a:spcPts val="0"/>
              </a:spcAft>
            </a:pPr>
            <a:r>
              <a:rPr lang="zh-CN"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国家双软认证企业</a:t>
            </a:r>
            <a:endParaRPr lang="en-US"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pPr>
            <a:r>
              <a:rPr lang="zh-CN"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企业AAA级信用等级证书</a:t>
            </a:r>
            <a:endParaRPr lang="zh-CN" altLang="zh-CN" sz="1400"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pPr>
            <a:r>
              <a:rPr lang="en-US"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44</a:t>
            </a:r>
            <a:r>
              <a:rPr lang="zh-CN" altLang="en-US"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a:t>
            </a:r>
            <a:r>
              <a:rPr lang="en-US"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45</a:t>
            </a:r>
            <a:r>
              <a:rPr lang="zh-CN" altLang="en-US"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rPr>
              <a:t>届世界技能大赛中国代表团赞助支持企业</a:t>
            </a:r>
            <a:endParaRPr lang="en-US"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pPr>
            <a:r>
              <a:rPr lang="zh-CN" altLang="en-US" sz="1400" b="1" dirty="0">
                <a:latin typeface="思源黑体 CN Normal" panose="020B0400000000000000" charset="-122"/>
                <a:ea typeface="思源黑体 CN Normal" panose="020B0400000000000000" charset="-122"/>
                <a:cs typeface="微软雅黑" panose="020B0503020204020204" pitchFamily="34" charset="-122"/>
                <a:sym typeface="+mn-ea"/>
              </a:rPr>
              <a:t>中国技能大赛—全国交通运输行业职业技能大赛特殊贡献奖</a:t>
            </a:r>
            <a:endParaRPr lang="en-US"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pPr>
            <a:r>
              <a:rPr lang="zh-CN" altLang="en-US" sz="1400" b="1" dirty="0">
                <a:latin typeface="思源黑体 CN Normal" panose="020B0400000000000000" charset="-122"/>
                <a:ea typeface="思源黑体 CN Normal" panose="020B0400000000000000" charset="-122"/>
                <a:cs typeface="微软雅黑" panose="020B0503020204020204" pitchFamily="34" charset="-122"/>
                <a:sym typeface="+mn-ea"/>
              </a:rPr>
              <a:t>中国技能大赛—全国新能源汽车关键技术技能大赛突出贡献奖</a:t>
            </a:r>
            <a:endParaRPr lang="en-US" altLang="zh-CN" sz="1400" b="1" kern="100" dirty="0">
              <a:solidFill>
                <a:srgbClr val="163172"/>
              </a:solidFill>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pPr>
            <a:r>
              <a:rPr lang="zh-CN" altLang="zh-CN" sz="1400" kern="100" dirty="0">
                <a:latin typeface="思源黑体 CN Normal" panose="020B0400000000000000" charset="-122"/>
                <a:ea typeface="思源黑体 CN Normal" panose="020B0400000000000000" charset="-122"/>
                <a:cs typeface="Times New Roman" panose="02020603050405020304" pitchFamily="18" charset="0"/>
              </a:rPr>
              <a:t>全国机械行业职业院校技能大赛优秀合作企业</a:t>
            </a:r>
            <a:endParaRPr lang="zh-CN" altLang="zh-CN" sz="1400" kern="100" dirty="0">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pPr>
            <a:r>
              <a:rPr lang="zh-CN"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rPr>
              <a:t>中国教育装备行业畅销品牌</a:t>
            </a:r>
            <a:endParaRPr lang="zh-CN" altLang="zh-CN" sz="1400" kern="100" dirty="0">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pPr>
            <a:r>
              <a:rPr lang="zh-CN"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rPr>
              <a:t>质量信誉双保障示范单位</a:t>
            </a:r>
            <a:endParaRPr lang="en-US"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endParaRPr>
          </a:p>
          <a:p>
            <a:pPr algn="just">
              <a:lnSpc>
                <a:spcPct val="150000"/>
              </a:lnSpc>
            </a:pPr>
            <a:r>
              <a:rPr lang="zh-CN"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rPr>
              <a:t>中国中小企业协会信用管理中心会员</a:t>
            </a:r>
            <a:endParaRPr lang="en-US"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endParaRPr>
          </a:p>
          <a:p>
            <a:pPr algn="just">
              <a:lnSpc>
                <a:spcPct val="150000"/>
              </a:lnSpc>
              <a:spcAft>
                <a:spcPts val="0"/>
              </a:spcAft>
            </a:pPr>
            <a:r>
              <a:rPr lang="zh-CN"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rPr>
              <a:t>中国诚信无投诉企业</a:t>
            </a:r>
            <a:endParaRPr lang="en-US"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endParaRPr>
          </a:p>
          <a:p>
            <a:pPr algn="just">
              <a:lnSpc>
                <a:spcPct val="150000"/>
              </a:lnSpc>
              <a:spcAft>
                <a:spcPts val="0"/>
              </a:spcAft>
            </a:pPr>
            <a:r>
              <a:rPr lang="zh-CN"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rPr>
              <a:t>中国自主创新企业</a:t>
            </a:r>
            <a:endParaRPr lang="en-US"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endParaRPr>
          </a:p>
          <a:p>
            <a:pPr algn="just">
              <a:lnSpc>
                <a:spcPct val="150000"/>
              </a:lnSpc>
            </a:pPr>
            <a:r>
              <a:rPr lang="zh-CN" altLang="zh-CN" sz="1400" kern="100" dirty="0">
                <a:latin typeface="思源黑体 CN Normal" panose="020B0400000000000000" charset="-122"/>
                <a:ea typeface="思源黑体 CN Normal" panose="020B0400000000000000" charset="-122"/>
                <a:cs typeface="Times New Roman" panose="02020603050405020304" pitchFamily="18" charset="0"/>
              </a:rPr>
              <a:t>广东省守合同重信用证书</a:t>
            </a:r>
            <a:endParaRPr lang="en-US" altLang="zh-CN" sz="1400" kern="100" dirty="0">
              <a:latin typeface="思源黑体 CN Normal" panose="020B0400000000000000" charset="-122"/>
              <a:ea typeface="思源黑体 CN Normal" panose="020B0400000000000000" charset="-122"/>
              <a:cs typeface="Times New Roman" panose="02020603050405020304" pitchFamily="18" charset="0"/>
            </a:endParaRPr>
          </a:p>
          <a:p>
            <a:pPr algn="just">
              <a:lnSpc>
                <a:spcPct val="150000"/>
              </a:lnSpc>
              <a:spcAft>
                <a:spcPts val="0"/>
              </a:spcAft>
            </a:pPr>
            <a:r>
              <a:rPr lang="zh-CN"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rPr>
              <a:t>广东省著名品牌</a:t>
            </a:r>
            <a:endParaRPr lang="en-US"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endParaRPr>
          </a:p>
          <a:p>
            <a:pPr algn="just">
              <a:lnSpc>
                <a:spcPct val="150000"/>
              </a:lnSpc>
              <a:spcAft>
                <a:spcPts val="0"/>
              </a:spcAft>
            </a:pPr>
            <a:r>
              <a:rPr lang="en-US"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rPr>
              <a:t>……</a:t>
            </a:r>
            <a:endParaRPr lang="en-US" altLang="zh-CN" sz="1400" kern="100" dirty="0">
              <a:latin typeface="思源黑体 CN Normal" panose="020B0400000000000000" charset="-122"/>
              <a:ea typeface="思源黑体 CN Normal" panose="020B0400000000000000" charset="-122"/>
              <a:cs typeface="Times New Roman" panose="02020603050405020304" pitchFamily="18" charset="0"/>
              <a:sym typeface="+mn-ea"/>
            </a:endParaRPr>
          </a:p>
        </p:txBody>
      </p:sp>
      <p:pic>
        <p:nvPicPr>
          <p:cNvPr id="8" name="图片 7"/>
          <p:cNvPicPr/>
          <p:nvPr/>
        </p:nvPicPr>
        <p:blipFill>
          <a:blip r:embed="rId1" cstate="print"/>
          <a:stretch>
            <a:fillRect/>
          </a:stretch>
        </p:blipFill>
        <p:spPr>
          <a:xfrm>
            <a:off x="3633040" y="4717413"/>
            <a:ext cx="1009545" cy="1238887"/>
          </a:xfrm>
          <a:prstGeom prst="rect">
            <a:avLst/>
          </a:prstGeom>
          <a:effectLst>
            <a:outerShdw blurRad="76200" dist="63500" dir="2700000" algn="tl" rotWithShape="0">
              <a:prstClr val="black">
                <a:alpha val="40000"/>
              </a:prstClr>
            </a:outerShdw>
          </a:effectLst>
        </p:spPr>
      </p:pic>
      <p:pic>
        <p:nvPicPr>
          <p:cNvPr id="9" name="图片 8"/>
          <p:cNvPicPr/>
          <p:nvPr/>
        </p:nvPicPr>
        <p:blipFill>
          <a:blip r:embed="rId2" cstate="print"/>
          <a:stretch>
            <a:fillRect/>
          </a:stretch>
        </p:blipFill>
        <p:spPr>
          <a:xfrm>
            <a:off x="4642585" y="4717413"/>
            <a:ext cx="1009545" cy="1238887"/>
          </a:xfrm>
          <a:prstGeom prst="rect">
            <a:avLst/>
          </a:prstGeom>
          <a:effectLst>
            <a:outerShdw blurRad="76200" dist="63500" dir="2700000" algn="tl" rotWithShape="0">
              <a:prstClr val="black">
                <a:alpha val="40000"/>
              </a:prstClr>
            </a:outerShdw>
          </a:effectLst>
        </p:spPr>
      </p:pic>
      <p:pic>
        <p:nvPicPr>
          <p:cNvPr id="10" name="图片 9"/>
          <p:cNvPicPr/>
          <p:nvPr/>
        </p:nvPicPr>
        <p:blipFill>
          <a:blip r:embed="rId3" cstate="print"/>
          <a:stretch>
            <a:fillRect/>
          </a:stretch>
        </p:blipFill>
        <p:spPr>
          <a:xfrm>
            <a:off x="5652130" y="4717413"/>
            <a:ext cx="1009545" cy="1238887"/>
          </a:xfrm>
          <a:prstGeom prst="rect">
            <a:avLst/>
          </a:prstGeom>
          <a:effectLst>
            <a:outerShdw blurRad="76200" dist="63500" dir="2700000" algn="tl" rotWithShape="0">
              <a:prstClr val="black">
                <a:alpha val="40000"/>
              </a:prstClr>
            </a:outerShdw>
          </a:effectLst>
        </p:spPr>
      </p:pic>
      <p:pic>
        <p:nvPicPr>
          <p:cNvPr id="11" name="图片 10"/>
          <p:cNvPicPr/>
          <p:nvPr/>
        </p:nvPicPr>
        <p:blipFill>
          <a:blip r:embed="rId4" cstate="print"/>
          <a:stretch>
            <a:fillRect/>
          </a:stretch>
        </p:blipFill>
        <p:spPr>
          <a:xfrm>
            <a:off x="6661676" y="4717413"/>
            <a:ext cx="1009545" cy="1238887"/>
          </a:xfrm>
          <a:prstGeom prst="rect">
            <a:avLst/>
          </a:prstGeom>
          <a:effectLst>
            <a:outerShdw blurRad="76200" dist="63500" dir="2700000" algn="tl" rotWithShape="0">
              <a:prstClr val="black">
                <a:alpha val="40000"/>
              </a:prstClr>
            </a:outerShdw>
          </a:effectLst>
        </p:spPr>
      </p:pic>
      <p:pic>
        <p:nvPicPr>
          <p:cNvPr id="12" name="图片 11"/>
          <p:cNvPicPr/>
          <p:nvPr/>
        </p:nvPicPr>
        <p:blipFill>
          <a:blip r:embed="rId5" cstate="print"/>
          <a:stretch>
            <a:fillRect/>
          </a:stretch>
        </p:blipFill>
        <p:spPr>
          <a:xfrm>
            <a:off x="7671220" y="4717413"/>
            <a:ext cx="1009545" cy="1238887"/>
          </a:xfrm>
          <a:prstGeom prst="rect">
            <a:avLst/>
          </a:prstGeom>
          <a:effectLst>
            <a:outerShdw blurRad="76200" dist="63500" dir="2700000" algn="tl" rotWithShape="0">
              <a:prstClr val="black">
                <a:alpha val="40000"/>
              </a:prstClr>
            </a:outerShdw>
          </a:effectLst>
        </p:spPr>
      </p:pic>
      <p:pic>
        <p:nvPicPr>
          <p:cNvPr id="17" name="图片 16"/>
          <p:cNvPicPr/>
          <p:nvPr/>
        </p:nvPicPr>
        <p:blipFill>
          <a:blip r:embed="rId6" cstate="print"/>
          <a:stretch>
            <a:fillRect/>
          </a:stretch>
        </p:blipFill>
        <p:spPr>
          <a:xfrm>
            <a:off x="8680765" y="4717413"/>
            <a:ext cx="1009545" cy="1238887"/>
          </a:xfrm>
          <a:prstGeom prst="rect">
            <a:avLst/>
          </a:prstGeom>
          <a:effectLst>
            <a:outerShdw blurRad="76200" dist="63500" dir="2700000" algn="tl" rotWithShape="0">
              <a:prstClr val="black">
                <a:alpha val="40000"/>
              </a:prstClr>
            </a:outerShdw>
          </a:effectLst>
        </p:spPr>
      </p:pic>
      <p:pic>
        <p:nvPicPr>
          <p:cNvPr id="21" name="图片 20"/>
          <p:cNvPicPr/>
          <p:nvPr/>
        </p:nvPicPr>
        <p:blipFill>
          <a:blip r:embed="rId7" cstate="print"/>
          <a:stretch>
            <a:fillRect/>
          </a:stretch>
        </p:blipFill>
        <p:spPr>
          <a:xfrm>
            <a:off x="9690311" y="4717413"/>
            <a:ext cx="1009545" cy="1238887"/>
          </a:xfrm>
          <a:prstGeom prst="rect">
            <a:avLst/>
          </a:prstGeom>
          <a:effectLst>
            <a:outerShdw blurRad="76200" dist="63500" dir="2700000" algn="tl" rotWithShape="0">
              <a:prstClr val="black">
                <a:alpha val="40000"/>
              </a:prstClr>
            </a:outerShdw>
          </a:effectLst>
        </p:spPr>
      </p:pic>
      <p:pic>
        <p:nvPicPr>
          <p:cNvPr id="25" name="图片 24"/>
          <p:cNvPicPr/>
          <p:nvPr/>
        </p:nvPicPr>
        <p:blipFill>
          <a:blip r:embed="rId8" cstate="print"/>
          <a:stretch>
            <a:fillRect/>
          </a:stretch>
        </p:blipFill>
        <p:spPr>
          <a:xfrm>
            <a:off x="10699855" y="4717413"/>
            <a:ext cx="1009545" cy="1238887"/>
          </a:xfrm>
          <a:prstGeom prst="rect">
            <a:avLst/>
          </a:prstGeom>
          <a:effectLst>
            <a:outerShdw blurRad="76200" dist="63500" dir="2700000" algn="tl" rotWithShape="0">
              <a:prstClr val="black">
                <a:alpha val="40000"/>
              </a:prstClr>
            </a:outerShdw>
          </a:effectLst>
        </p:spPr>
      </p:pic>
      <p:pic>
        <p:nvPicPr>
          <p:cNvPr id="6" name="图片 18"/>
          <p:cNvPicPr/>
          <p:nvPr/>
        </p:nvPicPr>
        <p:blipFill>
          <a:blip r:embed="rId9" cstate="screen"/>
          <a:stretch>
            <a:fillRect/>
          </a:stretch>
        </p:blipFill>
        <p:spPr>
          <a:xfrm>
            <a:off x="5897391" y="2175452"/>
            <a:ext cx="1923243" cy="1253548"/>
          </a:xfrm>
          <a:prstGeom prst="rect">
            <a:avLst/>
          </a:prstGeom>
          <a:noFill/>
          <a:ln w="9525">
            <a:noFill/>
          </a:ln>
          <a:effectLst>
            <a:outerShdw blurRad="76200" dist="63500" dir="2700000" algn="tl" rotWithShape="0">
              <a:prstClr val="black">
                <a:alpha val="40000"/>
              </a:prstClr>
            </a:outerShdw>
          </a:effectLst>
        </p:spPr>
      </p:pic>
      <p:grpSp>
        <p:nvGrpSpPr>
          <p:cNvPr id="28" name="组合 27"/>
          <p:cNvGrpSpPr/>
          <p:nvPr/>
        </p:nvGrpSpPr>
        <p:grpSpPr>
          <a:xfrm>
            <a:off x="7820634" y="2175452"/>
            <a:ext cx="1923243" cy="1253548"/>
            <a:chOff x="8390924" y="2500227"/>
            <a:chExt cx="2283408" cy="1208796"/>
          </a:xfrm>
          <a:effectLst>
            <a:outerShdw blurRad="76200" dist="63500" dir="2700000" algn="tl" rotWithShape="0">
              <a:prstClr val="black">
                <a:alpha val="40000"/>
              </a:prstClr>
            </a:outerShdw>
          </a:effectLst>
        </p:grpSpPr>
        <p:pic>
          <p:nvPicPr>
            <p:cNvPr id="14" name="图片 18"/>
            <p:cNvPicPr>
              <a:picLocks noChangeAspect="1"/>
            </p:cNvPicPr>
            <p:nvPr/>
          </p:nvPicPr>
          <p:blipFill>
            <a:blip r:embed="rId10" cstate="screen"/>
            <a:stretch>
              <a:fillRect/>
            </a:stretch>
          </p:blipFill>
          <p:spPr>
            <a:xfrm>
              <a:off x="8390924" y="2500227"/>
              <a:ext cx="2283408" cy="1208796"/>
            </a:xfrm>
            <a:prstGeom prst="rect">
              <a:avLst/>
            </a:prstGeom>
            <a:noFill/>
            <a:ln w="9525">
              <a:noFill/>
            </a:ln>
          </p:spPr>
        </p:pic>
        <p:pic>
          <p:nvPicPr>
            <p:cNvPr id="15" name="图片 7" descr="C:\Users\inwinic\Desktop\软件企业证书.jpg软件企业证书"/>
            <p:cNvPicPr>
              <a:picLocks noChangeAspect="1"/>
            </p:cNvPicPr>
            <p:nvPr/>
          </p:nvPicPr>
          <p:blipFill>
            <a:blip r:embed="rId11" cstate="screen"/>
            <a:stretch>
              <a:fillRect/>
            </a:stretch>
          </p:blipFill>
          <p:spPr>
            <a:xfrm>
              <a:off x="8464547" y="2579249"/>
              <a:ext cx="2082937" cy="1063247"/>
            </a:xfrm>
            <a:prstGeom prst="rect">
              <a:avLst/>
            </a:prstGeom>
            <a:noFill/>
            <a:ln w="9525">
              <a:noFill/>
            </a:ln>
          </p:spPr>
        </p:pic>
      </p:grpSp>
      <p:grpSp>
        <p:nvGrpSpPr>
          <p:cNvPr id="29" name="组合 28"/>
          <p:cNvGrpSpPr/>
          <p:nvPr/>
        </p:nvGrpSpPr>
        <p:grpSpPr>
          <a:xfrm>
            <a:off x="9743877" y="2175452"/>
            <a:ext cx="1923243" cy="1253548"/>
            <a:chOff x="6265319" y="2497946"/>
            <a:chExt cx="2172946" cy="1210823"/>
          </a:xfrm>
          <a:effectLst>
            <a:outerShdw blurRad="76200" dist="63500" dir="2700000" algn="tl" rotWithShape="0">
              <a:prstClr val="black">
                <a:alpha val="40000"/>
              </a:prstClr>
            </a:outerShdw>
          </a:effectLst>
        </p:grpSpPr>
        <p:pic>
          <p:nvPicPr>
            <p:cNvPr id="19" name="图片 18"/>
            <p:cNvPicPr>
              <a:picLocks noChangeAspect="1"/>
            </p:cNvPicPr>
            <p:nvPr/>
          </p:nvPicPr>
          <p:blipFill>
            <a:blip r:embed="rId12" cstate="screen"/>
            <a:stretch>
              <a:fillRect/>
            </a:stretch>
          </p:blipFill>
          <p:spPr>
            <a:xfrm>
              <a:off x="6265319" y="2497946"/>
              <a:ext cx="2172946" cy="1210823"/>
            </a:xfrm>
            <a:prstGeom prst="rect">
              <a:avLst/>
            </a:prstGeom>
            <a:noFill/>
            <a:ln w="9525">
              <a:noFill/>
            </a:ln>
          </p:spPr>
        </p:pic>
        <p:pic>
          <p:nvPicPr>
            <p:cNvPr id="20" name="图片 19"/>
            <p:cNvPicPr>
              <a:picLocks noChangeAspect="1"/>
            </p:cNvPicPr>
            <p:nvPr/>
          </p:nvPicPr>
          <p:blipFill>
            <a:blip r:embed="rId13" cstate="screen"/>
            <a:stretch>
              <a:fillRect/>
            </a:stretch>
          </p:blipFill>
          <p:spPr>
            <a:xfrm rot="16200000">
              <a:off x="6810516" y="2121603"/>
              <a:ext cx="1082552" cy="1963509"/>
            </a:xfrm>
            <a:prstGeom prst="rect">
              <a:avLst/>
            </a:prstGeom>
          </p:spPr>
        </p:pic>
      </p:grpSp>
      <p:grpSp>
        <p:nvGrpSpPr>
          <p:cNvPr id="5" name="组合 4"/>
          <p:cNvGrpSpPr/>
          <p:nvPr/>
        </p:nvGrpSpPr>
        <p:grpSpPr>
          <a:xfrm>
            <a:off x="5897391" y="3429000"/>
            <a:ext cx="1923243" cy="1253548"/>
            <a:chOff x="8427745" y="1117116"/>
            <a:chExt cx="2236067" cy="1379917"/>
          </a:xfrm>
          <a:effectLst>
            <a:outerShdw blurRad="76200" dist="63500" dir="2700000" algn="tl" rotWithShape="0">
              <a:prstClr val="black">
                <a:alpha val="40000"/>
              </a:prstClr>
            </a:outerShdw>
          </a:effectLst>
        </p:grpSpPr>
        <p:pic>
          <p:nvPicPr>
            <p:cNvPr id="22" name="图片 18"/>
            <p:cNvPicPr>
              <a:picLocks noChangeAspect="1"/>
            </p:cNvPicPr>
            <p:nvPr/>
          </p:nvPicPr>
          <p:blipFill>
            <a:blip r:embed="rId14" cstate="screen"/>
            <a:stretch>
              <a:fillRect/>
            </a:stretch>
          </p:blipFill>
          <p:spPr>
            <a:xfrm>
              <a:off x="8427745" y="1117116"/>
              <a:ext cx="2236067" cy="1379917"/>
            </a:xfrm>
            <a:prstGeom prst="rect">
              <a:avLst/>
            </a:prstGeom>
            <a:noFill/>
            <a:ln w="9525">
              <a:noFill/>
            </a:ln>
          </p:spPr>
        </p:pic>
        <p:pic>
          <p:nvPicPr>
            <p:cNvPr id="23" name="图片 2" descr="3A信用企业"/>
            <p:cNvPicPr>
              <a:picLocks noChangeAspect="1"/>
            </p:cNvPicPr>
            <p:nvPr/>
          </p:nvPicPr>
          <p:blipFill>
            <a:blip r:embed="rId15" cstate="screen"/>
            <a:stretch>
              <a:fillRect/>
            </a:stretch>
          </p:blipFill>
          <p:spPr>
            <a:xfrm rot="16200000">
              <a:off x="8940478" y="782115"/>
              <a:ext cx="1210602" cy="2049917"/>
            </a:xfrm>
            <a:prstGeom prst="rect">
              <a:avLst/>
            </a:prstGeom>
            <a:noFill/>
            <a:ln w="9525">
              <a:noFill/>
            </a:ln>
          </p:spPr>
        </p:pic>
      </p:grpSp>
      <p:pic>
        <p:nvPicPr>
          <p:cNvPr id="16" name="图片 15" descr="M92A3086"/>
          <p:cNvPicPr/>
          <p:nvPr/>
        </p:nvPicPr>
        <p:blipFill>
          <a:blip r:embed="rId16" cstate="print"/>
          <a:srcRect l="6777" t="3238" r="6757" b="8906"/>
          <a:stretch>
            <a:fillRect/>
          </a:stretch>
        </p:blipFill>
        <p:spPr>
          <a:xfrm>
            <a:off x="7820634" y="3429000"/>
            <a:ext cx="1923243" cy="1253548"/>
          </a:xfrm>
          <a:prstGeom prst="rect">
            <a:avLst/>
          </a:prstGeom>
          <a:effectLst>
            <a:outerShdw blurRad="76200" dist="63500" dir="2700000" algn="tl" rotWithShape="0">
              <a:prstClr val="black">
                <a:alpha val="40000"/>
              </a:prstClr>
            </a:outerShdw>
          </a:effectLst>
        </p:spPr>
      </p:pic>
      <p:pic>
        <p:nvPicPr>
          <p:cNvPr id="7" name="图片 6" descr="78"/>
          <p:cNvPicPr/>
          <p:nvPr/>
        </p:nvPicPr>
        <p:blipFill>
          <a:blip r:embed="rId17"/>
          <a:srcRect t="7674"/>
          <a:stretch>
            <a:fillRect/>
          </a:stretch>
        </p:blipFill>
        <p:spPr>
          <a:xfrm>
            <a:off x="9743877" y="3429000"/>
            <a:ext cx="1923243" cy="1253548"/>
          </a:xfrm>
          <a:prstGeom prst="rect">
            <a:avLst/>
          </a:prstGeom>
          <a:effectLst>
            <a:outerShdw blurRad="76200" dist="63500" dir="2700000" algn="tl" rotWithShape="0">
              <a:prstClr val="black">
                <a:alpha val="40000"/>
              </a:prstClr>
            </a:outerShdw>
          </a:effectLst>
        </p:spPr>
      </p:pic>
      <p:sp>
        <p:nvSpPr>
          <p:cNvPr id="2" name="标题 1"/>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资质荣誉</a:t>
            </a:r>
            <a:endParaRPr lang="zh-CN" altLang="en-US" dirty="0">
              <a:latin typeface="思源黑体 CN Normal" panose="020B0400000000000000" charset="-122"/>
              <a:ea typeface="思源黑体 CN Normal" panose="020B0400000000000000" charset="-122"/>
            </a:endParaRPr>
          </a:p>
        </p:txBody>
      </p:sp>
    </p:spTree>
    <p:custDataLst>
      <p:tags r:id="rId18"/>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5"/>
          <p:cNvPicPr>
            <a:picLocks noChangeAspect="1"/>
          </p:cNvPicPr>
          <p:nvPr>
            <p:custDataLst>
              <p:tags r:id="rId1"/>
            </p:custDataLst>
          </p:nvPr>
        </p:nvPicPr>
        <p:blipFill rotWithShape="1">
          <a:blip r:embed="rId2" cstate="screen"/>
          <a:srcRect/>
          <a:stretch>
            <a:fillRect/>
          </a:stretch>
        </p:blipFill>
        <p:spPr>
          <a:xfrm>
            <a:off x="7310446" y="3513138"/>
            <a:ext cx="4402129" cy="2443162"/>
          </a:xfrm>
          <a:prstGeom prst="rect">
            <a:avLst/>
          </a:prstGeom>
          <a:noFill/>
          <a:ln w="9525">
            <a:noFill/>
          </a:ln>
          <a:effectLst>
            <a:outerShdw blurRad="76200" dist="63500" dir="2700000" algn="tl" rotWithShape="0">
              <a:prstClr val="black">
                <a:alpha val="40000"/>
              </a:prstClr>
            </a:outerShdw>
          </a:effectLst>
        </p:spPr>
      </p:pic>
      <p:sp>
        <p:nvSpPr>
          <p:cNvPr id="10" name="标题 1"/>
          <p:cNvSpPr txBox="1"/>
          <p:nvPr/>
        </p:nvSpPr>
        <p:spPr>
          <a:xfrm>
            <a:off x="520700" y="914400"/>
            <a:ext cx="4978400" cy="512445"/>
          </a:xfrm>
          <a:prstGeom prst="rect">
            <a:avLst/>
          </a:prstGeom>
          <a:noFill/>
          <a:ln w="9525">
            <a:noFill/>
          </a:ln>
        </p:spPr>
        <p:txBody>
          <a:bodyPr anchor="t"/>
          <a:lstStyle/>
          <a:p>
            <a:pPr algn="l" eaLnBrk="0" hangingPunct="0"/>
            <a:r>
              <a:rPr lang="zh-CN" altLang="en-US" sz="2400" b="1" dirty="0">
                <a:solidFill>
                  <a:srgbClr val="1F4E79"/>
                </a:solidFill>
                <a:latin typeface="思源黑体 CN Normal" panose="020B0400000000000000" charset="-122"/>
                <a:ea typeface="思源黑体 CN Normal" panose="020B0400000000000000" charset="-122"/>
              </a:rPr>
              <a:t>深度产教融合创新行云</a:t>
            </a:r>
            <a:endParaRPr lang="zh-CN" altLang="en-US" sz="2400" b="1" dirty="0">
              <a:solidFill>
                <a:srgbClr val="1F4E79"/>
              </a:solidFill>
              <a:latin typeface="思源黑体 CN Normal" panose="020B0400000000000000" charset="-122"/>
              <a:ea typeface="思源黑体 CN Normal" panose="020B0400000000000000" charset="-122"/>
            </a:endParaRPr>
          </a:p>
        </p:txBody>
      </p:sp>
      <p:pic>
        <p:nvPicPr>
          <p:cNvPr id="13" name="图片 12" descr="D:\行云\5. 公司简介\集体照.jpg集体照"/>
          <p:cNvPicPr>
            <a:picLocks noChangeAspect="1"/>
          </p:cNvPicPr>
          <p:nvPr/>
        </p:nvPicPr>
        <p:blipFill>
          <a:blip r:embed="rId3"/>
          <a:srcRect/>
          <a:stretch>
            <a:fillRect/>
          </a:stretch>
        </p:blipFill>
        <p:spPr>
          <a:xfrm>
            <a:off x="7310446" y="914400"/>
            <a:ext cx="4398954" cy="2443163"/>
          </a:xfrm>
          <a:prstGeom prst="rect">
            <a:avLst/>
          </a:prstGeom>
          <a:effectLst>
            <a:outerShdw blurRad="76200" dist="63500" dir="2700000" algn="tl" rotWithShape="0">
              <a:prstClr val="black">
                <a:alpha val="40000"/>
              </a:prstClr>
            </a:outerShdw>
          </a:effectLst>
        </p:spPr>
      </p:pic>
      <p:sp>
        <p:nvSpPr>
          <p:cNvPr id="100" name="文本框 99"/>
          <p:cNvSpPr txBox="1"/>
          <p:nvPr/>
        </p:nvSpPr>
        <p:spPr>
          <a:xfrm>
            <a:off x="505583" y="1376811"/>
            <a:ext cx="6805498" cy="4780539"/>
          </a:xfrm>
          <a:prstGeom prst="rect">
            <a:avLst/>
          </a:prstGeom>
          <a:noFill/>
          <a:ln w="9525">
            <a:noFill/>
          </a:ln>
        </p:spPr>
        <p:txBody>
          <a:bodyPr wrap="square">
            <a:spAutoFit/>
          </a:bodyPr>
          <a:lstStyle/>
          <a:p>
            <a:pPr marL="285750" indent="-285750">
              <a:lnSpc>
                <a:spcPts val="2300"/>
              </a:lnSpc>
              <a:buFont typeface="Wingdings" panose="05000000000000000000" pitchFamily="2" charset="2"/>
              <a:buChar char="u"/>
            </a:pP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行云新能科技（深圳）有限公司成立于2015年，是国家级高新技术企业，志在成为全球领先的教育行业整体解决方案提供商。</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行云新能聚焦于新能源汽车、智能网联汽车、人工智能等新兴产业领域，与产业链各环节上的头部企业共同构建新兴产业领域全产业链人才培养生态系统，致力于为职业院校提供行云</a:t>
            </a:r>
            <a:r>
              <a:rPr lang="zh-CN"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人人才培养模式</a:t>
            </a: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、行云活页式教材、行云教学资源、产教融合专业实训基地、实战师资团队培养、技术技能大赛服务、新型产业工人培训、实习就业资源联动“一体八位”的全产业链人才培养生态系统服务整体解决方案。</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同时，行云新能以为每一位学习者创造终身学习环境为己任，创立行云学院，为新兴产业领域的学习者提供社会培训与终身学习服务；</a:t>
            </a:r>
            <a:r>
              <a:rPr lang="zh-CN"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运营</a:t>
            </a: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比亚迪网约车专修店，为网约车车主提供车辆专修服务，并为新兴产业领域培养专项技能人才。</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将全产业链人才培养带到每一所院校、每一位教师、每个学习者，创造身在产业的终身学习环境，点亮每个人的未来！！</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p:txBody>
      </p:sp>
      <p:sp>
        <p:nvSpPr>
          <p:cNvPr id="3" name="标题 2"/>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公司概要</a:t>
            </a:r>
            <a:endParaRPr lang="zh-CN" altLang="en-US" dirty="0">
              <a:latin typeface="思源黑体 CN Normal" panose="020B0400000000000000" charset="-122"/>
              <a:ea typeface="思源黑体 CN Normal" panose="020B0400000000000000" charset="-122"/>
            </a:endParaRPr>
          </a:p>
        </p:txBody>
      </p:sp>
    </p:spTree>
    <p:custDataLst>
      <p:tags r:id="rId4"/>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合作案例</a:t>
            </a:r>
            <a:endParaRPr lang="zh-CN" altLang="en-US" dirty="0">
              <a:latin typeface="思源黑体 CN Normal" panose="020B0400000000000000" charset="-122"/>
              <a:ea typeface="思源黑体 CN Normal" panose="020B0400000000000000" charset="-122"/>
            </a:endParaRPr>
          </a:p>
        </p:txBody>
      </p:sp>
      <p:sp>
        <p:nvSpPr>
          <p:cNvPr id="10" name="文本占位符 9"/>
          <p:cNvSpPr>
            <a:spLocks noGrp="1"/>
          </p:cNvSpPr>
          <p:nvPr>
            <p:ph type="body" idx="1"/>
          </p:nvPr>
        </p:nvSpPr>
        <p:spPr/>
        <p:txBody>
          <a:bodyPr/>
          <a:lstStyle/>
          <a:p>
            <a:r>
              <a:rPr lang="en-US" altLang="zh-CN" dirty="0">
                <a:latin typeface="思源黑体 CN Normal" panose="020B0400000000000000" charset="-122"/>
                <a:ea typeface="思源黑体 CN Normal" panose="020B0400000000000000" charset="-122"/>
              </a:rPr>
              <a:t>COOPERATION</a:t>
            </a:r>
            <a:endParaRPr lang="en-US" altLang="zh-CN" dirty="0">
              <a:latin typeface="思源黑体 CN Normal" panose="020B0400000000000000" charset="-122"/>
              <a:ea typeface="思源黑体 CN Normal" panose="020B0400000000000000" charset="-122"/>
            </a:endParaRPr>
          </a:p>
          <a:p>
            <a:r>
              <a:rPr lang="en-US" altLang="zh-CN" dirty="0">
                <a:latin typeface="思源黑体 CN Normal" panose="020B0400000000000000" charset="-122"/>
                <a:ea typeface="思源黑体 CN Normal" panose="020B0400000000000000" charset="-122"/>
              </a:rPr>
              <a:t>CASES</a:t>
            </a:r>
            <a:endParaRPr lang="en-US" altLang="zh-CN" dirty="0">
              <a:latin typeface="思源黑体 CN Normal" panose="020B0400000000000000" charset="-122"/>
              <a:ea typeface="思源黑体 CN Normal" panose="020B0400000000000000" charset="-122"/>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solidFill>
                  <a:schemeClr val="bg1"/>
                </a:solidFill>
                <a:latin typeface="思源黑体 CN Normal" panose="020B0400000000000000" charset="-122"/>
                <a:ea typeface="思源黑体 CN Normal" panose="020B0400000000000000" charset="-122"/>
              </a:rPr>
              <a:t>客户名录</a:t>
            </a:r>
            <a:endParaRPr lang="zh-CN" altLang="en-US" dirty="0"/>
          </a:p>
        </p:txBody>
      </p:sp>
      <p:grpSp>
        <p:nvGrpSpPr>
          <p:cNvPr id="25" name="组合 24"/>
          <p:cNvGrpSpPr/>
          <p:nvPr/>
        </p:nvGrpSpPr>
        <p:grpSpPr>
          <a:xfrm>
            <a:off x="520700" y="3092437"/>
            <a:ext cx="11186280" cy="360000"/>
            <a:chOff x="520700" y="3092437"/>
            <a:chExt cx="11186280" cy="360000"/>
          </a:xfrm>
        </p:grpSpPr>
        <p:pic>
          <p:nvPicPr>
            <p:cNvPr id="6" name="图片 5"/>
            <p:cNvPicPr/>
            <p:nvPr/>
          </p:nvPicPr>
          <p:blipFill rotWithShape="1">
            <a:blip r:embed="rId1" cstate="print">
              <a:duotone>
                <a:prstClr val="black"/>
                <a:schemeClr val="tx1">
                  <a:tint val="45000"/>
                  <a:satMod val="400000"/>
                </a:schemeClr>
              </a:duotone>
              <a:extLst>
                <a:ext uri="{28A0092B-C50C-407E-A947-70E740481C1C}">
                  <a14:useLocalDpi xmlns:a14="http://schemas.microsoft.com/office/drawing/2010/main" val="0"/>
                </a:ext>
              </a:extLst>
            </a:blip>
            <a:srcRect r="76516"/>
            <a:stretch>
              <a:fillRect/>
            </a:stretch>
          </p:blipFill>
          <p:spPr bwMode="auto">
            <a:xfrm>
              <a:off x="520700" y="3092437"/>
              <a:ext cx="360000" cy="360000"/>
            </a:xfrm>
            <a:prstGeom prst="rect">
              <a:avLst/>
            </a:prstGeom>
            <a:noFill/>
            <a:ln>
              <a:noFill/>
            </a:ln>
            <a:effectLst/>
          </p:spPr>
        </p:pic>
        <p:pic>
          <p:nvPicPr>
            <p:cNvPr id="8" name="图片 7">
              <a:hlinkClick r:id="" action="ppaction://noaction"/>
            </p:cNvPr>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r="80624"/>
            <a:stretch>
              <a:fillRect/>
            </a:stretch>
          </p:blipFill>
          <p:spPr bwMode="auto">
            <a:xfrm>
              <a:off x="894020" y="3092437"/>
              <a:ext cx="360000" cy="360000"/>
            </a:xfrm>
            <a:prstGeom prst="rect">
              <a:avLst/>
            </a:prstGeom>
            <a:noFill/>
            <a:ln>
              <a:noFill/>
            </a:ln>
            <a:effectLst/>
          </p:spPr>
        </p:pic>
        <p:pic>
          <p:nvPicPr>
            <p:cNvPr id="9" name="图片 8"/>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r="81269"/>
            <a:stretch>
              <a:fillRect/>
            </a:stretch>
          </p:blipFill>
          <p:spPr bwMode="auto">
            <a:xfrm>
              <a:off x="1267340" y="3092437"/>
              <a:ext cx="360000" cy="360000"/>
            </a:xfrm>
            <a:prstGeom prst="rect">
              <a:avLst/>
            </a:prstGeom>
            <a:noFill/>
            <a:ln>
              <a:noFill/>
            </a:ln>
            <a:effectLst/>
          </p:spPr>
        </p:pic>
        <p:pic>
          <p:nvPicPr>
            <p:cNvPr id="10" name="图片 9"/>
            <p:cNvPicPr/>
            <p:nvPr/>
          </p:nvPicPr>
          <p:blipFill rotWithShape="1">
            <a:blip r:embed="rId5">
              <a:extLst>
                <a:ext uri="{28A0092B-C50C-407E-A947-70E740481C1C}">
                  <a14:useLocalDpi xmlns:a14="http://schemas.microsoft.com/office/drawing/2010/main" val="0"/>
                </a:ext>
              </a:extLst>
            </a:blip>
            <a:srcRect r="83868"/>
            <a:stretch>
              <a:fillRect/>
            </a:stretch>
          </p:blipFill>
          <p:spPr bwMode="auto">
            <a:xfrm>
              <a:off x="1640660" y="3092437"/>
              <a:ext cx="360000" cy="360000"/>
            </a:xfrm>
            <a:prstGeom prst="rect">
              <a:avLst/>
            </a:prstGeom>
            <a:noFill/>
            <a:ln>
              <a:noFill/>
            </a:ln>
            <a:effectLst/>
          </p:spPr>
        </p:pic>
        <p:pic>
          <p:nvPicPr>
            <p:cNvPr id="11" name="图片 10" descr="logo"/>
            <p:cNvPicPr/>
            <p:nvPr/>
          </p:nvPicPr>
          <p:blipFill rotWithShape="1">
            <a:blip r:embed="rId6">
              <a:extLst>
                <a:ext uri="{28A0092B-C50C-407E-A947-70E740481C1C}">
                  <a14:useLocalDpi xmlns:a14="http://schemas.microsoft.com/office/drawing/2010/main" val="0"/>
                </a:ext>
              </a:extLst>
            </a:blip>
            <a:srcRect r="79857"/>
            <a:stretch>
              <a:fillRect/>
            </a:stretch>
          </p:blipFill>
          <p:spPr bwMode="auto">
            <a:xfrm>
              <a:off x="2013980" y="3092437"/>
              <a:ext cx="360000" cy="360000"/>
            </a:xfrm>
            <a:prstGeom prst="rect">
              <a:avLst/>
            </a:prstGeom>
            <a:noFill/>
            <a:ln>
              <a:noFill/>
            </a:ln>
            <a:effectLst/>
          </p:spPr>
        </p:pic>
        <p:pic>
          <p:nvPicPr>
            <p:cNvPr id="12" name="图片 11"/>
            <p:cNvPicPr/>
            <p:nvPr/>
          </p:nvPicPr>
          <p:blipFill rotWithShape="1">
            <a:blip r:embed="rId7" cstate="print">
              <a:extLst>
                <a:ext uri="{28A0092B-C50C-407E-A947-70E740481C1C}">
                  <a14:useLocalDpi xmlns:a14="http://schemas.microsoft.com/office/drawing/2010/main" val="0"/>
                </a:ext>
              </a:extLst>
            </a:blip>
            <a:srcRect l="-1377" r="71739"/>
            <a:stretch>
              <a:fillRect/>
            </a:stretch>
          </p:blipFill>
          <p:spPr bwMode="auto">
            <a:xfrm>
              <a:off x="2387300" y="3092437"/>
              <a:ext cx="360000" cy="360000"/>
            </a:xfrm>
            <a:prstGeom prst="rect">
              <a:avLst/>
            </a:prstGeom>
            <a:noFill/>
            <a:ln>
              <a:noFill/>
            </a:ln>
            <a:effectLst/>
          </p:spPr>
        </p:pic>
        <p:pic>
          <p:nvPicPr>
            <p:cNvPr id="13" name="图片 12" descr="logo"/>
            <p:cNvPicPr/>
            <p:nvPr/>
          </p:nvPicPr>
          <p:blipFill rotWithShape="1">
            <a:blip r:embed="rId8" cstate="print">
              <a:extLst>
                <a:ext uri="{28A0092B-C50C-407E-A947-70E740481C1C}">
                  <a14:useLocalDpi xmlns:a14="http://schemas.microsoft.com/office/drawing/2010/main" val="0"/>
                </a:ext>
              </a:extLst>
            </a:blip>
            <a:srcRect r="81087"/>
            <a:stretch>
              <a:fillRect/>
            </a:stretch>
          </p:blipFill>
          <p:spPr bwMode="auto">
            <a:xfrm>
              <a:off x="2760620" y="3092437"/>
              <a:ext cx="360000" cy="360000"/>
            </a:xfrm>
            <a:prstGeom prst="rect">
              <a:avLst/>
            </a:prstGeom>
            <a:noFill/>
            <a:ln>
              <a:noFill/>
            </a:ln>
            <a:effectLst/>
          </p:spPr>
        </p:pic>
        <p:pic>
          <p:nvPicPr>
            <p:cNvPr id="14" name="图片 13"/>
            <p:cNvPicPr/>
            <p:nvPr/>
          </p:nvPicPr>
          <p:blipFill rotWithShape="1">
            <a:blip r:embed="rId9">
              <a:extLst>
                <a:ext uri="{28A0092B-C50C-407E-A947-70E740481C1C}">
                  <a14:useLocalDpi xmlns:a14="http://schemas.microsoft.com/office/drawing/2010/main" val="0"/>
                </a:ext>
              </a:extLst>
            </a:blip>
            <a:srcRect r="79861"/>
            <a:stretch>
              <a:fillRect/>
            </a:stretch>
          </p:blipFill>
          <p:spPr bwMode="auto">
            <a:xfrm>
              <a:off x="3133940" y="3092437"/>
              <a:ext cx="360000" cy="360000"/>
            </a:xfrm>
            <a:prstGeom prst="rect">
              <a:avLst/>
            </a:prstGeom>
            <a:noFill/>
            <a:ln>
              <a:noFill/>
            </a:ln>
            <a:effectLst/>
          </p:spPr>
        </p:pic>
        <p:pic>
          <p:nvPicPr>
            <p:cNvPr id="15" name="图片 14"/>
            <p:cNvPicPr/>
            <p:nvPr/>
          </p:nvPicPr>
          <p:blipFill rotWithShape="1">
            <a:blip r:embed="rId10">
              <a:duotone>
                <a:prstClr val="black"/>
                <a:schemeClr val="accent5">
                  <a:tint val="45000"/>
                  <a:satMod val="400000"/>
                </a:schemeClr>
              </a:duotone>
              <a:extLst>
                <a:ext uri="{28A0092B-C50C-407E-A947-70E740481C1C}">
                  <a14:useLocalDpi xmlns:a14="http://schemas.microsoft.com/office/drawing/2010/main" val="0"/>
                </a:ext>
              </a:extLst>
            </a:blip>
            <a:srcRect r="82037"/>
            <a:stretch>
              <a:fillRect/>
            </a:stretch>
          </p:blipFill>
          <p:spPr bwMode="auto">
            <a:xfrm>
              <a:off x="3507260" y="3092437"/>
              <a:ext cx="360000" cy="360000"/>
            </a:xfrm>
            <a:prstGeom prst="rect">
              <a:avLst/>
            </a:prstGeom>
            <a:noFill/>
            <a:ln>
              <a:noFill/>
            </a:ln>
            <a:effectLst/>
          </p:spPr>
        </p:pic>
        <p:pic>
          <p:nvPicPr>
            <p:cNvPr id="16" name="图片 15"/>
            <p:cNvPicPr/>
            <p:nvPr/>
          </p:nvPicPr>
          <p:blipFill rotWithShape="1">
            <a:blip r:embed="rId11">
              <a:duotone>
                <a:prstClr val="black"/>
                <a:schemeClr val="accent5">
                  <a:tint val="45000"/>
                  <a:satMod val="400000"/>
                </a:schemeClr>
              </a:duotone>
              <a:extLst>
                <a:ext uri="{28A0092B-C50C-407E-A947-70E740481C1C}">
                  <a14:useLocalDpi xmlns:a14="http://schemas.microsoft.com/office/drawing/2010/main" val="0"/>
                </a:ext>
              </a:extLst>
            </a:blip>
            <a:srcRect r="88305"/>
            <a:stretch>
              <a:fillRect/>
            </a:stretch>
          </p:blipFill>
          <p:spPr bwMode="auto">
            <a:xfrm>
              <a:off x="3880580" y="3092437"/>
              <a:ext cx="360000" cy="360000"/>
            </a:xfrm>
            <a:prstGeom prst="rect">
              <a:avLst/>
            </a:prstGeom>
            <a:noFill/>
            <a:ln>
              <a:noFill/>
            </a:ln>
            <a:effectLst/>
          </p:spPr>
        </p:pic>
        <p:pic>
          <p:nvPicPr>
            <p:cNvPr id="17" name="图片 16"/>
            <p:cNvPicPr/>
            <p:nvPr/>
          </p:nvPicPr>
          <p:blipFill rotWithShape="1">
            <a:blip r:embed="rId12" cstate="print">
              <a:extLst>
                <a:ext uri="{28A0092B-C50C-407E-A947-70E740481C1C}">
                  <a14:useLocalDpi xmlns:a14="http://schemas.microsoft.com/office/drawing/2010/main" val="0"/>
                </a:ext>
              </a:extLst>
            </a:blip>
            <a:srcRect r="70669"/>
            <a:stretch>
              <a:fillRect/>
            </a:stretch>
          </p:blipFill>
          <p:spPr bwMode="auto">
            <a:xfrm>
              <a:off x="4253900" y="3092437"/>
              <a:ext cx="360000" cy="360000"/>
            </a:xfrm>
            <a:prstGeom prst="rect">
              <a:avLst/>
            </a:prstGeom>
            <a:noFill/>
            <a:ln>
              <a:noFill/>
            </a:ln>
            <a:effectLst/>
          </p:spPr>
        </p:pic>
        <p:pic>
          <p:nvPicPr>
            <p:cNvPr id="19" name="图片 18"/>
            <p:cNvPicPr/>
            <p:nvPr/>
          </p:nvPicPr>
          <p:blipFill rotWithShape="1">
            <a:blip r:embed="rId13" cstate="print">
              <a:extLst>
                <a:ext uri="{28A0092B-C50C-407E-A947-70E740481C1C}">
                  <a14:useLocalDpi xmlns:a14="http://schemas.microsoft.com/office/drawing/2010/main" val="0"/>
                </a:ext>
              </a:extLst>
            </a:blip>
            <a:srcRect r="77346"/>
            <a:stretch>
              <a:fillRect/>
            </a:stretch>
          </p:blipFill>
          <p:spPr bwMode="auto">
            <a:xfrm>
              <a:off x="4627220" y="3092437"/>
              <a:ext cx="360000" cy="360000"/>
            </a:xfrm>
            <a:prstGeom prst="rect">
              <a:avLst/>
            </a:prstGeom>
            <a:noFill/>
            <a:ln>
              <a:noFill/>
            </a:ln>
            <a:effectLst/>
          </p:spPr>
        </p:pic>
        <p:pic>
          <p:nvPicPr>
            <p:cNvPr id="20" name="图片 19"/>
            <p:cNvPicPr/>
            <p:nvPr/>
          </p:nvPicPr>
          <p:blipFill rotWithShape="1">
            <a:blip r:embed="rId14">
              <a:duotone>
                <a:prstClr val="black"/>
                <a:schemeClr val="accent5">
                  <a:tint val="45000"/>
                  <a:satMod val="400000"/>
                </a:schemeClr>
              </a:duotone>
              <a:extLst>
                <a:ext uri="{28A0092B-C50C-407E-A947-70E740481C1C}">
                  <a14:useLocalDpi xmlns:a14="http://schemas.microsoft.com/office/drawing/2010/main" val="0"/>
                </a:ext>
              </a:extLst>
            </a:blip>
            <a:srcRect l="1841" r="80105"/>
            <a:stretch>
              <a:fillRect/>
            </a:stretch>
          </p:blipFill>
          <p:spPr bwMode="auto">
            <a:xfrm>
              <a:off x="5000540" y="3092437"/>
              <a:ext cx="360000" cy="360000"/>
            </a:xfrm>
            <a:prstGeom prst="rect">
              <a:avLst/>
            </a:prstGeom>
            <a:noFill/>
            <a:ln>
              <a:noFill/>
            </a:ln>
            <a:effectLst/>
          </p:spPr>
        </p:pic>
        <p:pic>
          <p:nvPicPr>
            <p:cNvPr id="21" name="图片 20"/>
            <p:cNvPicPr/>
            <p:nvPr/>
          </p:nvPicPr>
          <p:blipFill rotWithShape="1">
            <a:blip r:embed="rId15" cstate="print">
              <a:duotone>
                <a:prstClr val="black"/>
                <a:schemeClr val="accent5">
                  <a:tint val="45000"/>
                  <a:satMod val="400000"/>
                </a:schemeClr>
              </a:duotone>
              <a:extLst>
                <a:ext uri="{28A0092B-C50C-407E-A947-70E740481C1C}">
                  <a14:useLocalDpi xmlns:a14="http://schemas.microsoft.com/office/drawing/2010/main" val="0"/>
                </a:ext>
              </a:extLst>
            </a:blip>
            <a:srcRect r="89293"/>
            <a:stretch>
              <a:fillRect/>
            </a:stretch>
          </p:blipFill>
          <p:spPr bwMode="auto">
            <a:xfrm>
              <a:off x="5373860" y="3092437"/>
              <a:ext cx="360000" cy="360000"/>
            </a:xfrm>
            <a:prstGeom prst="rect">
              <a:avLst/>
            </a:prstGeom>
            <a:noFill/>
            <a:ln>
              <a:noFill/>
            </a:ln>
            <a:effectLst/>
          </p:spPr>
        </p:pic>
        <p:pic>
          <p:nvPicPr>
            <p:cNvPr id="30" name="图片 29" descr="Second logo"/>
            <p:cNvPicPr/>
            <p:nvPr/>
          </p:nvPicPr>
          <p:blipFill rotWithShape="1">
            <a:blip r:embed="rId16" cstate="print">
              <a:extLst>
                <a:ext uri="{28A0092B-C50C-407E-A947-70E740481C1C}">
                  <a14:useLocalDpi xmlns:a14="http://schemas.microsoft.com/office/drawing/2010/main" val="0"/>
                </a:ext>
              </a:extLst>
            </a:blip>
            <a:srcRect l="1902" t="12634" r="84345" b="10023"/>
            <a:stretch>
              <a:fillRect/>
            </a:stretch>
          </p:blipFill>
          <p:spPr bwMode="auto">
            <a:xfrm>
              <a:off x="5747180" y="3092437"/>
              <a:ext cx="360000" cy="360000"/>
            </a:xfrm>
            <a:prstGeom prst="rect">
              <a:avLst/>
            </a:prstGeom>
            <a:noFill/>
            <a:ln>
              <a:noFill/>
            </a:ln>
            <a:effectLst/>
          </p:spPr>
        </p:pic>
        <p:pic>
          <p:nvPicPr>
            <p:cNvPr id="39" name="图片 38"/>
            <p:cNvPicPr/>
            <p:nvPr/>
          </p:nvPicPr>
          <p:blipFill rotWithShape="1">
            <a:blip r:embed="rId17">
              <a:extLst>
                <a:ext uri="{28A0092B-C50C-407E-A947-70E740481C1C}">
                  <a14:useLocalDpi xmlns:a14="http://schemas.microsoft.com/office/drawing/2010/main" val="0"/>
                </a:ext>
              </a:extLst>
            </a:blip>
            <a:srcRect r="73817"/>
            <a:stretch>
              <a:fillRect/>
            </a:stretch>
          </p:blipFill>
          <p:spPr bwMode="auto">
            <a:xfrm>
              <a:off x="6120500" y="3092437"/>
              <a:ext cx="360000" cy="360000"/>
            </a:xfrm>
            <a:prstGeom prst="rect">
              <a:avLst/>
            </a:prstGeom>
            <a:noFill/>
            <a:ln>
              <a:noFill/>
            </a:ln>
            <a:effectLst/>
          </p:spPr>
        </p:pic>
        <p:pic>
          <p:nvPicPr>
            <p:cNvPr id="43" name="图片 42"/>
            <p:cNvPicPr/>
            <p:nvPr/>
          </p:nvPicPr>
          <p:blipFill rotWithShape="1">
            <a:blip r:embed="rId18">
              <a:extLst>
                <a:ext uri="{28A0092B-C50C-407E-A947-70E740481C1C}">
                  <a14:useLocalDpi xmlns:a14="http://schemas.microsoft.com/office/drawing/2010/main" val="0"/>
                </a:ext>
              </a:extLst>
            </a:blip>
            <a:srcRect t="-9357" r="75331" b="-10692"/>
            <a:stretch>
              <a:fillRect/>
            </a:stretch>
          </p:blipFill>
          <p:spPr bwMode="auto">
            <a:xfrm>
              <a:off x="6493820" y="3092437"/>
              <a:ext cx="360000" cy="360000"/>
            </a:xfrm>
            <a:prstGeom prst="rect">
              <a:avLst/>
            </a:prstGeom>
            <a:noFill/>
            <a:ln>
              <a:noFill/>
            </a:ln>
            <a:effectLst/>
          </p:spPr>
        </p:pic>
        <p:pic>
          <p:nvPicPr>
            <p:cNvPr id="44" name="图片 43"/>
            <p:cNvPicPr/>
            <p:nvPr/>
          </p:nvPicPr>
          <p:blipFill rotWithShape="1">
            <a:blip r:embed="rId19" cstate="print">
              <a:extLst>
                <a:ext uri="{28A0092B-C50C-407E-A947-70E740481C1C}">
                  <a14:useLocalDpi xmlns:a14="http://schemas.microsoft.com/office/drawing/2010/main" val="0"/>
                </a:ext>
              </a:extLst>
            </a:blip>
            <a:srcRect r="78928"/>
            <a:stretch>
              <a:fillRect/>
            </a:stretch>
          </p:blipFill>
          <p:spPr bwMode="auto">
            <a:xfrm>
              <a:off x="6867140" y="3092437"/>
              <a:ext cx="360000" cy="360000"/>
            </a:xfrm>
            <a:prstGeom prst="rect">
              <a:avLst/>
            </a:prstGeom>
            <a:noFill/>
            <a:ln>
              <a:noFill/>
            </a:ln>
            <a:effectLst/>
          </p:spPr>
        </p:pic>
        <p:pic>
          <p:nvPicPr>
            <p:cNvPr id="47" name="图片 46"/>
            <p:cNvPicPr/>
            <p:nvPr/>
          </p:nvPicPr>
          <p:blipFill rotWithShape="1">
            <a:blip r:embed="rId20" cstate="print">
              <a:extLst>
                <a:ext uri="{28A0092B-C50C-407E-A947-70E740481C1C}">
                  <a14:useLocalDpi xmlns:a14="http://schemas.microsoft.com/office/drawing/2010/main" val="0"/>
                </a:ext>
              </a:extLst>
            </a:blip>
            <a:srcRect l="5307" t="12250" r="75686" b="6083"/>
            <a:stretch>
              <a:fillRect/>
            </a:stretch>
          </p:blipFill>
          <p:spPr bwMode="auto">
            <a:xfrm>
              <a:off x="7240460" y="3092437"/>
              <a:ext cx="360000" cy="360000"/>
            </a:xfrm>
            <a:prstGeom prst="rect">
              <a:avLst/>
            </a:prstGeom>
            <a:noFill/>
            <a:ln>
              <a:noFill/>
            </a:ln>
            <a:effectLst/>
          </p:spPr>
        </p:pic>
        <p:pic>
          <p:nvPicPr>
            <p:cNvPr id="49" name="图片 48"/>
            <p:cNvPicPr/>
            <p:nvPr/>
          </p:nvPicPr>
          <p:blipFill rotWithShape="1">
            <a:blip r:embed="rId21">
              <a:extLst>
                <a:ext uri="{28A0092B-C50C-407E-A947-70E740481C1C}">
                  <a14:useLocalDpi xmlns:a14="http://schemas.microsoft.com/office/drawing/2010/main" val="0"/>
                </a:ext>
              </a:extLst>
            </a:blip>
            <a:srcRect r="80461"/>
            <a:stretch>
              <a:fillRect/>
            </a:stretch>
          </p:blipFill>
          <p:spPr bwMode="auto">
            <a:xfrm>
              <a:off x="7613780" y="3092437"/>
              <a:ext cx="360000" cy="360000"/>
            </a:xfrm>
            <a:prstGeom prst="rect">
              <a:avLst/>
            </a:prstGeom>
            <a:noFill/>
            <a:ln>
              <a:noFill/>
            </a:ln>
            <a:effectLst/>
          </p:spPr>
        </p:pic>
        <p:pic>
          <p:nvPicPr>
            <p:cNvPr id="50" name="图片 49" descr="文本&#10;&#10;描述已自动生成"/>
            <p:cNvPicPr/>
            <p:nvPr/>
          </p:nvPicPr>
          <p:blipFill rotWithShape="1">
            <a:blip r:embed="rId22">
              <a:extLst>
                <a:ext uri="{28A0092B-C50C-407E-A947-70E740481C1C}">
                  <a14:useLocalDpi xmlns:a14="http://schemas.microsoft.com/office/drawing/2010/main" val="0"/>
                </a:ext>
              </a:extLst>
            </a:blip>
            <a:srcRect l="-320" t="-2793" r="80143" b="2793"/>
            <a:stretch>
              <a:fillRect/>
            </a:stretch>
          </p:blipFill>
          <p:spPr>
            <a:xfrm>
              <a:off x="7987100" y="3092437"/>
              <a:ext cx="360000" cy="360000"/>
            </a:xfrm>
            <a:prstGeom prst="rect">
              <a:avLst/>
            </a:prstGeom>
            <a:effectLst/>
          </p:spPr>
        </p:pic>
        <p:pic>
          <p:nvPicPr>
            <p:cNvPr id="52" name="图片 51"/>
            <p:cNvPicPr/>
            <p:nvPr/>
          </p:nvPicPr>
          <p:blipFill rotWithShape="1">
            <a:blip r:embed="rId23">
              <a:extLst>
                <a:ext uri="{28A0092B-C50C-407E-A947-70E740481C1C}">
                  <a14:useLocalDpi xmlns:a14="http://schemas.microsoft.com/office/drawing/2010/main" val="0"/>
                </a:ext>
              </a:extLst>
            </a:blip>
            <a:srcRect l="1142" r="77679"/>
            <a:stretch>
              <a:fillRect/>
            </a:stretch>
          </p:blipFill>
          <p:spPr bwMode="auto">
            <a:xfrm>
              <a:off x="8360420" y="3092437"/>
              <a:ext cx="360000" cy="360000"/>
            </a:xfrm>
            <a:prstGeom prst="rect">
              <a:avLst/>
            </a:prstGeom>
            <a:noFill/>
            <a:ln>
              <a:noFill/>
            </a:ln>
            <a:effectLst/>
          </p:spPr>
        </p:pic>
        <p:pic>
          <p:nvPicPr>
            <p:cNvPr id="61" name="图片 60"/>
            <p:cNvPicPr/>
            <p:nvPr/>
          </p:nvPicPr>
          <p:blipFill rotWithShape="1">
            <a:blip r:embed="rId24" cstate="print">
              <a:extLst>
                <a:ext uri="{28A0092B-C50C-407E-A947-70E740481C1C}">
                  <a14:useLocalDpi xmlns:a14="http://schemas.microsoft.com/office/drawing/2010/main" val="0"/>
                </a:ext>
              </a:extLst>
            </a:blip>
            <a:srcRect l="1084" t="12304" r="80628" b="3719"/>
            <a:stretch>
              <a:fillRect/>
            </a:stretch>
          </p:blipFill>
          <p:spPr bwMode="auto">
            <a:xfrm>
              <a:off x="8733740" y="3092437"/>
              <a:ext cx="360000" cy="360000"/>
            </a:xfrm>
            <a:prstGeom prst="rect">
              <a:avLst/>
            </a:prstGeom>
            <a:noFill/>
            <a:ln>
              <a:noFill/>
            </a:ln>
            <a:effectLst/>
          </p:spPr>
        </p:pic>
        <p:pic>
          <p:nvPicPr>
            <p:cNvPr id="62" name="图片 61" descr="ææ"/>
            <p:cNvPicPr/>
            <p:nvPr/>
          </p:nvPicPr>
          <p:blipFill rotWithShape="1">
            <a:blip r:embed="rId25">
              <a:extLst>
                <a:ext uri="{28A0092B-C50C-407E-A947-70E740481C1C}">
                  <a14:useLocalDpi xmlns:a14="http://schemas.microsoft.com/office/drawing/2010/main" val="0"/>
                </a:ext>
              </a:extLst>
            </a:blip>
            <a:srcRect r="75947"/>
            <a:stretch>
              <a:fillRect/>
            </a:stretch>
          </p:blipFill>
          <p:spPr bwMode="auto">
            <a:xfrm>
              <a:off x="9107060" y="3092437"/>
              <a:ext cx="360000" cy="360000"/>
            </a:xfrm>
            <a:prstGeom prst="rect">
              <a:avLst/>
            </a:prstGeom>
            <a:noFill/>
            <a:ln>
              <a:noFill/>
            </a:ln>
            <a:effectLst/>
          </p:spPr>
        </p:pic>
        <p:pic>
          <p:nvPicPr>
            <p:cNvPr id="63" name="图片 62" descr="éæµ·çéå·¥ä¸èä¸ææ¯å­¦æ ¡"/>
            <p:cNvPicPr/>
            <p:nvPr/>
          </p:nvPicPr>
          <p:blipFill rotWithShape="1">
            <a:blip r:embed="rId26" cstate="print">
              <a:extLst>
                <a:ext uri="{28A0092B-C50C-407E-A947-70E740481C1C}">
                  <a14:useLocalDpi xmlns:a14="http://schemas.microsoft.com/office/drawing/2010/main" val="0"/>
                </a:ext>
              </a:extLst>
            </a:blip>
            <a:srcRect r="83681"/>
            <a:stretch>
              <a:fillRect/>
            </a:stretch>
          </p:blipFill>
          <p:spPr bwMode="auto">
            <a:xfrm>
              <a:off x="9480380" y="3092437"/>
              <a:ext cx="360000" cy="360000"/>
            </a:xfrm>
            <a:prstGeom prst="rect">
              <a:avLst/>
            </a:prstGeom>
            <a:noFill/>
            <a:ln>
              <a:noFill/>
            </a:ln>
            <a:effectLst>
              <a:outerShdw blurRad="50800" dist="38100" dir="2700000" algn="tl" rotWithShape="0">
                <a:prstClr val="black">
                  <a:alpha val="40000"/>
                </a:prstClr>
              </a:outerShdw>
            </a:effectLst>
          </p:spPr>
        </p:pic>
        <p:pic>
          <p:nvPicPr>
            <p:cNvPr id="64" name="图片 63" descr="å¹¿è¥¿æ°æä¸­ç­ä¸ä¸å­¦æ ¡æçç½"/>
            <p:cNvPicPr/>
            <p:nvPr/>
          </p:nvPicPr>
          <p:blipFill rotWithShape="1">
            <a:blip r:embed="rId27" cstate="print">
              <a:extLst>
                <a:ext uri="{28A0092B-C50C-407E-A947-70E740481C1C}">
                  <a14:useLocalDpi xmlns:a14="http://schemas.microsoft.com/office/drawing/2010/main" val="0"/>
                </a:ext>
              </a:extLst>
            </a:blip>
            <a:srcRect t="-18179" r="77773" b="-1"/>
            <a:stretch>
              <a:fillRect/>
            </a:stretch>
          </p:blipFill>
          <p:spPr bwMode="auto">
            <a:xfrm>
              <a:off x="9853700" y="3092437"/>
              <a:ext cx="360000" cy="360000"/>
            </a:xfrm>
            <a:prstGeom prst="rect">
              <a:avLst/>
            </a:prstGeom>
            <a:noFill/>
            <a:ln>
              <a:noFill/>
            </a:ln>
            <a:effectLst/>
          </p:spPr>
        </p:pic>
        <p:pic>
          <p:nvPicPr>
            <p:cNvPr id="66" name="图片 65"/>
            <p:cNvPicPr/>
            <p:nvPr/>
          </p:nvPicPr>
          <p:blipFill rotWithShape="1">
            <a:blip r:embed="rId28">
              <a:extLst>
                <a:ext uri="{28A0092B-C50C-407E-A947-70E740481C1C}">
                  <a14:useLocalDpi xmlns:a14="http://schemas.microsoft.com/office/drawing/2010/main" val="0"/>
                </a:ext>
              </a:extLst>
            </a:blip>
            <a:srcRect r="74115"/>
            <a:stretch>
              <a:fillRect/>
            </a:stretch>
          </p:blipFill>
          <p:spPr bwMode="auto">
            <a:xfrm>
              <a:off x="10227020" y="3092437"/>
              <a:ext cx="360000" cy="360000"/>
            </a:xfrm>
            <a:prstGeom prst="rect">
              <a:avLst/>
            </a:prstGeom>
            <a:noFill/>
            <a:ln>
              <a:noFill/>
            </a:ln>
            <a:effectLst/>
          </p:spPr>
        </p:pic>
        <p:pic>
          <p:nvPicPr>
            <p:cNvPr id="67" name="图片 66" descr="åå®ç¬¬ä¸èä¸ææ¯å­¦æ ¡"/>
            <p:cNvPicPr/>
            <p:nvPr/>
          </p:nvPicPr>
          <p:blipFill rotWithShape="1">
            <a:blip r:embed="rId29">
              <a:extLst>
                <a:ext uri="{28A0092B-C50C-407E-A947-70E740481C1C}">
                  <a14:useLocalDpi xmlns:a14="http://schemas.microsoft.com/office/drawing/2010/main" val="0"/>
                </a:ext>
              </a:extLst>
            </a:blip>
            <a:srcRect t="9333" r="86933" b="10658"/>
            <a:stretch>
              <a:fillRect/>
            </a:stretch>
          </p:blipFill>
          <p:spPr bwMode="auto">
            <a:xfrm>
              <a:off x="10600340" y="3092437"/>
              <a:ext cx="360000" cy="360000"/>
            </a:xfrm>
            <a:prstGeom prst="rect">
              <a:avLst/>
            </a:prstGeom>
            <a:noFill/>
            <a:ln>
              <a:noFill/>
            </a:ln>
            <a:effectLst/>
          </p:spPr>
        </p:pic>
        <p:pic>
          <p:nvPicPr>
            <p:cNvPr id="68" name="图片 67"/>
            <p:cNvPicPr/>
            <p:nvPr/>
          </p:nvPicPr>
          <p:blipFill rotWithShape="1">
            <a:blip r:embed="rId30" cstate="print">
              <a:extLst>
                <a:ext uri="{28A0092B-C50C-407E-A947-70E740481C1C}">
                  <a14:useLocalDpi xmlns:a14="http://schemas.microsoft.com/office/drawing/2010/main" val="0"/>
                </a:ext>
              </a:extLst>
            </a:blip>
            <a:srcRect l="3630" t="13902" r="75690" b="12757"/>
            <a:stretch>
              <a:fillRect/>
            </a:stretch>
          </p:blipFill>
          <p:spPr bwMode="auto">
            <a:xfrm>
              <a:off x="10973660" y="3092437"/>
              <a:ext cx="360000" cy="360000"/>
            </a:xfrm>
            <a:prstGeom prst="rect">
              <a:avLst/>
            </a:prstGeom>
            <a:noFill/>
            <a:ln>
              <a:noFill/>
            </a:ln>
            <a:effectLst/>
          </p:spPr>
        </p:pic>
        <p:pic>
          <p:nvPicPr>
            <p:cNvPr id="69" name="图片 68"/>
            <p:cNvPicPr/>
            <p:nvPr/>
          </p:nvPicPr>
          <p:blipFill rotWithShape="1">
            <a:blip r:embed="rId31" cstate="print">
              <a:extLst>
                <a:ext uri="{28A0092B-C50C-407E-A947-70E740481C1C}">
                  <a14:useLocalDpi xmlns:a14="http://schemas.microsoft.com/office/drawing/2010/main" val="0"/>
                </a:ext>
              </a:extLst>
            </a:blip>
            <a:srcRect r="79831"/>
            <a:stretch>
              <a:fillRect/>
            </a:stretch>
          </p:blipFill>
          <p:spPr bwMode="auto">
            <a:xfrm>
              <a:off x="11346980" y="3092437"/>
              <a:ext cx="360000" cy="360000"/>
            </a:xfrm>
            <a:prstGeom prst="rect">
              <a:avLst/>
            </a:prstGeom>
            <a:noFill/>
            <a:ln>
              <a:noFill/>
            </a:ln>
            <a:effectLst/>
          </p:spPr>
        </p:pic>
      </p:grpSp>
      <p:grpSp>
        <p:nvGrpSpPr>
          <p:cNvPr id="3" name="组合 2"/>
          <p:cNvGrpSpPr/>
          <p:nvPr/>
        </p:nvGrpSpPr>
        <p:grpSpPr>
          <a:xfrm>
            <a:off x="515938" y="885563"/>
            <a:ext cx="2160001" cy="2100025"/>
            <a:chOff x="515938" y="885563"/>
            <a:chExt cx="2160001" cy="2100025"/>
          </a:xfrm>
        </p:grpSpPr>
        <p:pic>
          <p:nvPicPr>
            <p:cNvPr id="7" name="图片 6"/>
            <p:cNvPicPr/>
            <p:nvPr/>
          </p:nvPicPr>
          <p:blipFill rotWithShape="1">
            <a:blip r:embed="rId32" cstate="print">
              <a:duotone>
                <a:prstClr val="black"/>
                <a:schemeClr val="accent5">
                  <a:tint val="45000"/>
                  <a:satMod val="400000"/>
                </a:schemeClr>
              </a:duotone>
              <a:extLst>
                <a:ext uri="{BEBA8EAE-BF5A-486C-A8C5-ECC9F3942E4B}">
                  <a14:imgProps xmlns:a14="http://schemas.microsoft.com/office/drawing/2010/main">
                    <a14:imgLayer r:embed="rId33">
                      <a14:imgEffect>
                        <a14:colorTemperature colorTemp="11200"/>
                      </a14:imgEffect>
                    </a14:imgLayer>
                  </a14:imgProps>
                </a:ext>
                <a:ext uri="{28A0092B-C50C-407E-A947-70E740481C1C}">
                  <a14:useLocalDpi xmlns:a14="http://schemas.microsoft.com/office/drawing/2010/main" val="0"/>
                </a:ext>
              </a:extLst>
            </a:blip>
            <a:srcRect l="2478" r="80017"/>
            <a:stretch>
              <a:fillRect/>
            </a:stretch>
          </p:blipFill>
          <p:spPr bwMode="auto">
            <a:xfrm>
              <a:off x="515938" y="885563"/>
              <a:ext cx="720000" cy="720000"/>
            </a:xfrm>
            <a:prstGeom prst="rect">
              <a:avLst/>
            </a:prstGeom>
            <a:noFill/>
            <a:ln>
              <a:noFill/>
            </a:ln>
            <a:effectLst>
              <a:outerShdw blurRad="50800" dist="38100" dir="2700000" algn="tl" rotWithShape="0">
                <a:prstClr val="black">
                  <a:alpha val="40000"/>
                </a:prstClr>
              </a:outerShdw>
            </a:effectLst>
          </p:spPr>
        </p:pic>
        <p:pic>
          <p:nvPicPr>
            <p:cNvPr id="22" name="图片 21" descr="çèççå·¥ä¸­ç­ä¸ä¸å­¦æ ¡"/>
            <p:cNvPicPr/>
            <p:nvPr/>
          </p:nvPicPr>
          <p:blipFill rotWithShape="1">
            <a:blip r:embed="rId34" cstate="print">
              <a:extLst>
                <a:ext uri="{28A0092B-C50C-407E-A947-70E740481C1C}">
                  <a14:useLocalDpi xmlns:a14="http://schemas.microsoft.com/office/drawing/2010/main" val="0"/>
                </a:ext>
              </a:extLst>
            </a:blip>
            <a:srcRect l="866" t="844" r="79450" b="-844"/>
            <a:stretch>
              <a:fillRect/>
            </a:stretch>
          </p:blipFill>
          <p:spPr bwMode="auto">
            <a:xfrm>
              <a:off x="1235938" y="885563"/>
              <a:ext cx="720000" cy="720000"/>
            </a:xfrm>
            <a:prstGeom prst="rect">
              <a:avLst/>
            </a:prstGeom>
            <a:noFill/>
            <a:ln>
              <a:noFill/>
            </a:ln>
            <a:effectLst>
              <a:outerShdw blurRad="50800" dist="38100" dir="2700000" algn="tl" rotWithShape="0">
                <a:prstClr val="black">
                  <a:alpha val="40000"/>
                </a:prstClr>
              </a:outerShdw>
            </a:effectLst>
          </p:spPr>
        </p:pic>
        <p:pic>
          <p:nvPicPr>
            <p:cNvPr id="18" name="图片 17"/>
            <p:cNvPicPr/>
            <p:nvPr/>
          </p:nvPicPr>
          <p:blipFill rotWithShape="1">
            <a:blip r:embed="rId35">
              <a:duotone>
                <a:prstClr val="black"/>
                <a:schemeClr val="accent5">
                  <a:tint val="45000"/>
                  <a:satMod val="400000"/>
                </a:schemeClr>
              </a:duotone>
              <a:extLst>
                <a:ext uri="{28A0092B-C50C-407E-A947-70E740481C1C}">
                  <a14:useLocalDpi xmlns:a14="http://schemas.microsoft.com/office/drawing/2010/main" val="0"/>
                </a:ext>
              </a:extLst>
            </a:blip>
            <a:srcRect r="85669"/>
            <a:stretch>
              <a:fillRect/>
            </a:stretch>
          </p:blipFill>
          <p:spPr bwMode="auto">
            <a:xfrm>
              <a:off x="1955938" y="885563"/>
              <a:ext cx="720000" cy="720000"/>
            </a:xfrm>
            <a:prstGeom prst="rect">
              <a:avLst/>
            </a:prstGeom>
            <a:noFill/>
            <a:ln>
              <a:noFill/>
            </a:ln>
            <a:effectLst>
              <a:outerShdw blurRad="50800" dist="38100" dir="2700000" algn="tl" rotWithShape="0">
                <a:prstClr val="black">
                  <a:alpha val="40000"/>
                </a:prstClr>
              </a:outerShdw>
            </a:effectLst>
          </p:spPr>
        </p:pic>
        <p:pic>
          <p:nvPicPr>
            <p:cNvPr id="36" name="图片 35"/>
            <p:cNvPicPr/>
            <p:nvPr/>
          </p:nvPicPr>
          <p:blipFill rotWithShape="1">
            <a:blip r:embed="rId36" cstate="print">
              <a:extLst>
                <a:ext uri="{28A0092B-C50C-407E-A947-70E740481C1C}">
                  <a14:useLocalDpi xmlns:a14="http://schemas.microsoft.com/office/drawing/2010/main" val="0"/>
                </a:ext>
              </a:extLst>
            </a:blip>
            <a:srcRect r="79682"/>
            <a:stretch>
              <a:fillRect/>
            </a:stretch>
          </p:blipFill>
          <p:spPr bwMode="auto">
            <a:xfrm>
              <a:off x="515938" y="1605563"/>
              <a:ext cx="720000" cy="720000"/>
            </a:xfrm>
            <a:prstGeom prst="rect">
              <a:avLst/>
            </a:prstGeom>
            <a:noFill/>
            <a:ln>
              <a:noFill/>
            </a:ln>
            <a:effectLst>
              <a:outerShdw blurRad="50800" dist="38100" dir="2700000" algn="tl" rotWithShape="0">
                <a:prstClr val="black">
                  <a:alpha val="40000"/>
                </a:prstClr>
              </a:outerShdw>
            </a:effectLst>
          </p:spPr>
        </p:pic>
        <p:pic>
          <p:nvPicPr>
            <p:cNvPr id="41" name="图片 40"/>
            <p:cNvPicPr/>
            <p:nvPr/>
          </p:nvPicPr>
          <p:blipFill rotWithShape="1">
            <a:blip r:embed="rId37" cstate="print">
              <a:extLst>
                <a:ext uri="{28A0092B-C50C-407E-A947-70E740481C1C}">
                  <a14:useLocalDpi xmlns:a14="http://schemas.microsoft.com/office/drawing/2010/main" val="0"/>
                </a:ext>
              </a:extLst>
            </a:blip>
            <a:srcRect r="80256"/>
            <a:stretch>
              <a:fillRect/>
            </a:stretch>
          </p:blipFill>
          <p:spPr bwMode="auto">
            <a:xfrm>
              <a:off x="1235938" y="1605563"/>
              <a:ext cx="720000" cy="720000"/>
            </a:xfrm>
            <a:prstGeom prst="rect">
              <a:avLst/>
            </a:prstGeom>
            <a:noFill/>
            <a:ln>
              <a:noFill/>
            </a:ln>
            <a:effectLst>
              <a:outerShdw blurRad="50800" dist="38100" dir="2700000" algn="tl" rotWithShape="0">
                <a:prstClr val="black">
                  <a:alpha val="40000"/>
                </a:prstClr>
              </a:outerShdw>
            </a:effectLst>
          </p:spPr>
        </p:pic>
        <p:pic>
          <p:nvPicPr>
            <p:cNvPr id="58" name="图片 57"/>
            <p:cNvPicPr/>
            <p:nvPr/>
          </p:nvPicPr>
          <p:blipFill rotWithShape="1">
            <a:blip r:embed="rId38" cstate="print">
              <a:extLst>
                <a:ext uri="{28A0092B-C50C-407E-A947-70E740481C1C}">
                  <a14:useLocalDpi xmlns:a14="http://schemas.microsoft.com/office/drawing/2010/main" val="0"/>
                </a:ext>
              </a:extLst>
            </a:blip>
            <a:srcRect r="80765"/>
            <a:stretch>
              <a:fillRect/>
            </a:stretch>
          </p:blipFill>
          <p:spPr bwMode="auto">
            <a:xfrm>
              <a:off x="1955938" y="1605563"/>
              <a:ext cx="720000" cy="720000"/>
            </a:xfrm>
            <a:prstGeom prst="rect">
              <a:avLst/>
            </a:prstGeom>
            <a:noFill/>
            <a:ln>
              <a:noFill/>
            </a:ln>
            <a:effectLst>
              <a:outerShdw blurRad="50800" dist="38100" dir="2700000" algn="tl" rotWithShape="0">
                <a:prstClr val="black">
                  <a:alpha val="40000"/>
                </a:prstClr>
              </a:outerShdw>
            </a:effectLst>
          </p:spPr>
        </p:pic>
        <p:sp>
          <p:nvSpPr>
            <p:cNvPr id="28" name="矩形 27"/>
            <p:cNvSpPr/>
            <p:nvPr/>
          </p:nvSpPr>
          <p:spPr>
            <a:xfrm>
              <a:off x="533291" y="2494019"/>
              <a:ext cx="2142648" cy="491569"/>
            </a:xfrm>
            <a:prstGeom prst="rect">
              <a:avLst/>
            </a:prstGeom>
            <a:gradFill flip="none" rotWithShape="1">
              <a:gsLst>
                <a:gs pos="0">
                  <a:srgbClr val="0F437F"/>
                </a:gs>
                <a:gs pos="100000">
                  <a:srgbClr val="3A8ABB"/>
                </a:gs>
              </a:gsLst>
              <a:lin ang="2700000" scaled="1"/>
              <a:tileRect/>
            </a:gradFill>
            <a:effectLst>
              <a:outerShdw blurRad="76200" dist="63500" dir="2700000" algn="tl" rotWithShape="0">
                <a:prstClr val="black">
                  <a:alpha val="40000"/>
                </a:prstClr>
              </a:outerShdw>
            </a:effectLst>
          </p:spPr>
          <p:txBody>
            <a:bodyPr wrap="non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中等职业学校</a:t>
              </a:r>
              <a:endParaRPr lang="zh-CN" altLang="en-US" sz="1200" b="1" dirty="0">
                <a:solidFill>
                  <a:schemeClr val="bg1"/>
                </a:solidFill>
                <a:latin typeface="思源黑体 CN Normal" panose="020B0400000000000000" charset="-122"/>
                <a:ea typeface="思源黑体 CN Normal" panose="020B0400000000000000" charset="-122"/>
              </a:endParaRPr>
            </a:p>
          </p:txBody>
        </p:sp>
      </p:grpSp>
      <p:grpSp>
        <p:nvGrpSpPr>
          <p:cNvPr id="4" name="组合 3"/>
          <p:cNvGrpSpPr/>
          <p:nvPr/>
        </p:nvGrpSpPr>
        <p:grpSpPr>
          <a:xfrm>
            <a:off x="3527092" y="885563"/>
            <a:ext cx="2165052" cy="2100025"/>
            <a:chOff x="3527092" y="885563"/>
            <a:chExt cx="2165052" cy="2100025"/>
          </a:xfrm>
        </p:grpSpPr>
        <p:pic>
          <p:nvPicPr>
            <p:cNvPr id="73" name="图片 72" descr="éµä¹èä¸ææ¯å­¦é¢"/>
            <p:cNvPicPr/>
            <p:nvPr/>
          </p:nvPicPr>
          <p:blipFill rotWithShape="1">
            <a:blip r:embed="rId39">
              <a:extLst>
                <a:ext uri="{28A0092B-C50C-407E-A947-70E740481C1C}">
                  <a14:useLocalDpi xmlns:a14="http://schemas.microsoft.com/office/drawing/2010/main" val="0"/>
                </a:ext>
              </a:extLst>
            </a:blip>
            <a:srcRect l="3320" t="7762" r="76258" b="6294"/>
            <a:stretch>
              <a:fillRect/>
            </a:stretch>
          </p:blipFill>
          <p:spPr bwMode="auto">
            <a:xfrm>
              <a:off x="3527092" y="885563"/>
              <a:ext cx="720000" cy="720000"/>
            </a:xfrm>
            <a:prstGeom prst="rect">
              <a:avLst/>
            </a:prstGeom>
            <a:noFill/>
            <a:ln>
              <a:noFill/>
            </a:ln>
            <a:effectLst>
              <a:outerShdw blurRad="50800" dist="38100" dir="2700000" algn="tl" rotWithShape="0">
                <a:prstClr val="black">
                  <a:alpha val="40000"/>
                </a:prstClr>
              </a:outerShdw>
            </a:effectLst>
          </p:spPr>
        </p:pic>
        <p:pic>
          <p:nvPicPr>
            <p:cNvPr id="84" name="图片 83"/>
            <p:cNvPicPr>
              <a:picLocks noChangeArrowheads="1"/>
            </p:cNvPicPr>
            <p:nvPr/>
          </p:nvPicPr>
          <p:blipFill>
            <a:blip r:embed="rId40" cstate="print">
              <a:extLst>
                <a:ext uri="{28A0092B-C50C-407E-A947-70E740481C1C}">
                  <a14:useLocalDpi xmlns:a14="http://schemas.microsoft.com/office/drawing/2010/main" val="0"/>
                </a:ext>
              </a:extLst>
            </a:blip>
            <a:srcRect t="277" r="57" b="277"/>
            <a:stretch>
              <a:fillRect/>
            </a:stretch>
          </p:blipFill>
          <p:spPr bwMode="auto">
            <a:xfrm>
              <a:off x="4247092" y="885563"/>
              <a:ext cx="720000" cy="720000"/>
            </a:xfrm>
            <a:custGeom>
              <a:avLst/>
              <a:gdLst>
                <a:gd name="connsiteX0" fmla="*/ 503486 w 1007542"/>
                <a:gd name="connsiteY0" fmla="*/ 0 h 1074008"/>
                <a:gd name="connsiteX1" fmla="*/ 1007542 w 1007542"/>
                <a:gd name="connsiteY1" fmla="*/ 537004 h 1074008"/>
                <a:gd name="connsiteX2" fmla="*/ 503486 w 1007542"/>
                <a:gd name="connsiteY2" fmla="*/ 1074008 h 1074008"/>
                <a:gd name="connsiteX3" fmla="*/ 9671 w 1007542"/>
                <a:gd name="connsiteY3" fmla="*/ 645229 h 1074008"/>
                <a:gd name="connsiteX4" fmla="*/ 0 w 1007542"/>
                <a:gd name="connsiteY4" fmla="*/ 543028 h 1074008"/>
                <a:gd name="connsiteX5" fmla="*/ 0 w 1007542"/>
                <a:gd name="connsiteY5" fmla="*/ 530980 h 1074008"/>
                <a:gd name="connsiteX6" fmla="*/ 9671 w 1007542"/>
                <a:gd name="connsiteY6" fmla="*/ 428779 h 1074008"/>
                <a:gd name="connsiteX7" fmla="*/ 503486 w 1007542"/>
                <a:gd name="connsiteY7" fmla="*/ 0 h 107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7542" h="1074008">
                  <a:moveTo>
                    <a:pt x="503486" y="0"/>
                  </a:moveTo>
                  <a:cubicBezTo>
                    <a:pt x="781868" y="0"/>
                    <a:pt x="1007542" y="240425"/>
                    <a:pt x="1007542" y="537004"/>
                  </a:cubicBezTo>
                  <a:cubicBezTo>
                    <a:pt x="1007542" y="833583"/>
                    <a:pt x="781868" y="1074008"/>
                    <a:pt x="503486" y="1074008"/>
                  </a:cubicBezTo>
                  <a:cubicBezTo>
                    <a:pt x="259902" y="1074008"/>
                    <a:pt x="56672" y="889933"/>
                    <a:pt x="9671" y="645229"/>
                  </a:cubicBezTo>
                  <a:lnTo>
                    <a:pt x="0" y="543028"/>
                  </a:lnTo>
                  <a:lnTo>
                    <a:pt x="0" y="530980"/>
                  </a:lnTo>
                  <a:lnTo>
                    <a:pt x="9671" y="428779"/>
                  </a:lnTo>
                  <a:cubicBezTo>
                    <a:pt x="56672" y="184076"/>
                    <a:pt x="259902" y="0"/>
                    <a:pt x="503486" y="0"/>
                  </a:cubicBezTo>
                  <a:close/>
                </a:path>
              </a:pathLst>
            </a:cu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5" name="图片 94"/>
            <p:cNvPicPr>
              <a:picLocks noChangeArrowheads="1"/>
            </p:cNvPicPr>
            <p:nvPr/>
          </p:nvPicPr>
          <p:blipFill>
            <a:blip r:embed="rId41" cstate="print">
              <a:extLst>
                <a:ext uri="{28A0092B-C50C-407E-A947-70E740481C1C}">
                  <a14:useLocalDpi xmlns:a14="http://schemas.microsoft.com/office/drawing/2010/main" val="0"/>
                </a:ext>
              </a:extLst>
            </a:blip>
            <a:srcRect l="318"/>
            <a:stretch>
              <a:fillRect/>
            </a:stretch>
          </p:blipFill>
          <p:spPr bwMode="auto">
            <a:xfrm>
              <a:off x="4967092" y="885563"/>
              <a:ext cx="720000" cy="720000"/>
            </a:xfrm>
            <a:custGeom>
              <a:avLst/>
              <a:gdLst>
                <a:gd name="connsiteX0" fmla="*/ 388783 w 1004906"/>
                <a:gd name="connsiteY0" fmla="*/ 0 h 1043996"/>
                <a:gd name="connsiteX1" fmla="*/ 619330 w 1004906"/>
                <a:gd name="connsiteY1" fmla="*/ 0 h 1043996"/>
                <a:gd name="connsiteX2" fmla="*/ 700257 w 1004906"/>
                <a:gd name="connsiteY2" fmla="*/ 26764 h 1043996"/>
                <a:gd name="connsiteX3" fmla="*/ 997872 w 1004906"/>
                <a:gd name="connsiteY3" fmla="*/ 413342 h 1043996"/>
                <a:gd name="connsiteX4" fmla="*/ 1004906 w 1004906"/>
                <a:gd name="connsiteY4" fmla="*/ 487686 h 1043996"/>
                <a:gd name="connsiteX5" fmla="*/ 1004906 w 1004906"/>
                <a:gd name="connsiteY5" fmla="*/ 555449 h 1043996"/>
                <a:gd name="connsiteX6" fmla="*/ 997872 w 1004906"/>
                <a:gd name="connsiteY6" fmla="*/ 629792 h 1043996"/>
                <a:gd name="connsiteX7" fmla="*/ 700257 w 1004906"/>
                <a:gd name="connsiteY7" fmla="*/ 1016371 h 1043996"/>
                <a:gd name="connsiteX8" fmla="*/ 616723 w 1004906"/>
                <a:gd name="connsiteY8" fmla="*/ 1043996 h 1043996"/>
                <a:gd name="connsiteX9" fmla="*/ 391389 w 1004906"/>
                <a:gd name="connsiteY9" fmla="*/ 1043996 h 1043996"/>
                <a:gd name="connsiteX10" fmla="*/ 307855 w 1004906"/>
                <a:gd name="connsiteY10" fmla="*/ 1016371 h 1043996"/>
                <a:gd name="connsiteX11" fmla="*/ 0 w 1004906"/>
                <a:gd name="connsiteY11" fmla="*/ 521567 h 1043996"/>
                <a:gd name="connsiteX12" fmla="*/ 307855 w 1004906"/>
                <a:gd name="connsiteY12" fmla="*/ 26764 h 104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4906" h="1043996">
                  <a:moveTo>
                    <a:pt x="388783" y="0"/>
                  </a:moveTo>
                  <a:lnTo>
                    <a:pt x="619330" y="0"/>
                  </a:lnTo>
                  <a:lnTo>
                    <a:pt x="700257" y="26764"/>
                  </a:lnTo>
                  <a:cubicBezTo>
                    <a:pt x="851018" y="94698"/>
                    <a:pt x="964299" y="238554"/>
                    <a:pt x="997872" y="413342"/>
                  </a:cubicBezTo>
                  <a:lnTo>
                    <a:pt x="1004906" y="487686"/>
                  </a:lnTo>
                  <a:lnTo>
                    <a:pt x="1004906" y="555449"/>
                  </a:lnTo>
                  <a:lnTo>
                    <a:pt x="997872" y="629792"/>
                  </a:lnTo>
                  <a:cubicBezTo>
                    <a:pt x="964299" y="804580"/>
                    <a:pt x="851018" y="948436"/>
                    <a:pt x="700257" y="1016371"/>
                  </a:cubicBezTo>
                  <a:lnTo>
                    <a:pt x="616723" y="1043996"/>
                  </a:lnTo>
                  <a:lnTo>
                    <a:pt x="391389" y="1043996"/>
                  </a:lnTo>
                  <a:lnTo>
                    <a:pt x="307855" y="1016371"/>
                  </a:lnTo>
                  <a:cubicBezTo>
                    <a:pt x="126942" y="934849"/>
                    <a:pt x="0" y="744001"/>
                    <a:pt x="0" y="521567"/>
                  </a:cubicBezTo>
                  <a:cubicBezTo>
                    <a:pt x="0" y="299133"/>
                    <a:pt x="126942" y="108285"/>
                    <a:pt x="307855" y="26764"/>
                  </a:cubicBezTo>
                  <a:close/>
                </a:path>
              </a:pathLst>
            </a:cu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6" name="图片 95" descr="å¤©æ´¥æ»¨æµ·æ±½è½¦å·¥ç¨èä¸å­¦é¢"/>
            <p:cNvPicPr>
              <a:picLocks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527092" y="1605563"/>
              <a:ext cx="720000" cy="720000"/>
            </a:xfrm>
            <a:custGeom>
              <a:avLst/>
              <a:gdLst>
                <a:gd name="connsiteX0" fmla="*/ 364327 w 983071"/>
                <a:gd name="connsiteY0" fmla="*/ 0 h 1035240"/>
                <a:gd name="connsiteX1" fmla="*/ 618744 w 983071"/>
                <a:gd name="connsiteY1" fmla="*/ 0 h 1035240"/>
                <a:gd name="connsiteX2" fmla="*/ 687736 w 983071"/>
                <a:gd name="connsiteY2" fmla="*/ 22817 h 1035240"/>
                <a:gd name="connsiteX3" fmla="*/ 955980 w 983071"/>
                <a:gd name="connsiteY3" fmla="*/ 308594 h 1035240"/>
                <a:gd name="connsiteX4" fmla="*/ 983071 w 983071"/>
                <a:gd name="connsiteY4" fmla="*/ 401572 h 1035240"/>
                <a:gd name="connsiteX5" fmla="*/ 983071 w 983071"/>
                <a:gd name="connsiteY5" fmla="*/ 633668 h 1035240"/>
                <a:gd name="connsiteX6" fmla="*/ 955980 w 983071"/>
                <a:gd name="connsiteY6" fmla="*/ 726646 h 1035240"/>
                <a:gd name="connsiteX7" fmla="*/ 687736 w 983071"/>
                <a:gd name="connsiteY7" fmla="*/ 1012424 h 1035240"/>
                <a:gd name="connsiteX8" fmla="*/ 618744 w 983071"/>
                <a:gd name="connsiteY8" fmla="*/ 1035240 h 1035240"/>
                <a:gd name="connsiteX9" fmla="*/ 364327 w 983071"/>
                <a:gd name="connsiteY9" fmla="*/ 1035240 h 1035240"/>
                <a:gd name="connsiteX10" fmla="*/ 295334 w 983071"/>
                <a:gd name="connsiteY10" fmla="*/ 1012424 h 1035240"/>
                <a:gd name="connsiteX11" fmla="*/ 27091 w 983071"/>
                <a:gd name="connsiteY11" fmla="*/ 726646 h 1035240"/>
                <a:gd name="connsiteX12" fmla="*/ 0 w 983071"/>
                <a:gd name="connsiteY12" fmla="*/ 633672 h 1035240"/>
                <a:gd name="connsiteX13" fmla="*/ 0 w 983071"/>
                <a:gd name="connsiteY13" fmla="*/ 401569 h 1035240"/>
                <a:gd name="connsiteX14" fmla="*/ 27091 w 983071"/>
                <a:gd name="connsiteY14" fmla="*/ 308594 h 1035240"/>
                <a:gd name="connsiteX15" fmla="*/ 295334 w 983071"/>
                <a:gd name="connsiteY15" fmla="*/ 22817 h 103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071" h="1035240">
                  <a:moveTo>
                    <a:pt x="364327" y="0"/>
                  </a:moveTo>
                  <a:lnTo>
                    <a:pt x="618744" y="0"/>
                  </a:lnTo>
                  <a:lnTo>
                    <a:pt x="687736" y="22817"/>
                  </a:lnTo>
                  <a:cubicBezTo>
                    <a:pt x="808345" y="77164"/>
                    <a:pt x="904967" y="180101"/>
                    <a:pt x="955980" y="308594"/>
                  </a:cubicBezTo>
                  <a:lnTo>
                    <a:pt x="983071" y="401572"/>
                  </a:lnTo>
                  <a:lnTo>
                    <a:pt x="983071" y="633668"/>
                  </a:lnTo>
                  <a:lnTo>
                    <a:pt x="955980" y="726646"/>
                  </a:lnTo>
                  <a:cubicBezTo>
                    <a:pt x="904967" y="855139"/>
                    <a:pt x="808345" y="958076"/>
                    <a:pt x="687736" y="1012424"/>
                  </a:cubicBezTo>
                  <a:lnTo>
                    <a:pt x="618744" y="1035240"/>
                  </a:lnTo>
                  <a:lnTo>
                    <a:pt x="364327" y="1035240"/>
                  </a:lnTo>
                  <a:lnTo>
                    <a:pt x="295334" y="1012424"/>
                  </a:lnTo>
                  <a:cubicBezTo>
                    <a:pt x="174725" y="958076"/>
                    <a:pt x="78104" y="855139"/>
                    <a:pt x="27091" y="726646"/>
                  </a:cubicBezTo>
                  <a:lnTo>
                    <a:pt x="0" y="633672"/>
                  </a:lnTo>
                  <a:lnTo>
                    <a:pt x="0" y="401569"/>
                  </a:lnTo>
                  <a:lnTo>
                    <a:pt x="27091" y="308594"/>
                  </a:lnTo>
                  <a:cubicBezTo>
                    <a:pt x="78104" y="180101"/>
                    <a:pt x="174725" y="77164"/>
                    <a:pt x="295334" y="22817"/>
                  </a:cubicBezTo>
                  <a:close/>
                </a:path>
              </a:pathLst>
            </a:cu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7" name="图片 96" descr="å±±ä¸çå·¥èä¸å­¦é¢"/>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247092" y="1605563"/>
              <a:ext cx="720000" cy="720000"/>
            </a:xfrm>
            <a:custGeom>
              <a:avLst/>
              <a:gdLst>
                <a:gd name="connsiteX0" fmla="*/ 379084 w 972108"/>
                <a:gd name="connsiteY0" fmla="*/ 0 h 1048194"/>
                <a:gd name="connsiteX1" fmla="*/ 601775 w 972108"/>
                <a:gd name="connsiteY1" fmla="*/ 0 h 1048194"/>
                <a:gd name="connsiteX2" fmla="*/ 686630 w 972108"/>
                <a:gd name="connsiteY2" fmla="*/ 28063 h 1048194"/>
                <a:gd name="connsiteX3" fmla="*/ 954874 w 972108"/>
                <a:gd name="connsiteY3" fmla="*/ 313840 h 1048194"/>
                <a:gd name="connsiteX4" fmla="*/ 972108 w 972108"/>
                <a:gd name="connsiteY4" fmla="*/ 372989 h 1048194"/>
                <a:gd name="connsiteX5" fmla="*/ 972108 w 972108"/>
                <a:gd name="connsiteY5" fmla="*/ 672744 h 1048194"/>
                <a:gd name="connsiteX6" fmla="*/ 954874 w 972108"/>
                <a:gd name="connsiteY6" fmla="*/ 731892 h 1048194"/>
                <a:gd name="connsiteX7" fmla="*/ 686630 w 972108"/>
                <a:gd name="connsiteY7" fmla="*/ 1017670 h 1048194"/>
                <a:gd name="connsiteX8" fmla="*/ 594330 w 972108"/>
                <a:gd name="connsiteY8" fmla="*/ 1048194 h 1048194"/>
                <a:gd name="connsiteX9" fmla="*/ 386528 w 972108"/>
                <a:gd name="connsiteY9" fmla="*/ 1048194 h 1048194"/>
                <a:gd name="connsiteX10" fmla="*/ 294228 w 972108"/>
                <a:gd name="connsiteY10" fmla="*/ 1017670 h 1048194"/>
                <a:gd name="connsiteX11" fmla="*/ 25985 w 972108"/>
                <a:gd name="connsiteY11" fmla="*/ 731892 h 1048194"/>
                <a:gd name="connsiteX12" fmla="*/ 0 w 972108"/>
                <a:gd name="connsiteY12" fmla="*/ 642713 h 1048194"/>
                <a:gd name="connsiteX13" fmla="*/ 0 w 972108"/>
                <a:gd name="connsiteY13" fmla="*/ 403019 h 1048194"/>
                <a:gd name="connsiteX14" fmla="*/ 25985 w 972108"/>
                <a:gd name="connsiteY14" fmla="*/ 313840 h 1048194"/>
                <a:gd name="connsiteX15" fmla="*/ 294228 w 972108"/>
                <a:gd name="connsiteY15" fmla="*/ 28063 h 104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108" h="1048194">
                  <a:moveTo>
                    <a:pt x="379084" y="0"/>
                  </a:moveTo>
                  <a:lnTo>
                    <a:pt x="601775" y="0"/>
                  </a:lnTo>
                  <a:lnTo>
                    <a:pt x="686630" y="28063"/>
                  </a:lnTo>
                  <a:cubicBezTo>
                    <a:pt x="807239" y="82410"/>
                    <a:pt x="903861" y="185347"/>
                    <a:pt x="954874" y="313840"/>
                  </a:cubicBezTo>
                  <a:lnTo>
                    <a:pt x="972108" y="372989"/>
                  </a:lnTo>
                  <a:lnTo>
                    <a:pt x="972108" y="672744"/>
                  </a:lnTo>
                  <a:lnTo>
                    <a:pt x="954874" y="731892"/>
                  </a:lnTo>
                  <a:cubicBezTo>
                    <a:pt x="903861" y="860385"/>
                    <a:pt x="807239" y="963322"/>
                    <a:pt x="686630" y="1017670"/>
                  </a:cubicBezTo>
                  <a:lnTo>
                    <a:pt x="594330" y="1048194"/>
                  </a:lnTo>
                  <a:lnTo>
                    <a:pt x="386528" y="1048194"/>
                  </a:lnTo>
                  <a:lnTo>
                    <a:pt x="294228" y="1017670"/>
                  </a:lnTo>
                  <a:cubicBezTo>
                    <a:pt x="173619" y="963322"/>
                    <a:pt x="76998" y="860385"/>
                    <a:pt x="25985" y="731892"/>
                  </a:cubicBezTo>
                  <a:lnTo>
                    <a:pt x="0" y="642713"/>
                  </a:lnTo>
                  <a:lnTo>
                    <a:pt x="0" y="403019"/>
                  </a:lnTo>
                  <a:lnTo>
                    <a:pt x="25985" y="313840"/>
                  </a:lnTo>
                  <a:cubicBezTo>
                    <a:pt x="76998" y="185347"/>
                    <a:pt x="173619" y="82410"/>
                    <a:pt x="294228" y="28063"/>
                  </a:cubicBezTo>
                  <a:close/>
                </a:path>
              </a:pathLst>
            </a:cu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8" name="图片 97"/>
            <p:cNvPicPr>
              <a:picLocks noChangeArrowheads="1"/>
            </p:cNvPicPr>
            <p:nvPr/>
          </p:nvPicPr>
          <p:blipFill>
            <a:blip r:embed="rId44" cstate="print">
              <a:extLst>
                <a:ext uri="{28A0092B-C50C-407E-A947-70E740481C1C}">
                  <a14:useLocalDpi xmlns:a14="http://schemas.microsoft.com/office/drawing/2010/main" val="0"/>
                </a:ext>
              </a:extLst>
            </a:blip>
            <a:srcRect l="3328" t="277" r="3328" b="277"/>
            <a:stretch>
              <a:fillRect/>
            </a:stretch>
          </p:blipFill>
          <p:spPr bwMode="auto">
            <a:xfrm>
              <a:off x="4967092" y="1605563"/>
              <a:ext cx="720000" cy="720000"/>
            </a:xfrm>
            <a:custGeom>
              <a:avLst/>
              <a:gdLst>
                <a:gd name="connsiteX0" fmla="*/ 504056 w 1008112"/>
                <a:gd name="connsiteY0" fmla="*/ 0 h 1074008"/>
                <a:gd name="connsiteX1" fmla="*/ 1008112 w 1008112"/>
                <a:gd name="connsiteY1" fmla="*/ 537004 h 1074008"/>
                <a:gd name="connsiteX2" fmla="*/ 504056 w 1008112"/>
                <a:gd name="connsiteY2" fmla="*/ 1074008 h 1074008"/>
                <a:gd name="connsiteX3" fmla="*/ 0 w 1008112"/>
                <a:gd name="connsiteY3" fmla="*/ 537004 h 1074008"/>
                <a:gd name="connsiteX4" fmla="*/ 504056 w 1008112"/>
                <a:gd name="connsiteY4" fmla="*/ 0 h 107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074008">
                  <a:moveTo>
                    <a:pt x="504056" y="0"/>
                  </a:moveTo>
                  <a:cubicBezTo>
                    <a:pt x="782438" y="0"/>
                    <a:pt x="1008112" y="240425"/>
                    <a:pt x="1008112" y="537004"/>
                  </a:cubicBezTo>
                  <a:cubicBezTo>
                    <a:pt x="1008112" y="833583"/>
                    <a:pt x="782438" y="1074008"/>
                    <a:pt x="504056" y="1074008"/>
                  </a:cubicBezTo>
                  <a:cubicBezTo>
                    <a:pt x="225674" y="1074008"/>
                    <a:pt x="0" y="833583"/>
                    <a:pt x="0" y="537004"/>
                  </a:cubicBezTo>
                  <a:cubicBezTo>
                    <a:pt x="0" y="240425"/>
                    <a:pt x="225674" y="0"/>
                    <a:pt x="504056" y="0"/>
                  </a:cubicBezTo>
                  <a:close/>
                </a:path>
              </a:pathLst>
            </a:cu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7" name="矩形 116"/>
            <p:cNvSpPr/>
            <p:nvPr/>
          </p:nvSpPr>
          <p:spPr>
            <a:xfrm>
              <a:off x="3549496" y="2494019"/>
              <a:ext cx="2142648" cy="491569"/>
            </a:xfrm>
            <a:prstGeom prst="rect">
              <a:avLst/>
            </a:prstGeom>
            <a:gradFill flip="none" rotWithShape="1">
              <a:gsLst>
                <a:gs pos="0">
                  <a:srgbClr val="0F437F"/>
                </a:gs>
                <a:gs pos="100000">
                  <a:srgbClr val="3A8ABB"/>
                </a:gs>
              </a:gsLst>
              <a:lin ang="2700000" scaled="1"/>
              <a:tileRect/>
            </a:gradFill>
            <a:effectLst>
              <a:outerShdw blurRad="76200" dist="63500" dir="2700000" algn="tl" rotWithShape="0">
                <a:prstClr val="black">
                  <a:alpha val="40000"/>
                </a:prstClr>
              </a:outerShdw>
            </a:effectLst>
          </p:spPr>
          <p:txBody>
            <a:bodyPr wrap="non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高等职业学校</a:t>
              </a:r>
              <a:endParaRPr lang="zh-CN" altLang="en-US" sz="1200" b="1" dirty="0">
                <a:solidFill>
                  <a:schemeClr val="bg1"/>
                </a:solidFill>
                <a:latin typeface="思源黑体 CN Normal" panose="020B0400000000000000" charset="-122"/>
                <a:ea typeface="思源黑体 CN Normal" panose="020B0400000000000000" charset="-122"/>
              </a:endParaRPr>
            </a:p>
          </p:txBody>
        </p:sp>
      </p:grpSp>
      <p:grpSp>
        <p:nvGrpSpPr>
          <p:cNvPr id="5" name="组合 4"/>
          <p:cNvGrpSpPr/>
          <p:nvPr/>
        </p:nvGrpSpPr>
        <p:grpSpPr>
          <a:xfrm>
            <a:off x="6538246" y="894017"/>
            <a:ext cx="2170103" cy="2091571"/>
            <a:chOff x="6538246" y="894017"/>
            <a:chExt cx="2170103" cy="2091571"/>
          </a:xfrm>
        </p:grpSpPr>
        <p:pic>
          <p:nvPicPr>
            <p:cNvPr id="101" name="图片 21"/>
            <p:cNvPicPr>
              <a:picLocks noChangeAspect="1" noChangeArrowheads="1"/>
            </p:cNvPicPr>
            <p:nvPr/>
          </p:nvPicPr>
          <p:blipFill>
            <a:blip r:embed="rId45">
              <a:extLst>
                <a:ext uri="{28A0092B-C50C-407E-A947-70E740481C1C}">
                  <a14:useLocalDpi xmlns:a14="http://schemas.microsoft.com/office/drawing/2010/main" val="0"/>
                </a:ext>
              </a:extLst>
            </a:blip>
            <a:srcRect r="84705"/>
            <a:stretch>
              <a:fillRect/>
            </a:stretch>
          </p:blipFill>
          <p:spPr bwMode="auto">
            <a:xfrm>
              <a:off x="6538246" y="894017"/>
              <a:ext cx="720000" cy="7089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 name="图片 36"/>
            <p:cNvPicPr>
              <a:picLocks noChangeAspect="1" noChangeArrowheads="1"/>
            </p:cNvPicPr>
            <p:nvPr/>
          </p:nvPicPr>
          <p:blipFill>
            <a:blip r:embed="rId46">
              <a:extLst>
                <a:ext uri="{28A0092B-C50C-407E-A947-70E740481C1C}">
                  <a14:useLocalDpi xmlns:a14="http://schemas.microsoft.com/office/drawing/2010/main" val="0"/>
                </a:ext>
              </a:extLst>
            </a:blip>
            <a:srcRect r="79822"/>
            <a:stretch>
              <a:fillRect/>
            </a:stretch>
          </p:blipFill>
          <p:spPr bwMode="auto">
            <a:xfrm>
              <a:off x="7258246" y="894017"/>
              <a:ext cx="720000" cy="7028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 name="图片 102" descr="å®å¾·æå¸å­¦é¢"/>
            <p:cNvPicPr>
              <a:picLocks noChangeAspect="1"/>
            </p:cNvPicPr>
            <p:nvPr/>
          </p:nvPicPr>
          <p:blipFill rotWithShape="1">
            <a:blip r:embed="rId47">
              <a:duotone>
                <a:prstClr val="black"/>
                <a:schemeClr val="accent1">
                  <a:tint val="45000"/>
                  <a:satMod val="400000"/>
                </a:schemeClr>
              </a:duotone>
              <a:extLst>
                <a:ext uri="{28A0092B-C50C-407E-A947-70E740481C1C}">
                  <a14:useLocalDpi xmlns:a14="http://schemas.microsoft.com/office/drawing/2010/main" val="0"/>
                </a:ext>
              </a:extLst>
            </a:blip>
            <a:srcRect r="80035"/>
            <a:stretch>
              <a:fillRect/>
            </a:stretch>
          </p:blipFill>
          <p:spPr bwMode="auto">
            <a:xfrm>
              <a:off x="7978246" y="894017"/>
              <a:ext cx="720000" cy="720000"/>
            </a:xfrm>
            <a:prstGeom prst="rect">
              <a:avLst/>
            </a:prstGeom>
            <a:noFill/>
            <a:ln>
              <a:noFill/>
            </a:ln>
            <a:effectLst>
              <a:outerShdw blurRad="50800" dist="38100" dir="2700000" algn="tl" rotWithShape="0">
                <a:prstClr val="black">
                  <a:alpha val="40000"/>
                </a:prstClr>
              </a:outerShdw>
            </a:effectLst>
          </p:spPr>
        </p:pic>
        <p:pic>
          <p:nvPicPr>
            <p:cNvPr id="104" name="图片 2"/>
            <p:cNvPicPr>
              <a:picLocks noChangeAspect="1" noChangeArrowheads="1"/>
            </p:cNvPicPr>
            <p:nvPr/>
          </p:nvPicPr>
          <p:blipFill>
            <a:blip r:embed="rId48">
              <a:extLst>
                <a:ext uri="{28A0092B-C50C-407E-A947-70E740481C1C}">
                  <a14:useLocalDpi xmlns:a14="http://schemas.microsoft.com/office/drawing/2010/main" val="0"/>
                </a:ext>
              </a:extLst>
            </a:blip>
            <a:srcRect l="1830" t="23944" r="80081" b="18317"/>
            <a:stretch>
              <a:fillRect/>
            </a:stretch>
          </p:blipFill>
          <p:spPr bwMode="auto">
            <a:xfrm>
              <a:off x="6538246" y="1602930"/>
              <a:ext cx="720000" cy="7077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图片 25" descr="æ°ä¹¡æå¸å­¦é¢æ°"/>
            <p:cNvPicPr>
              <a:picLocks noChangeAspect="1" noChangeArrowheads="1"/>
            </p:cNvPicPr>
            <p:nvPr/>
          </p:nvPicPr>
          <p:blipFill>
            <a:blip r:embed="rId49">
              <a:extLst>
                <a:ext uri="{28A0092B-C50C-407E-A947-70E740481C1C}">
                  <a14:useLocalDpi xmlns:a14="http://schemas.microsoft.com/office/drawing/2010/main" val="0"/>
                </a:ext>
              </a:extLst>
            </a:blip>
            <a:srcRect r="81070"/>
            <a:stretch>
              <a:fillRect/>
            </a:stretch>
          </p:blipFill>
          <p:spPr bwMode="auto">
            <a:xfrm>
              <a:off x="7258246" y="1602930"/>
              <a:ext cx="720000" cy="7309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 name="图片 64"/>
            <p:cNvPicPr>
              <a:picLocks noChangeAspect="1" noChangeArrowheads="1"/>
            </p:cNvPicPr>
            <p:nvPr/>
          </p:nvPicPr>
          <p:blipFill>
            <a:blip r:embed="rId50">
              <a:extLst>
                <a:ext uri="{28A0092B-C50C-407E-A947-70E740481C1C}">
                  <a14:useLocalDpi xmlns:a14="http://schemas.microsoft.com/office/drawing/2010/main" val="0"/>
                </a:ext>
              </a:extLst>
            </a:blip>
            <a:srcRect l="3017" t="6203" r="79205" b="6203"/>
            <a:stretch>
              <a:fillRect/>
            </a:stretch>
          </p:blipFill>
          <p:spPr bwMode="auto">
            <a:xfrm>
              <a:off x="7978246" y="1602930"/>
              <a:ext cx="720000" cy="7296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8" name="矩形 117"/>
            <p:cNvSpPr/>
            <p:nvPr/>
          </p:nvSpPr>
          <p:spPr>
            <a:xfrm>
              <a:off x="6565701" y="2494019"/>
              <a:ext cx="2142648" cy="491569"/>
            </a:xfrm>
            <a:prstGeom prst="rect">
              <a:avLst/>
            </a:prstGeom>
            <a:gradFill flip="none" rotWithShape="1">
              <a:gsLst>
                <a:gs pos="0">
                  <a:srgbClr val="0F437F"/>
                </a:gs>
                <a:gs pos="100000">
                  <a:srgbClr val="3A8ABB"/>
                </a:gs>
              </a:gsLst>
              <a:lin ang="2700000" scaled="1"/>
              <a:tileRect/>
            </a:gradFill>
            <a:effectLst>
              <a:outerShdw blurRad="76200" dist="63500" dir="2700000" algn="tl" rotWithShape="0">
                <a:prstClr val="black">
                  <a:alpha val="40000"/>
                </a:prstClr>
              </a:outerShdw>
            </a:effectLst>
          </p:spPr>
          <p:txBody>
            <a:bodyPr wrap="non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技工技师类学校</a:t>
              </a:r>
              <a:endParaRPr lang="zh-CN" altLang="en-US" sz="1200" b="1" dirty="0">
                <a:solidFill>
                  <a:schemeClr val="bg1"/>
                </a:solidFill>
                <a:latin typeface="思源黑体 CN Normal" panose="020B0400000000000000" charset="-122"/>
                <a:ea typeface="思源黑体 CN Normal" panose="020B0400000000000000" charset="-122"/>
              </a:endParaRPr>
            </a:p>
          </p:txBody>
        </p:sp>
      </p:grpSp>
      <p:grpSp>
        <p:nvGrpSpPr>
          <p:cNvPr id="24" name="组合 23"/>
          <p:cNvGrpSpPr/>
          <p:nvPr/>
        </p:nvGrpSpPr>
        <p:grpSpPr>
          <a:xfrm>
            <a:off x="9549400" y="885563"/>
            <a:ext cx="2175154" cy="2100025"/>
            <a:chOff x="9549400" y="885563"/>
            <a:chExt cx="2175154" cy="2100025"/>
          </a:xfrm>
        </p:grpSpPr>
        <p:pic>
          <p:nvPicPr>
            <p:cNvPr id="111" name="图片 1"/>
            <p:cNvPicPr>
              <a:picLocks noChangeAspect="1" noChangeArrowheads="1"/>
            </p:cNvPicPr>
            <p:nvPr/>
          </p:nvPicPr>
          <p:blipFill>
            <a:blip r:embed="rId51" cstate="print">
              <a:extLst>
                <a:ext uri="{BEBA8EAE-BF5A-486C-A8C5-ECC9F3942E4B}">
                  <a14:imgProps xmlns:a14="http://schemas.microsoft.com/office/drawing/2010/main">
                    <a14:imgLayer r:embed="rId52">
                      <a14:imgEffect>
                        <a14:backgroundRemoval t="2513" b="94975" l="2513" r="95980">
                          <a14:foregroundMark x1="24623" y1="9548" x2="39698" y2="56281"/>
                          <a14:foregroundMark x1="53769" y1="15578" x2="41206" y2="65829"/>
                          <a14:foregroundMark x1="67839" y1="24623" x2="60302" y2="79397"/>
                          <a14:foregroundMark x1="76382" y1="31658" x2="73367" y2="82412"/>
                          <a14:foregroundMark x1="88945" y1="41709" x2="69347" y2="82915"/>
                          <a14:foregroundMark x1="69347" y1="82915" x2="63819" y2="86432"/>
                          <a14:foregroundMark x1="92462" y1="51759" x2="65829" y2="81407"/>
                          <a14:foregroundMark x1="65829" y1="81407" x2="57789" y2="83417"/>
                          <a14:foregroundMark x1="88945" y1="67337" x2="65327" y2="84925"/>
                          <a14:foregroundMark x1="65327" y1="84925" x2="30151" y2="86935"/>
                          <a14:foregroundMark x1="30151" y1="86935" x2="11558" y2="63317"/>
                          <a14:foregroundMark x1="11558" y1="63317" x2="19095" y2="27638"/>
                          <a14:foregroundMark x1="19095" y1="27638" x2="56784" y2="10553"/>
                          <a14:foregroundMark x1="56784" y1="10553" x2="84925" y2="32161"/>
                          <a14:foregroundMark x1="84925" y1="32161" x2="88442" y2="56281"/>
                          <a14:foregroundMark x1="88442" y1="56281" x2="60804" y2="75377"/>
                          <a14:foregroundMark x1="60804" y1="75377" x2="34673" y2="54271"/>
                          <a14:foregroundMark x1="34673" y1="54271" x2="55276" y2="26131"/>
                          <a14:foregroundMark x1="55276" y1="26131" x2="48241" y2="66332"/>
                          <a14:foregroundMark x1="48241" y1="66332" x2="37688" y2="39196"/>
                          <a14:foregroundMark x1="37688" y1="39196" x2="69347" y2="55276"/>
                          <a14:foregroundMark x1="69347" y1="55276" x2="38693" y2="74874"/>
                          <a14:foregroundMark x1="76884" y1="18593" x2="33166" y2="11055"/>
                          <a14:foregroundMark x1="33166" y1="11055" x2="31156" y2="11558"/>
                          <a14:foregroundMark x1="47236" y1="7035" x2="11055" y2="31658"/>
                          <a14:foregroundMark x1="31156" y1="18090" x2="7035" y2="52764"/>
                          <a14:foregroundMark x1="7035" y1="52764" x2="7035" y2="55276"/>
                          <a14:foregroundMark x1="7538" y1="35678" x2="5025" y2="59296"/>
                          <a14:foregroundMark x1="33668" y1="91960" x2="70854" y2="90955"/>
                          <a14:foregroundMark x1="57789" y1="94975" x2="39698" y2="91457"/>
                          <a14:foregroundMark x1="93467" y1="43719" x2="89950" y2="62312"/>
                          <a14:foregroundMark x1="49246" y1="3015" x2="43719" y2="13065"/>
                          <a14:foregroundMark x1="42211" y1="3518" x2="26633" y2="14573"/>
                          <a14:foregroundMark x1="36181" y1="4020" x2="36181" y2="4020"/>
                          <a14:foregroundMark x1="71357" y1="8040" x2="71357" y2="8040"/>
                          <a14:foregroundMark x1="95980" y1="46231" x2="95980" y2="46231"/>
                          <a14:foregroundMark x1="89447" y1="75879" x2="89447" y2="75879"/>
                          <a14:foregroundMark x1="92965" y1="68342" x2="92965" y2="68342"/>
                          <a14:foregroundMark x1="12563" y1="79899" x2="12563" y2="79899"/>
                          <a14:foregroundMark x1="8543" y1="74874" x2="8543" y2="74874"/>
                          <a14:foregroundMark x1="2513" y1="51759" x2="2513" y2="51759"/>
                          <a14:foregroundMark x1="2513" y1="42714" x2="2513" y2="42714"/>
                          <a14:foregroundMark x1="4020" y1="35176" x2="4020" y2="35176"/>
                          <a14:foregroundMark x1="6030" y1="30151" x2="6030" y2="30151"/>
                        </a14:backgroundRemoval>
                      </a14:imgEffect>
                    </a14:imgLayer>
                  </a14:imgProps>
                </a:ext>
                <a:ext uri="{28A0092B-C50C-407E-A947-70E740481C1C}">
                  <a14:useLocalDpi xmlns:a14="http://schemas.microsoft.com/office/drawing/2010/main" val="0"/>
                </a:ext>
              </a:extLst>
            </a:blip>
            <a:srcRect/>
            <a:stretch>
              <a:fillRect/>
            </a:stretch>
          </p:blipFill>
          <p:spPr bwMode="auto">
            <a:xfrm>
              <a:off x="9549400" y="885563"/>
              <a:ext cx="720000" cy="7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 name="图片 3" descr="å®¿è¿å¼æ¾å¤§å­¦"/>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4624" b="93642" l="4624" r="92486">
                          <a14:foregroundMark x1="34682" y1="16185" x2="37572" y2="67052"/>
                          <a14:foregroundMark x1="38150" y1="11561" x2="82081" y2="32370"/>
                          <a14:foregroundMark x1="82081" y1="32370" x2="84971" y2="57803"/>
                          <a14:foregroundMark x1="84971" y1="57803" x2="57225" y2="84393"/>
                          <a14:foregroundMark x1="57225" y1="84393" x2="27746" y2="81503"/>
                          <a14:foregroundMark x1="27746" y1="81503" x2="14451" y2="47399"/>
                          <a14:foregroundMark x1="14451" y1="47399" x2="19075" y2="27746"/>
                          <a14:foregroundMark x1="11561" y1="38728" x2="13295" y2="67052"/>
                          <a14:foregroundMark x1="13295" y1="67052" x2="45087" y2="80347"/>
                          <a14:foregroundMark x1="45087" y1="80347" x2="67052" y2="34682"/>
                          <a14:foregroundMark x1="67052" y1="34682" x2="27746" y2="45087"/>
                          <a14:foregroundMark x1="27746" y1="45087" x2="64740" y2="39884"/>
                          <a14:foregroundMark x1="64740" y1="39884" x2="67630" y2="36416"/>
                          <a14:foregroundMark x1="22543" y1="27746" x2="46243" y2="52023"/>
                          <a14:foregroundMark x1="45665" y1="20809" x2="33526" y2="61850"/>
                          <a14:foregroundMark x1="56069" y1="24855" x2="70520" y2="66474"/>
                          <a14:foregroundMark x1="70520" y1="66474" x2="69942" y2="67052"/>
                          <a14:foregroundMark x1="71098" y1="32948" x2="72832" y2="74566"/>
                          <a14:foregroundMark x1="72832" y1="74566" x2="71676" y2="76301"/>
                          <a14:foregroundMark x1="73988" y1="74566" x2="45087" y2="87861"/>
                          <a14:foregroundMark x1="45087" y1="87861" x2="32370" y2="82081"/>
                          <a14:foregroundMark x1="52601" y1="91329" x2="30058" y2="84971"/>
                          <a14:foregroundMark x1="10405" y1="64162" x2="7514" y2="40462"/>
                          <a14:foregroundMark x1="38728" y1="10405" x2="61850" y2="10983"/>
                          <a14:foregroundMark x1="53757" y1="6358" x2="39884" y2="11561"/>
                          <a14:foregroundMark x1="92486" y1="53179" x2="56647" y2="53179"/>
                          <a14:foregroundMark x1="50867" y1="93642" x2="26590" y2="78035"/>
                          <a14:foregroundMark x1="4624" y1="50867" x2="15607" y2="49711"/>
                        </a14:backgroundRemoval>
                      </a14:imgEffect>
                    </a14:imgLayer>
                  </a14:imgProps>
                </a:ext>
                <a:ext uri="{28A0092B-C50C-407E-A947-70E740481C1C}">
                  <a14:useLocalDpi xmlns:a14="http://schemas.microsoft.com/office/drawing/2010/main" val="0"/>
                </a:ext>
              </a:extLst>
            </a:blip>
            <a:srcRect/>
            <a:stretch>
              <a:fillRect/>
            </a:stretch>
          </p:blipFill>
          <p:spPr bwMode="auto">
            <a:xfrm>
              <a:off x="10269400" y="885563"/>
              <a:ext cx="720000" cy="7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3" name="图片 5" descr="å®æ³¢å¤§å­¦"/>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578" b="95954" l="4706" r="97059">
                          <a14:foregroundMark x1="25294" y1="9827" x2="25882" y2="34682"/>
                          <a14:foregroundMark x1="32353" y1="6358" x2="54118" y2="56647"/>
                          <a14:foregroundMark x1="72941" y1="9827" x2="72941" y2="9827"/>
                          <a14:foregroundMark x1="76471" y1="12139" x2="50588" y2="34682"/>
                          <a14:foregroundMark x1="55294" y1="4046" x2="54118" y2="32370"/>
                          <a14:foregroundMark x1="94706" y1="35260" x2="60000" y2="45665"/>
                          <a14:foregroundMark x1="60000" y1="45665" x2="60000" y2="45665"/>
                          <a14:foregroundMark x1="95294" y1="60694" x2="46471" y2="52601"/>
                          <a14:foregroundMark x1="85294" y1="80347" x2="48824" y2="63006"/>
                          <a14:foregroundMark x1="67059" y1="93064" x2="35294" y2="59538"/>
                          <a14:foregroundMark x1="48235" y1="95954" x2="45882" y2="58382"/>
                          <a14:foregroundMark x1="5294" y1="64162" x2="45882" y2="54335"/>
                          <a14:foregroundMark x1="97059" y1="48555" x2="97059" y2="48555"/>
                        </a14:backgroundRemoval>
                      </a14:imgEffect>
                    </a14:imgLayer>
                  </a14:imgProps>
                </a:ext>
                <a:ext uri="{28A0092B-C50C-407E-A947-70E740481C1C}">
                  <a14:useLocalDpi xmlns:a14="http://schemas.microsoft.com/office/drawing/2010/main" val="0"/>
                </a:ext>
              </a:extLst>
            </a:blip>
            <a:srcRect/>
            <a:stretch>
              <a:fillRect/>
            </a:stretch>
          </p:blipFill>
          <p:spPr bwMode="auto">
            <a:xfrm>
              <a:off x="10989400" y="885563"/>
              <a:ext cx="720000" cy="7394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4" name="图片 7" descr="ä¸­åæä¸ç§æå¤§å­¦"/>
            <p:cNvPicPr>
              <a:picLocks noChangeAspect="1" noChangeArrowheads="1"/>
            </p:cNvPicPr>
            <p:nvPr/>
          </p:nvPicPr>
          <p:blipFill>
            <a:blip r:embed="rId57">
              <a:extLst>
                <a:ext uri="{BEBA8EAE-BF5A-486C-A8C5-ECC9F3942E4B}">
                  <a14:imgProps xmlns:a14="http://schemas.microsoft.com/office/drawing/2010/main">
                    <a14:imgLayer r:embed="rId58">
                      <a14:imgEffect>
                        <a14:backgroundRemoval t="0" b="96532" l="0" r="97110">
                          <a14:foregroundMark x1="34104" y1="11561" x2="10983" y2="47399"/>
                          <a14:foregroundMark x1="44509" y1="11561" x2="81503" y2="39306"/>
                          <a14:foregroundMark x1="81503" y1="39306" x2="81503" y2="65318"/>
                          <a14:foregroundMark x1="81503" y1="65318" x2="58382" y2="89017"/>
                          <a14:foregroundMark x1="58382" y1="89017" x2="24855" y2="68208"/>
                          <a14:foregroundMark x1="24855" y1="68208" x2="21387" y2="35260"/>
                          <a14:foregroundMark x1="21387" y1="35260" x2="26590" y2="28324"/>
                          <a14:foregroundMark x1="64162" y1="11561" x2="92486" y2="47977"/>
                          <a14:foregroundMark x1="92486" y1="47977" x2="92486" y2="49133"/>
                          <a14:foregroundMark x1="84971" y1="30636" x2="90173" y2="67630"/>
                          <a14:foregroundMark x1="90173" y1="67630" x2="90173" y2="68208"/>
                          <a14:foregroundMark x1="90751" y1="32948" x2="88439" y2="65318"/>
                          <a14:foregroundMark x1="88439" y1="65318" x2="86705" y2="69942"/>
                          <a14:foregroundMark x1="94798" y1="43931" x2="89017" y2="76879"/>
                          <a14:foregroundMark x1="92486" y1="63584" x2="73410" y2="91329"/>
                          <a14:foregroundMark x1="73410" y1="91329" x2="70520" y2="93064"/>
                          <a14:foregroundMark x1="73988" y1="84393" x2="42775" y2="92486"/>
                          <a14:foregroundMark x1="42775" y1="92486" x2="32948" y2="92486"/>
                          <a14:foregroundMark x1="66474" y1="92486" x2="39884" y2="93642"/>
                          <a14:foregroundMark x1="39884" y1="93642" x2="35260" y2="92486"/>
                          <a14:foregroundMark x1="56069" y1="96532" x2="24855" y2="86127"/>
                          <a14:foregroundMark x1="24855" y1="86127" x2="22543" y2="83237"/>
                          <a14:foregroundMark x1="5202" y1="47399" x2="14451" y2="80347"/>
                          <a14:foregroundMark x1="14451" y1="80347" x2="15029" y2="80347"/>
                          <a14:foregroundMark x1="13295" y1="42197" x2="28324" y2="84393"/>
                          <a14:foregroundMark x1="28324" y1="84393" x2="28324" y2="84393"/>
                          <a14:foregroundMark x1="15029" y1="35838" x2="13873" y2="62428"/>
                          <a14:foregroundMark x1="15607" y1="26590" x2="4624" y2="53757"/>
                          <a14:foregroundMark x1="4624" y1="53757" x2="4624" y2="53757"/>
                          <a14:foregroundMark x1="27746" y1="18497" x2="12717" y2="35260"/>
                          <a14:foregroundMark x1="24855" y1="14451" x2="9249" y2="31792"/>
                          <a14:foregroundMark x1="11561" y1="19075" x2="4046" y2="45087"/>
                          <a14:foregroundMark x1="20231" y1="11561" x2="20809" y2="38728"/>
                          <a14:foregroundMark x1="35260" y1="4046" x2="41040" y2="23699"/>
                          <a14:foregroundMark x1="50289" y1="1156" x2="53179" y2="30636"/>
                          <a14:foregroundMark x1="66474" y1="4624" x2="61850" y2="46821"/>
                          <a14:foregroundMark x1="34682" y1="46821" x2="54335" y2="69364"/>
                          <a14:foregroundMark x1="0" y1="49711" x2="8671" y2="58382"/>
                          <a14:foregroundMark x1="34104" y1="57225" x2="46821" y2="72254"/>
                          <a14:foregroundMark x1="38150" y1="26012" x2="30058" y2="46821"/>
                          <a14:foregroundMark x1="97110" y1="41618" x2="97110" y2="41618"/>
                          <a14:foregroundMark x1="56647" y1="35838" x2="56647" y2="60116"/>
                          <a14:foregroundMark x1="46243" y1="55491" x2="43353" y2="61850"/>
                          <a14:foregroundMark x1="60694" y1="56647" x2="43353" y2="67630"/>
                        </a14:backgroundRemoval>
                      </a14:imgEffect>
                    </a14:imgLayer>
                  </a14:imgProps>
                </a:ext>
                <a:ext uri="{28A0092B-C50C-407E-A947-70E740481C1C}">
                  <a14:useLocalDpi xmlns:a14="http://schemas.microsoft.com/office/drawing/2010/main" val="0"/>
                </a:ext>
              </a:extLst>
            </a:blip>
            <a:srcRect/>
            <a:stretch>
              <a:fillRect/>
            </a:stretch>
          </p:blipFill>
          <p:spPr bwMode="auto">
            <a:xfrm>
              <a:off x="9549400" y="1605563"/>
              <a:ext cx="720000" cy="7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5" name="图片 9" descr="åå°æ»¨å·¥ä¸å¤§å­¦"/>
            <p:cNvPicPr>
              <a:picLocks noChangeAspect="1" noChangeArrowheads="1"/>
            </p:cNvPicPr>
            <p:nvPr/>
          </p:nvPicPr>
          <p:blipFill>
            <a:blip r:embed="rId59">
              <a:extLst>
                <a:ext uri="{BEBA8EAE-BF5A-486C-A8C5-ECC9F3942E4B}">
                  <a14:imgProps xmlns:a14="http://schemas.microsoft.com/office/drawing/2010/main">
                    <a14:imgLayer r:embed="rId60">
                      <a14:imgEffect>
                        <a14:backgroundRemoval t="9827" b="90173" l="578" r="97110">
                          <a14:foregroundMark x1="49133" y1="14451" x2="50289" y2="24855"/>
                          <a14:foregroundMark x1="55491" y1="23699" x2="60694" y2="47977"/>
                          <a14:foregroundMark x1="69364" y1="24277" x2="56647" y2="52023"/>
                          <a14:foregroundMark x1="56647" y1="52023" x2="56647" y2="52023"/>
                          <a14:foregroundMark x1="96532" y1="57803" x2="80925" y2="58960"/>
                          <a14:foregroundMark x1="59538" y1="89017" x2="52601" y2="83815"/>
                          <a14:foregroundMark x1="6358" y1="58382" x2="28902" y2="58382"/>
                          <a14:foregroundMark x1="1734" y1="53757" x2="1734" y2="53757"/>
                          <a14:foregroundMark x1="93642" y1="63006" x2="93642" y2="63006"/>
                          <a14:foregroundMark x1="19653" y1="79769" x2="19653" y2="79769"/>
                          <a14:foregroundMark x1="39306" y1="90751" x2="39306" y2="90751"/>
                          <a14:foregroundMark x1="40462" y1="34104" x2="40462" y2="34104"/>
                          <a14:foregroundMark x1="1734" y1="58960" x2="1734" y2="58960"/>
                          <a14:foregroundMark x1="97110" y1="63006" x2="97110" y2="63006"/>
                          <a14:backgroundMark x1="0" y1="57803" x2="0" y2="57803"/>
                          <a14:backgroundMark x1="578" y1="55491" x2="578" y2="55491"/>
                          <a14:backgroundMark x1="578" y1="53179" x2="578" y2="53179"/>
                          <a14:backgroundMark x1="578" y1="61272" x2="578" y2="61272"/>
                          <a14:backgroundMark x1="578" y1="59538" x2="578" y2="59538"/>
                        </a14:backgroundRemoval>
                      </a14:imgEffect>
                    </a14:imgLayer>
                  </a14:imgProps>
                </a:ext>
                <a:ext uri="{28A0092B-C50C-407E-A947-70E740481C1C}">
                  <a14:useLocalDpi xmlns:a14="http://schemas.microsoft.com/office/drawing/2010/main" val="0"/>
                </a:ext>
              </a:extLst>
            </a:blip>
            <a:srcRect/>
            <a:stretch>
              <a:fillRect/>
            </a:stretch>
          </p:blipFill>
          <p:spPr bwMode="auto">
            <a:xfrm>
              <a:off x="10269400" y="1605563"/>
              <a:ext cx="720000" cy="7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6" name="Picture 6" descr="å¦é¨çå·¥å­¦é¢"/>
            <p:cNvPicPr>
              <a:picLocks noChangeAspect="1" noChangeArrowheads="1"/>
            </p:cNvPicPr>
            <p:nvPr/>
          </p:nvPicPr>
          <p:blipFill rotWithShape="1">
            <a:blip r:embed="rId61">
              <a:extLst>
                <a:ext uri="{BEBA8EAE-BF5A-486C-A8C5-ECC9F3942E4B}">
                  <a14:imgProps xmlns:a14="http://schemas.microsoft.com/office/drawing/2010/main">
                    <a14:imgLayer r:embed="rId62">
                      <a14:imgEffect>
                        <a14:backgroundRemoval t="39552" b="60075" l="2612" r="24067">
                          <a14:foregroundMark x1="24067" y1="48881" x2="22388" y2="51679"/>
                          <a14:foregroundMark x1="15485" y1="59888" x2="12313" y2="59515"/>
                        </a14:backgroundRemoval>
                      </a14:imgEffect>
                    </a14:imgLayer>
                  </a14:imgProps>
                </a:ext>
                <a:ext uri="{28A0092B-C50C-407E-A947-70E740481C1C}">
                  <a14:useLocalDpi xmlns:a14="http://schemas.microsoft.com/office/drawing/2010/main" val="0"/>
                </a:ext>
              </a:extLst>
            </a:blip>
            <a:srcRect l="3550" t="39755" r="75134" b="39817"/>
            <a:stretch>
              <a:fillRect/>
            </a:stretch>
          </p:blipFill>
          <p:spPr bwMode="auto">
            <a:xfrm>
              <a:off x="10989400" y="1605563"/>
              <a:ext cx="720000" cy="69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9" name="矩形 118"/>
            <p:cNvSpPr/>
            <p:nvPr/>
          </p:nvSpPr>
          <p:spPr>
            <a:xfrm>
              <a:off x="9581906" y="2494019"/>
              <a:ext cx="2142648" cy="491569"/>
            </a:xfrm>
            <a:prstGeom prst="rect">
              <a:avLst/>
            </a:prstGeom>
            <a:gradFill flip="none" rotWithShape="1">
              <a:gsLst>
                <a:gs pos="0">
                  <a:srgbClr val="0F437F"/>
                </a:gs>
                <a:gs pos="100000">
                  <a:srgbClr val="3A8ABB"/>
                </a:gs>
              </a:gsLst>
              <a:lin ang="2700000" scaled="1"/>
              <a:tileRect/>
            </a:gradFill>
            <a:effectLst>
              <a:outerShdw blurRad="76200" dist="63500" dir="2700000" algn="tl" rotWithShape="0">
                <a:prstClr val="black">
                  <a:alpha val="40000"/>
                </a:prstClr>
              </a:outerShdw>
            </a:effectLst>
          </p:spPr>
          <p:txBody>
            <a:bodyPr wrap="none" rtlCol="0" anchor="ctr">
              <a:noAutofit/>
            </a:bodyPr>
            <a:lstStyle/>
            <a:p>
              <a:pPr algn="ctr"/>
              <a:r>
                <a:rPr lang="zh-CN" altLang="en-US" sz="1200" b="1" dirty="0">
                  <a:solidFill>
                    <a:schemeClr val="bg1"/>
                  </a:solidFill>
                  <a:latin typeface="思源黑体 CN Normal" panose="020B0400000000000000" charset="-122"/>
                  <a:ea typeface="思源黑体 CN Normal" panose="020B0400000000000000" charset="-122"/>
                </a:rPr>
                <a:t>本科及应用型本科</a:t>
              </a:r>
              <a:endParaRPr lang="zh-CN" altLang="en-US" sz="1200" b="1" dirty="0">
                <a:solidFill>
                  <a:schemeClr val="bg1"/>
                </a:solidFill>
                <a:latin typeface="思源黑体 CN Normal" panose="020B0400000000000000" charset="-122"/>
                <a:ea typeface="思源黑体 CN Normal" panose="020B0400000000000000" charset="-122"/>
              </a:endParaRPr>
            </a:p>
          </p:txBody>
        </p:sp>
      </p:grpSp>
      <p:grpSp>
        <p:nvGrpSpPr>
          <p:cNvPr id="26" name="组合 25"/>
          <p:cNvGrpSpPr/>
          <p:nvPr/>
        </p:nvGrpSpPr>
        <p:grpSpPr>
          <a:xfrm>
            <a:off x="520700" y="3474397"/>
            <a:ext cx="11186280" cy="360000"/>
            <a:chOff x="520700" y="3474397"/>
            <a:chExt cx="11186280" cy="360000"/>
          </a:xfrm>
        </p:grpSpPr>
        <p:pic>
          <p:nvPicPr>
            <p:cNvPr id="60" name="图片 59" descr="æ·±å³å¸ç¬¬äºèä¸ææ¯å­¦æ ¡"/>
            <p:cNvPicPr/>
            <p:nvPr/>
          </p:nvPicPr>
          <p:blipFill rotWithShape="1">
            <a:blip r:embed="rId63">
              <a:extLst>
                <a:ext uri="{28A0092B-C50C-407E-A947-70E740481C1C}">
                  <a14:useLocalDpi xmlns:a14="http://schemas.microsoft.com/office/drawing/2010/main" val="0"/>
                </a:ext>
              </a:extLst>
            </a:blip>
            <a:srcRect r="86453"/>
            <a:stretch>
              <a:fillRect/>
            </a:stretch>
          </p:blipFill>
          <p:spPr bwMode="auto">
            <a:xfrm>
              <a:off x="520700" y="3474397"/>
              <a:ext cx="360000" cy="360000"/>
            </a:xfrm>
            <a:prstGeom prst="rect">
              <a:avLst/>
            </a:prstGeom>
            <a:noFill/>
            <a:ln>
              <a:noFill/>
            </a:ln>
            <a:effectLst/>
          </p:spPr>
        </p:pic>
        <p:pic>
          <p:nvPicPr>
            <p:cNvPr id="23" name="图片 22" descr="çæ±èä¸æè²ä¸­å¿å­¦æ ¡"/>
            <p:cNvPicPr/>
            <p:nvPr/>
          </p:nvPicPr>
          <p:blipFill rotWithShape="1">
            <a:blip r:embed="rId64">
              <a:extLst>
                <a:ext uri="{28A0092B-C50C-407E-A947-70E740481C1C}">
                  <a14:useLocalDpi xmlns:a14="http://schemas.microsoft.com/office/drawing/2010/main" val="0"/>
                </a:ext>
              </a:extLst>
            </a:blip>
            <a:srcRect r="84761"/>
            <a:stretch>
              <a:fillRect/>
            </a:stretch>
          </p:blipFill>
          <p:spPr bwMode="auto">
            <a:xfrm>
              <a:off x="894020" y="3474397"/>
              <a:ext cx="360000" cy="360000"/>
            </a:xfrm>
            <a:prstGeom prst="rect">
              <a:avLst/>
            </a:prstGeom>
            <a:noFill/>
            <a:ln>
              <a:noFill/>
            </a:ln>
            <a:effectLst/>
          </p:spPr>
        </p:pic>
        <p:pic>
          <p:nvPicPr>
            <p:cNvPr id="74" name="图片 73" descr="åäº¬ééµä¸­ç­ä¸ä¸å­¦æ ¡"/>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1267340" y="3474397"/>
              <a:ext cx="360000" cy="360000"/>
            </a:xfrm>
            <a:prstGeom prst="rect">
              <a:avLst/>
            </a:prstGeom>
            <a:noFill/>
            <a:ln>
              <a:noFill/>
            </a:ln>
            <a:effectLst/>
          </p:spPr>
        </p:pic>
        <p:pic>
          <p:nvPicPr>
            <p:cNvPr id="72" name="图片 71"/>
            <p:cNvPicPr/>
            <p:nvPr/>
          </p:nvPicPr>
          <p:blipFill rotWithShape="1">
            <a:blip r:embed="rId66" cstate="print">
              <a:extLst>
                <a:ext uri="{28A0092B-C50C-407E-A947-70E740481C1C}">
                  <a14:useLocalDpi xmlns:a14="http://schemas.microsoft.com/office/drawing/2010/main" val="0"/>
                </a:ext>
              </a:extLst>
            </a:blip>
            <a:srcRect l="9605" t="10242" r="10983" b="8584"/>
            <a:stretch>
              <a:fillRect/>
            </a:stretch>
          </p:blipFill>
          <p:spPr bwMode="auto">
            <a:xfrm>
              <a:off x="1640660" y="3474397"/>
              <a:ext cx="360000" cy="360000"/>
            </a:xfrm>
            <a:custGeom>
              <a:avLst/>
              <a:gdLst>
                <a:gd name="connsiteX0" fmla="*/ 504056 w 1008112"/>
                <a:gd name="connsiteY0" fmla="*/ 0 h 1074008"/>
                <a:gd name="connsiteX1" fmla="*/ 1008112 w 1008112"/>
                <a:gd name="connsiteY1" fmla="*/ 537004 h 1074008"/>
                <a:gd name="connsiteX2" fmla="*/ 504056 w 1008112"/>
                <a:gd name="connsiteY2" fmla="*/ 1074008 h 1074008"/>
                <a:gd name="connsiteX3" fmla="*/ 0 w 1008112"/>
                <a:gd name="connsiteY3" fmla="*/ 537004 h 1074008"/>
                <a:gd name="connsiteX4" fmla="*/ 504056 w 1008112"/>
                <a:gd name="connsiteY4" fmla="*/ 0 h 107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074008">
                  <a:moveTo>
                    <a:pt x="504056" y="0"/>
                  </a:moveTo>
                  <a:cubicBezTo>
                    <a:pt x="782438" y="0"/>
                    <a:pt x="1008112" y="240425"/>
                    <a:pt x="1008112" y="537004"/>
                  </a:cubicBezTo>
                  <a:cubicBezTo>
                    <a:pt x="1008112" y="833583"/>
                    <a:pt x="782438" y="1074008"/>
                    <a:pt x="504056" y="1074008"/>
                  </a:cubicBezTo>
                  <a:cubicBezTo>
                    <a:pt x="225674" y="1074008"/>
                    <a:pt x="0" y="833583"/>
                    <a:pt x="0" y="537004"/>
                  </a:cubicBezTo>
                  <a:cubicBezTo>
                    <a:pt x="0" y="240425"/>
                    <a:pt x="225674" y="0"/>
                    <a:pt x="504056" y="0"/>
                  </a:cubicBezTo>
                  <a:close/>
                </a:path>
              </a:pathLst>
            </a:custGeom>
            <a:noFill/>
            <a:ln>
              <a:noFill/>
            </a:ln>
            <a:effectLst>
              <a:outerShdw blurRad="50800" dist="38100" dir="2700000" algn="tl" rotWithShape="0">
                <a:prstClr val="black">
                  <a:alpha val="40000"/>
                </a:prstClr>
              </a:outerShdw>
            </a:effectLst>
          </p:spPr>
        </p:pic>
        <p:pic>
          <p:nvPicPr>
            <p:cNvPr id="76" name="图片 75"/>
            <p:cNvPicPr/>
            <p:nvPr/>
          </p:nvPicPr>
          <p:blipFill rotWithShape="1">
            <a:blip r:embed="rId67"/>
            <a:srcRect l="13195" t="7246" r="10820" b="4974"/>
            <a:stretch>
              <a:fillRect/>
            </a:stretch>
          </p:blipFill>
          <p:spPr>
            <a:xfrm>
              <a:off x="2013980" y="3474397"/>
              <a:ext cx="360000" cy="360000"/>
            </a:xfrm>
            <a:prstGeom prst="rect">
              <a:avLst/>
            </a:prstGeom>
            <a:effectLst/>
          </p:spPr>
        </p:pic>
        <p:pic>
          <p:nvPicPr>
            <p:cNvPr id="77" name="图片 76"/>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2387300" y="3474397"/>
              <a:ext cx="360000" cy="360000"/>
            </a:xfrm>
            <a:prstGeom prst="rect">
              <a:avLst/>
            </a:prstGeom>
            <a:noFill/>
            <a:ln>
              <a:noFill/>
            </a:ln>
            <a:effectLst/>
          </p:spPr>
        </p:pic>
        <p:pic>
          <p:nvPicPr>
            <p:cNvPr id="78" name="图片 77" descr="æ¼³å·èä¸ææ¯å­¦é¢"/>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2760620" y="3474397"/>
              <a:ext cx="360000" cy="360000"/>
            </a:xfrm>
            <a:prstGeom prst="rect">
              <a:avLst/>
            </a:prstGeom>
            <a:noFill/>
            <a:ln>
              <a:noFill/>
            </a:ln>
            <a:effectLst/>
          </p:spPr>
        </p:pic>
        <p:pic>
          <p:nvPicPr>
            <p:cNvPr id="79" name="图片 78" descr="èåºå¸ç§æä¸­ç­èä¸å­¦æ ¡"/>
            <p:cNvPicPr/>
            <p:nvPr/>
          </p:nvPicPr>
          <p:blipFill rotWithShape="1">
            <a:blip r:embed="rId70" cstate="print">
              <a:extLst>
                <a:ext uri="{28A0092B-C50C-407E-A947-70E740481C1C}">
                  <a14:useLocalDpi xmlns:a14="http://schemas.microsoft.com/office/drawing/2010/main" val="0"/>
                </a:ext>
              </a:extLst>
            </a:blip>
            <a:srcRect l="6234" t="8359" r="4418" b="2454"/>
            <a:stretch>
              <a:fillRect/>
            </a:stretch>
          </p:blipFill>
          <p:spPr bwMode="auto">
            <a:xfrm>
              <a:off x="3133940" y="3474397"/>
              <a:ext cx="360000" cy="360000"/>
            </a:xfrm>
            <a:prstGeom prst="rect">
              <a:avLst/>
            </a:prstGeom>
            <a:noFill/>
            <a:ln>
              <a:noFill/>
            </a:ln>
            <a:effectLst/>
          </p:spPr>
        </p:pic>
        <p:pic>
          <p:nvPicPr>
            <p:cNvPr id="80" name="图片 79"/>
            <p:cNvPicPr/>
            <p:nvPr/>
          </p:nvPicPr>
          <p:blipFill rotWithShape="1">
            <a:blip r:embed="rId71" cstate="print">
              <a:extLst>
                <a:ext uri="{28A0092B-C50C-407E-A947-70E740481C1C}">
                  <a14:useLocalDpi xmlns:a14="http://schemas.microsoft.com/office/drawing/2010/main" val="0"/>
                </a:ext>
              </a:extLst>
            </a:blip>
            <a:srcRect l="10859" t="6935" r="6098" b="9124"/>
            <a:stretch>
              <a:fillRect/>
            </a:stretch>
          </p:blipFill>
          <p:spPr bwMode="auto">
            <a:xfrm>
              <a:off x="3507260" y="3474397"/>
              <a:ext cx="360000" cy="360000"/>
            </a:xfrm>
            <a:prstGeom prst="rect">
              <a:avLst/>
            </a:prstGeom>
            <a:noFill/>
            <a:ln>
              <a:noFill/>
            </a:ln>
            <a:effectLst/>
          </p:spPr>
        </p:pic>
        <p:pic>
          <p:nvPicPr>
            <p:cNvPr id="81" name="图片 80" descr="æ­¦æ±åå¸èä¸å­¦é¢"/>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3880580" y="3474397"/>
              <a:ext cx="360000" cy="360000"/>
            </a:xfrm>
            <a:prstGeom prst="rect">
              <a:avLst/>
            </a:prstGeom>
            <a:noFill/>
            <a:ln>
              <a:noFill/>
            </a:ln>
            <a:effectLst/>
          </p:spPr>
        </p:pic>
        <p:pic>
          <p:nvPicPr>
            <p:cNvPr id="82" name="图片 81" descr="æ­¦æ±å¸ä»ªè¡¨çµå­å­¦æ ¡"/>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4253900" y="3474397"/>
              <a:ext cx="360000" cy="360000"/>
            </a:xfrm>
            <a:prstGeom prst="rect">
              <a:avLst/>
            </a:prstGeom>
            <a:noFill/>
            <a:ln>
              <a:noFill/>
            </a:ln>
            <a:effectLst/>
          </p:spPr>
        </p:pic>
        <p:pic>
          <p:nvPicPr>
            <p:cNvPr id="83" name="图片 82"/>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4627220" y="3474397"/>
              <a:ext cx="360000" cy="360000"/>
            </a:xfrm>
            <a:prstGeom prst="rect">
              <a:avLst/>
            </a:prstGeom>
            <a:noFill/>
            <a:ln>
              <a:noFill/>
            </a:ln>
            <a:effectLst/>
          </p:spPr>
        </p:pic>
        <p:pic>
          <p:nvPicPr>
            <p:cNvPr id="85" name="图片 84" descr="é¡ºå¾·åºä¸­ç­ä¸ä¸å­¦æ ¡"/>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5000540" y="3474397"/>
              <a:ext cx="360000" cy="360000"/>
            </a:xfrm>
            <a:prstGeom prst="rect">
              <a:avLst/>
            </a:prstGeom>
            <a:noFill/>
            <a:ln>
              <a:noFill/>
            </a:ln>
            <a:effectLst/>
          </p:spPr>
        </p:pic>
        <p:pic>
          <p:nvPicPr>
            <p:cNvPr id="86" name="图片 85"/>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5373860" y="3474397"/>
              <a:ext cx="360000" cy="360000"/>
            </a:xfrm>
            <a:prstGeom prst="rect">
              <a:avLst/>
            </a:prstGeom>
            <a:noFill/>
            <a:ln>
              <a:noFill/>
            </a:ln>
            <a:effectLst/>
          </p:spPr>
        </p:pic>
        <p:pic>
          <p:nvPicPr>
            <p:cNvPr id="87" name="图片 86" descr="æ®å®èä¸ææ¯å­¦æ ¡ï¼æ®å®å¸æäººä¸­ç­ä¸ä¸å­¦æ ¡ï¼"/>
            <p:cNvPicPr/>
            <p:nvPr/>
          </p:nvPicPr>
          <p:blipFill rotWithShape="1">
            <a:blip r:embed="rId77" cstate="print">
              <a:extLst>
                <a:ext uri="{28A0092B-C50C-407E-A947-70E740481C1C}">
                  <a14:useLocalDpi xmlns:a14="http://schemas.microsoft.com/office/drawing/2010/main" val="0"/>
                </a:ext>
              </a:extLst>
            </a:blip>
            <a:srcRect l="10232" t="5102" r="9106" b="5286"/>
            <a:stretch>
              <a:fillRect/>
            </a:stretch>
          </p:blipFill>
          <p:spPr bwMode="auto">
            <a:xfrm>
              <a:off x="5747180" y="3474397"/>
              <a:ext cx="360000" cy="360000"/>
            </a:xfrm>
            <a:prstGeom prst="rect">
              <a:avLst/>
            </a:prstGeom>
            <a:noFill/>
            <a:ln>
              <a:noFill/>
            </a:ln>
            <a:effectLst/>
          </p:spPr>
        </p:pic>
        <p:pic>
          <p:nvPicPr>
            <p:cNvPr id="88" name="图片 87"/>
            <p:cNvPicPr/>
            <p:nvPr/>
          </p:nvPicPr>
          <p:blipFill>
            <a:blip r:embed="rId78"/>
            <a:stretch>
              <a:fillRect/>
            </a:stretch>
          </p:blipFill>
          <p:spPr>
            <a:xfrm>
              <a:off x="6120500" y="3474397"/>
              <a:ext cx="360000" cy="360000"/>
            </a:xfrm>
            <a:prstGeom prst="rect">
              <a:avLst/>
            </a:prstGeom>
            <a:effectLst/>
          </p:spPr>
        </p:pic>
        <p:pic>
          <p:nvPicPr>
            <p:cNvPr id="89" name="图片 88" descr="è±è¥¿å¸èä¸æè²ä¸­å¿"/>
            <p:cNvPicPr/>
            <p:nvPr/>
          </p:nvPicPr>
          <p:blipFill rotWithShape="1">
            <a:blip r:embed="rId79" cstate="print">
              <a:extLst>
                <a:ext uri="{28A0092B-C50C-407E-A947-70E740481C1C}">
                  <a14:useLocalDpi xmlns:a14="http://schemas.microsoft.com/office/drawing/2010/main" val="0"/>
                </a:ext>
              </a:extLst>
            </a:blip>
            <a:srcRect l="5004" t="6488" r="6147" b="3434"/>
            <a:stretch>
              <a:fillRect/>
            </a:stretch>
          </p:blipFill>
          <p:spPr bwMode="auto">
            <a:xfrm>
              <a:off x="6493820" y="3474397"/>
              <a:ext cx="360000" cy="360000"/>
            </a:xfrm>
            <a:prstGeom prst="rect">
              <a:avLst/>
            </a:prstGeom>
            <a:noFill/>
            <a:ln>
              <a:noFill/>
            </a:ln>
            <a:effectLst/>
          </p:spPr>
        </p:pic>
        <p:pic>
          <p:nvPicPr>
            <p:cNvPr id="90" name="图片 89"/>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6867140" y="3474397"/>
              <a:ext cx="360000" cy="360000"/>
            </a:xfrm>
            <a:prstGeom prst="rect">
              <a:avLst/>
            </a:prstGeom>
            <a:noFill/>
            <a:ln>
              <a:noFill/>
            </a:ln>
            <a:effectLst/>
          </p:spPr>
        </p:pic>
        <p:pic>
          <p:nvPicPr>
            <p:cNvPr id="91" name="图片 90" descr="å¹¿ä¸åå·¥åèä¸ææ¯å­¦é¢"/>
            <p:cNvPicPr/>
            <p:nvPr/>
          </p:nvPicPr>
          <p:blipFill rotWithShape="1">
            <a:blip r:embed="rId81" cstate="print">
              <a:extLst>
                <a:ext uri="{28A0092B-C50C-407E-A947-70E740481C1C}">
                  <a14:useLocalDpi xmlns:a14="http://schemas.microsoft.com/office/drawing/2010/main" val="0"/>
                </a:ext>
              </a:extLst>
            </a:blip>
            <a:srcRect t="1425" r="5707"/>
            <a:stretch>
              <a:fillRect/>
            </a:stretch>
          </p:blipFill>
          <p:spPr bwMode="auto">
            <a:xfrm>
              <a:off x="7240460" y="3474397"/>
              <a:ext cx="360000" cy="360000"/>
            </a:xfrm>
            <a:prstGeom prst="rect">
              <a:avLst/>
            </a:prstGeom>
            <a:noFill/>
            <a:ln>
              <a:noFill/>
            </a:ln>
            <a:effectLst/>
          </p:spPr>
        </p:pic>
        <p:pic>
          <p:nvPicPr>
            <p:cNvPr id="92" name="图片 91" descr="æµ·åçäº¤éå­¦æ ¡"/>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7613780" y="3474397"/>
              <a:ext cx="360000" cy="360000"/>
            </a:xfrm>
            <a:prstGeom prst="rect">
              <a:avLst/>
            </a:prstGeom>
            <a:noFill/>
            <a:ln>
              <a:noFill/>
            </a:ln>
            <a:effectLst/>
          </p:spPr>
        </p:pic>
        <p:pic>
          <p:nvPicPr>
            <p:cNvPr id="93" name="图片 92" descr="ä¸´æ²å¸å·¥ä¸å­¦æ ¡"/>
            <p:cNvPicPr/>
            <p:nvPr/>
          </p:nvPicPr>
          <p:blipFill rotWithShape="1">
            <a:blip r:embed="rId83">
              <a:extLst>
                <a:ext uri="{28A0092B-C50C-407E-A947-70E740481C1C}">
                  <a14:useLocalDpi xmlns:a14="http://schemas.microsoft.com/office/drawing/2010/main" val="0"/>
                </a:ext>
              </a:extLst>
            </a:blip>
            <a:srcRect l="9610" t="13610" r="74000" b="9614"/>
            <a:stretch>
              <a:fillRect/>
            </a:stretch>
          </p:blipFill>
          <p:spPr bwMode="auto">
            <a:xfrm>
              <a:off x="7987100" y="3474397"/>
              <a:ext cx="360000" cy="360000"/>
            </a:xfrm>
            <a:prstGeom prst="rect">
              <a:avLst/>
            </a:prstGeom>
            <a:noFill/>
            <a:ln>
              <a:noFill/>
            </a:ln>
            <a:effectLst/>
          </p:spPr>
        </p:pic>
        <p:pic>
          <p:nvPicPr>
            <p:cNvPr id="94" name="图片 93" descr="ç¦ä½å¸èä¸ææ¯å­¦æ ¡"/>
            <p:cNvPicPr/>
            <p:nvPr/>
          </p:nvPicPr>
          <p:blipFill rotWithShape="1">
            <a:blip r:embed="rId84" cstate="print">
              <a:extLst>
                <a:ext uri="{28A0092B-C50C-407E-A947-70E740481C1C}">
                  <a14:useLocalDpi xmlns:a14="http://schemas.microsoft.com/office/drawing/2010/main" val="0"/>
                </a:ext>
              </a:extLst>
            </a:blip>
            <a:srcRect l="33516" t="5204" r="32642" b="41464"/>
            <a:stretch>
              <a:fillRect/>
            </a:stretch>
          </p:blipFill>
          <p:spPr bwMode="auto">
            <a:xfrm>
              <a:off x="8360420" y="3474397"/>
              <a:ext cx="360000" cy="360000"/>
            </a:xfrm>
            <a:prstGeom prst="rect">
              <a:avLst/>
            </a:prstGeom>
            <a:noFill/>
            <a:ln>
              <a:noFill/>
            </a:ln>
            <a:effectLst/>
          </p:spPr>
        </p:pic>
        <p:pic>
          <p:nvPicPr>
            <p:cNvPr id="99" name="图片 98"/>
            <p:cNvPicPr>
              <a:picLocks noChangeArrowheads="1"/>
            </p:cNvPicPr>
            <p:nvPr/>
          </p:nvPicPr>
          <p:blipFill>
            <a:blip r:embed="rId85" cstate="print">
              <a:extLst>
                <a:ext uri="{28A0092B-C50C-407E-A947-70E740481C1C}">
                  <a14:useLocalDpi xmlns:a14="http://schemas.microsoft.com/office/drawing/2010/main" val="0"/>
                </a:ext>
              </a:extLst>
            </a:blip>
            <a:srcRect l="3328" t="277" r="3328" b="277"/>
            <a:stretch>
              <a:fillRect/>
            </a:stretch>
          </p:blipFill>
          <p:spPr bwMode="auto">
            <a:xfrm>
              <a:off x="8733740" y="3474397"/>
              <a:ext cx="360000" cy="360000"/>
            </a:xfrm>
            <a:custGeom>
              <a:avLst/>
              <a:gdLst>
                <a:gd name="connsiteX0" fmla="*/ 504056 w 1008112"/>
                <a:gd name="connsiteY0" fmla="*/ 0 h 1074008"/>
                <a:gd name="connsiteX1" fmla="*/ 1008112 w 1008112"/>
                <a:gd name="connsiteY1" fmla="*/ 537004 h 1074008"/>
                <a:gd name="connsiteX2" fmla="*/ 504056 w 1008112"/>
                <a:gd name="connsiteY2" fmla="*/ 1074008 h 1074008"/>
                <a:gd name="connsiteX3" fmla="*/ 0 w 1008112"/>
                <a:gd name="connsiteY3" fmla="*/ 537004 h 1074008"/>
                <a:gd name="connsiteX4" fmla="*/ 504056 w 1008112"/>
                <a:gd name="connsiteY4" fmla="*/ 0 h 107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074008">
                  <a:moveTo>
                    <a:pt x="504056" y="0"/>
                  </a:moveTo>
                  <a:cubicBezTo>
                    <a:pt x="782438" y="0"/>
                    <a:pt x="1008112" y="240425"/>
                    <a:pt x="1008112" y="537004"/>
                  </a:cubicBezTo>
                  <a:cubicBezTo>
                    <a:pt x="1008112" y="833583"/>
                    <a:pt x="782438" y="1074008"/>
                    <a:pt x="504056" y="1074008"/>
                  </a:cubicBezTo>
                  <a:cubicBezTo>
                    <a:pt x="225674" y="1074008"/>
                    <a:pt x="0" y="833583"/>
                    <a:pt x="0" y="537004"/>
                  </a:cubicBezTo>
                  <a:cubicBezTo>
                    <a:pt x="0" y="240425"/>
                    <a:pt x="225674" y="0"/>
                    <a:pt x="504056" y="0"/>
                  </a:cubicBezTo>
                  <a:close/>
                </a:path>
              </a:pathLst>
            </a:cu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0" name="图片 99" descr="è´µå·çµå­ç§æèä¸å­¦é¢"/>
            <p:cNvPicPr>
              <a:picLocks noChangeArrowheads="1"/>
            </p:cNvPicPr>
            <p:nvPr/>
          </p:nvPicPr>
          <p:blipFill>
            <a:blip r:embed="rId86" cstate="print">
              <a:extLst>
                <a:ext uri="{28A0092B-C50C-407E-A947-70E740481C1C}">
                  <a14:useLocalDpi xmlns:a14="http://schemas.microsoft.com/office/drawing/2010/main" val="0"/>
                </a:ext>
              </a:extLst>
            </a:blip>
            <a:srcRect l="3328" t="277" r="3328" b="277"/>
            <a:stretch>
              <a:fillRect/>
            </a:stretch>
          </p:blipFill>
          <p:spPr bwMode="auto">
            <a:xfrm>
              <a:off x="9107060" y="3474397"/>
              <a:ext cx="360000" cy="360000"/>
            </a:xfrm>
            <a:custGeom>
              <a:avLst/>
              <a:gdLst>
                <a:gd name="connsiteX0" fmla="*/ 504056 w 1008112"/>
                <a:gd name="connsiteY0" fmla="*/ 0 h 1074008"/>
                <a:gd name="connsiteX1" fmla="*/ 1008112 w 1008112"/>
                <a:gd name="connsiteY1" fmla="*/ 537004 h 1074008"/>
                <a:gd name="connsiteX2" fmla="*/ 504056 w 1008112"/>
                <a:gd name="connsiteY2" fmla="*/ 1074008 h 1074008"/>
                <a:gd name="connsiteX3" fmla="*/ 0 w 1008112"/>
                <a:gd name="connsiteY3" fmla="*/ 537004 h 1074008"/>
                <a:gd name="connsiteX4" fmla="*/ 504056 w 1008112"/>
                <a:gd name="connsiteY4" fmla="*/ 0 h 107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074008">
                  <a:moveTo>
                    <a:pt x="504056" y="0"/>
                  </a:moveTo>
                  <a:cubicBezTo>
                    <a:pt x="782438" y="0"/>
                    <a:pt x="1008112" y="240425"/>
                    <a:pt x="1008112" y="537004"/>
                  </a:cubicBezTo>
                  <a:cubicBezTo>
                    <a:pt x="1008112" y="833583"/>
                    <a:pt x="782438" y="1074008"/>
                    <a:pt x="504056" y="1074008"/>
                  </a:cubicBezTo>
                  <a:cubicBezTo>
                    <a:pt x="225674" y="1074008"/>
                    <a:pt x="0" y="833583"/>
                    <a:pt x="0" y="537004"/>
                  </a:cubicBezTo>
                  <a:cubicBezTo>
                    <a:pt x="0" y="240425"/>
                    <a:pt x="225674" y="0"/>
                    <a:pt x="504056" y="0"/>
                  </a:cubicBezTo>
                  <a:close/>
                </a:path>
              </a:pathLst>
            </a:cu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7" name="图片 6" descr="éåºå¸å·¥ä¸æå¸å­¦é¢|éåºå¸å·¥ä¸é«çº§æå·¥å­¦æ ¡å®ç½-å½å®¶ç¤ºèæ ¡"/>
            <p:cNvPicPr>
              <a:picLocks noChangeAspect="1" noChangeArrowheads="1"/>
            </p:cNvPicPr>
            <p:nvPr/>
          </p:nvPicPr>
          <p:blipFill>
            <a:blip r:embed="rId87" cstate="print">
              <a:extLst>
                <a:ext uri="{28A0092B-C50C-407E-A947-70E740481C1C}">
                  <a14:useLocalDpi xmlns:a14="http://schemas.microsoft.com/office/drawing/2010/main" val="0"/>
                </a:ext>
              </a:extLst>
            </a:blip>
            <a:srcRect r="87186"/>
            <a:stretch>
              <a:fillRect/>
            </a:stretch>
          </p:blipFill>
          <p:spPr bwMode="auto">
            <a:xfrm>
              <a:off x="9480380" y="3474397"/>
              <a:ext cx="360000" cy="349864"/>
            </a:xfrm>
            <a:prstGeom prst="rect">
              <a:avLst/>
            </a:prstGeom>
            <a:noFill/>
            <a:extLst>
              <a:ext uri="{909E8E84-426E-40DD-AFC4-6F175D3DCCD1}">
                <a14:hiddenFill xmlns:a14="http://schemas.microsoft.com/office/drawing/2010/main">
                  <a:solidFill>
                    <a:srgbClr val="FFFFFF"/>
                  </a:solidFill>
                </a14:hiddenFill>
              </a:ext>
            </a:extLst>
          </p:spPr>
        </p:pic>
        <p:pic>
          <p:nvPicPr>
            <p:cNvPr id="108" name="图片 7"/>
            <p:cNvPicPr>
              <a:picLocks noChangeAspect="1" noChangeArrowheads="1"/>
            </p:cNvPicPr>
            <p:nvPr/>
          </p:nvPicPr>
          <p:blipFill>
            <a:blip r:embed="rId88">
              <a:extLst>
                <a:ext uri="{28A0092B-C50C-407E-A947-70E740481C1C}">
                  <a14:useLocalDpi xmlns:a14="http://schemas.microsoft.com/office/drawing/2010/main" val="0"/>
                </a:ext>
              </a:extLst>
            </a:blip>
            <a:srcRect t="11008" r="82027" b="8215"/>
            <a:stretch>
              <a:fillRect/>
            </a:stretch>
          </p:blipFill>
          <p:spPr bwMode="auto">
            <a:xfrm>
              <a:off x="9853700" y="3474397"/>
              <a:ext cx="360000" cy="345794"/>
            </a:xfrm>
            <a:prstGeom prst="rect">
              <a:avLst/>
            </a:prstGeom>
            <a:noFill/>
            <a:extLst>
              <a:ext uri="{909E8E84-426E-40DD-AFC4-6F175D3DCCD1}">
                <a14:hiddenFill xmlns:a14="http://schemas.microsoft.com/office/drawing/2010/main">
                  <a:solidFill>
                    <a:srgbClr val="FFFFFF"/>
                  </a:solidFill>
                </a14:hiddenFill>
              </a:ext>
            </a:extLst>
          </p:spPr>
        </p:pic>
        <p:pic>
          <p:nvPicPr>
            <p:cNvPr id="109" name="图片 53"/>
            <p:cNvPicPr>
              <a:picLocks noChangeArrowheads="1"/>
            </p:cNvPicPr>
            <p:nvPr/>
          </p:nvPicPr>
          <p:blipFill>
            <a:blip r:embed="rId89" cstate="print">
              <a:extLst>
                <a:ext uri="{28A0092B-C50C-407E-A947-70E740481C1C}">
                  <a14:useLocalDpi xmlns:a14="http://schemas.microsoft.com/office/drawing/2010/main" val="0"/>
                </a:ext>
              </a:extLst>
            </a:blip>
            <a:srcRect l="3394" t="2647" r="3217" b="3268"/>
            <a:stretch>
              <a:fillRect/>
            </a:stretch>
          </p:blipFill>
          <p:spPr bwMode="auto">
            <a:xfrm>
              <a:off x="10227020" y="34743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图片 57"/>
            <p:cNvPicPr>
              <a:picLocks noChangeAspect="1" noChangeArrowheads="1"/>
            </p:cNvPicPr>
            <p:nvPr/>
          </p:nvPicPr>
          <p:blipFill>
            <a:blip r:embed="rId90">
              <a:extLst>
                <a:ext uri="{28A0092B-C50C-407E-A947-70E740481C1C}">
                  <a14:useLocalDpi xmlns:a14="http://schemas.microsoft.com/office/drawing/2010/main" val="0"/>
                </a:ext>
              </a:extLst>
            </a:blip>
            <a:srcRect r="76941"/>
            <a:stretch>
              <a:fillRect/>
            </a:stretch>
          </p:blipFill>
          <p:spPr bwMode="auto">
            <a:xfrm>
              <a:off x="10600340" y="3474397"/>
              <a:ext cx="360000" cy="349251"/>
            </a:xfrm>
            <a:prstGeom prst="rect">
              <a:avLst/>
            </a:prstGeom>
            <a:noFill/>
            <a:extLst>
              <a:ext uri="{909E8E84-426E-40DD-AFC4-6F175D3DCCD1}">
                <a14:hiddenFill xmlns:a14="http://schemas.microsoft.com/office/drawing/2010/main">
                  <a:solidFill>
                    <a:srgbClr val="FFFFFF"/>
                  </a:solidFill>
                </a14:hiddenFill>
              </a:ext>
            </a:extLst>
          </p:spPr>
        </p:pic>
        <p:pic>
          <p:nvPicPr>
            <p:cNvPr id="120" name="图片 2"/>
            <p:cNvPicPr>
              <a:picLocks noChangeArrowheads="1"/>
            </p:cNvPicPr>
            <p:nvPr/>
          </p:nvPicPr>
          <p:blipFill>
            <a:blip r:embed="rId91" cstate="print">
              <a:extLst>
                <a:ext uri="{28A0092B-C50C-407E-A947-70E740481C1C}">
                  <a14:useLocalDpi xmlns:a14="http://schemas.microsoft.com/office/drawing/2010/main" val="0"/>
                </a:ext>
              </a:extLst>
            </a:blip>
            <a:srcRect l="5682" t="3026" r="5373" b="3822"/>
            <a:stretch>
              <a:fillRect/>
            </a:stretch>
          </p:blipFill>
          <p:spPr bwMode="auto">
            <a:xfrm>
              <a:off x="10973660" y="34743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1" name="图片 4"/>
            <p:cNvPicPr>
              <a:picLocks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11346980" y="3474397"/>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p:cNvGrpSpPr/>
          <p:nvPr/>
        </p:nvGrpSpPr>
        <p:grpSpPr>
          <a:xfrm>
            <a:off x="520700" y="3856357"/>
            <a:ext cx="11186280" cy="360000"/>
            <a:chOff x="520700" y="3856357"/>
            <a:chExt cx="11186280" cy="360000"/>
          </a:xfrm>
        </p:grpSpPr>
        <p:pic>
          <p:nvPicPr>
            <p:cNvPr id="122" name="图片 5"/>
            <p:cNvPicPr>
              <a:picLocks noChangeArrowheads="1"/>
            </p:cNvPicPr>
            <p:nvPr/>
          </p:nvPicPr>
          <p:blipFill>
            <a:blip r:embed="rId93" cstate="print">
              <a:extLst>
                <a:ext uri="{28A0092B-C50C-407E-A947-70E740481C1C}">
                  <a14:useLocalDpi xmlns:a14="http://schemas.microsoft.com/office/drawing/2010/main" val="0"/>
                </a:ext>
              </a:extLst>
            </a:blip>
            <a:srcRect t="3406" r="4298" b="3506"/>
            <a:stretch>
              <a:fillRect/>
            </a:stretch>
          </p:blipFill>
          <p:spPr bwMode="auto">
            <a:xfrm>
              <a:off x="52070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图片 6"/>
            <p:cNvPicPr>
              <a:picLocks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89402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图片 8"/>
            <p:cNvPicPr>
              <a:picLocks noChangeArrowheads="1"/>
            </p:cNvPicPr>
            <p:nvPr/>
          </p:nvPicPr>
          <p:blipFill>
            <a:blip r:embed="rId95" cstate="print">
              <a:extLst>
                <a:ext uri="{28A0092B-C50C-407E-A947-70E740481C1C}">
                  <a14:useLocalDpi xmlns:a14="http://schemas.microsoft.com/office/drawing/2010/main" val="0"/>
                </a:ext>
              </a:extLst>
            </a:blip>
            <a:srcRect l="462" r="82167"/>
            <a:stretch>
              <a:fillRect/>
            </a:stretch>
          </p:blipFill>
          <p:spPr bwMode="auto">
            <a:xfrm>
              <a:off x="126734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5" name="图片 9"/>
            <p:cNvPicPr>
              <a:picLocks noChangeArrowheads="1"/>
            </p:cNvPicPr>
            <p:nvPr/>
          </p:nvPicPr>
          <p:blipFill>
            <a:blip r:embed="rId96" cstate="print">
              <a:extLst>
                <a:ext uri="{28A0092B-C50C-407E-A947-70E740481C1C}">
                  <a14:useLocalDpi xmlns:a14="http://schemas.microsoft.com/office/drawing/2010/main" val="0"/>
                </a:ext>
              </a:extLst>
            </a:blip>
            <a:srcRect l="8057" t="4918" r="6169" b="14113"/>
            <a:stretch>
              <a:fillRect/>
            </a:stretch>
          </p:blipFill>
          <p:spPr bwMode="auto">
            <a:xfrm>
              <a:off x="164066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6" name="图片 10"/>
            <p:cNvPicPr>
              <a:picLocks noChangeArrowheads="1"/>
            </p:cNvPicPr>
            <p:nvPr/>
          </p:nvPicPr>
          <p:blipFill>
            <a:blip r:embed="rId97" cstate="print">
              <a:extLst>
                <a:ext uri="{28A0092B-C50C-407E-A947-70E740481C1C}">
                  <a14:useLocalDpi xmlns:a14="http://schemas.microsoft.com/office/drawing/2010/main" val="0"/>
                </a:ext>
              </a:extLst>
            </a:blip>
            <a:srcRect l="17828" t="6355" r="17000" b="6184"/>
            <a:stretch>
              <a:fillRect/>
            </a:stretch>
          </p:blipFill>
          <p:spPr bwMode="auto">
            <a:xfrm>
              <a:off x="201398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7" name="图片 12"/>
            <p:cNvPicPr>
              <a:picLocks noChangeArrowheads="1"/>
            </p:cNvPicPr>
            <p:nvPr/>
          </p:nvPicPr>
          <p:blipFill>
            <a:blip r:embed="rId98" cstate="print">
              <a:extLst>
                <a:ext uri="{28A0092B-C50C-407E-A947-70E740481C1C}">
                  <a14:useLocalDpi xmlns:a14="http://schemas.microsoft.com/office/drawing/2010/main" val="0"/>
                </a:ext>
              </a:extLst>
            </a:blip>
            <a:srcRect l="1868" t="2121" r="2225" b="3090"/>
            <a:stretch>
              <a:fillRect/>
            </a:stretch>
          </p:blipFill>
          <p:spPr bwMode="auto">
            <a:xfrm>
              <a:off x="238730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8" name="图片 13"/>
            <p:cNvPicPr>
              <a:picLocks noChangeArrowheads="1"/>
            </p:cNvPicPr>
            <p:nvPr/>
          </p:nvPicPr>
          <p:blipFill>
            <a:blip r:embed="rId99" cstate="print">
              <a:extLst>
                <a:ext uri="{28A0092B-C50C-407E-A947-70E740481C1C}">
                  <a14:useLocalDpi xmlns:a14="http://schemas.microsoft.com/office/drawing/2010/main" val="0"/>
                </a:ext>
              </a:extLst>
            </a:blip>
            <a:srcRect/>
            <a:stretch>
              <a:fillRect/>
            </a:stretch>
          </p:blipFill>
          <p:spPr bwMode="auto">
            <a:xfrm>
              <a:off x="276062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9" name="图片 14"/>
            <p:cNvPicPr>
              <a:picLocks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313394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0" name="图片 16"/>
            <p:cNvPicPr>
              <a:picLocks noChangeArrowheads="1"/>
            </p:cNvPicPr>
            <p:nvPr/>
          </p:nvPicPr>
          <p:blipFill>
            <a:blip r:embed="rId101" cstate="print">
              <a:extLst>
                <a:ext uri="{28A0092B-C50C-407E-A947-70E740481C1C}">
                  <a14:useLocalDpi xmlns:a14="http://schemas.microsoft.com/office/drawing/2010/main" val="0"/>
                </a:ext>
              </a:extLst>
            </a:blip>
            <a:srcRect/>
            <a:stretch>
              <a:fillRect/>
            </a:stretch>
          </p:blipFill>
          <p:spPr bwMode="auto">
            <a:xfrm>
              <a:off x="350726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1" name="图片 17"/>
            <p:cNvPicPr>
              <a:picLocks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388058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2" name="图片 18"/>
            <p:cNvPicPr>
              <a:picLocks noChangeArrowheads="1"/>
            </p:cNvPicPr>
            <p:nvPr/>
          </p:nvPicPr>
          <p:blipFill>
            <a:blip r:embed="rId103" cstate="print">
              <a:extLst>
                <a:ext uri="{28A0092B-C50C-407E-A947-70E740481C1C}">
                  <a14:useLocalDpi xmlns:a14="http://schemas.microsoft.com/office/drawing/2010/main" val="0"/>
                </a:ext>
              </a:extLst>
            </a:blip>
            <a:srcRect/>
            <a:stretch>
              <a:fillRect/>
            </a:stretch>
          </p:blipFill>
          <p:spPr bwMode="auto">
            <a:xfrm>
              <a:off x="425390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3" name="图片 19"/>
            <p:cNvPicPr>
              <a:picLocks noChangeArrowheads="1"/>
            </p:cNvPicPr>
            <p:nvPr/>
          </p:nvPicPr>
          <p:blipFill>
            <a:blip r:embed="rId104" cstate="print">
              <a:extLst>
                <a:ext uri="{28A0092B-C50C-407E-A947-70E740481C1C}">
                  <a14:useLocalDpi xmlns:a14="http://schemas.microsoft.com/office/drawing/2010/main" val="0"/>
                </a:ext>
              </a:extLst>
            </a:blip>
            <a:srcRect l="4236" t="4501" r="4677" b="4147"/>
            <a:stretch>
              <a:fillRect/>
            </a:stretch>
          </p:blipFill>
          <p:spPr bwMode="auto">
            <a:xfrm>
              <a:off x="462722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4" name="图片 20"/>
            <p:cNvPicPr>
              <a:picLocks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500054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5" name="图片 21"/>
            <p:cNvPicPr>
              <a:picLocks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537386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6" name="图片 22"/>
            <p:cNvPicPr>
              <a:picLocks noChangeArrowheads="1"/>
            </p:cNvPicPr>
            <p:nvPr/>
          </p:nvPicPr>
          <p:blipFill>
            <a:blip r:embed="rId107" cstate="print">
              <a:extLst>
                <a:ext uri="{28A0092B-C50C-407E-A947-70E740481C1C}">
                  <a14:useLocalDpi xmlns:a14="http://schemas.microsoft.com/office/drawing/2010/main" val="0"/>
                </a:ext>
              </a:extLst>
            </a:blip>
            <a:srcRect l="22342" t="9532" r="22510" b="11220"/>
            <a:stretch>
              <a:fillRect/>
            </a:stretch>
          </p:blipFill>
          <p:spPr bwMode="auto">
            <a:xfrm>
              <a:off x="574718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7" name="图片 46"/>
            <p:cNvPicPr>
              <a:picLocks noChangeArrowheads="1"/>
            </p:cNvPicPr>
            <p:nvPr/>
          </p:nvPicPr>
          <p:blipFill>
            <a:blip r:embed="rId108" cstate="print">
              <a:extLst>
                <a:ext uri="{28A0092B-C50C-407E-A947-70E740481C1C}">
                  <a14:useLocalDpi xmlns:a14="http://schemas.microsoft.com/office/drawing/2010/main" val="0"/>
                </a:ext>
              </a:extLst>
            </a:blip>
            <a:srcRect l="3186" t="3706" r="2570" b="2737"/>
            <a:stretch>
              <a:fillRect/>
            </a:stretch>
          </p:blipFill>
          <p:spPr bwMode="auto">
            <a:xfrm>
              <a:off x="612050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8" name="图片 52"/>
            <p:cNvPicPr>
              <a:picLocks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649382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9" name="图片 54"/>
            <p:cNvPicPr>
              <a:picLocks noChangeArrowheads="1"/>
            </p:cNvPicPr>
            <p:nvPr/>
          </p:nvPicPr>
          <p:blipFill>
            <a:blip r:embed="rId110" cstate="print">
              <a:extLst>
                <a:ext uri="{28A0092B-C50C-407E-A947-70E740481C1C}">
                  <a14:useLocalDpi xmlns:a14="http://schemas.microsoft.com/office/drawing/2010/main" val="0"/>
                </a:ext>
              </a:extLst>
            </a:blip>
            <a:srcRect/>
            <a:stretch>
              <a:fillRect/>
            </a:stretch>
          </p:blipFill>
          <p:spPr bwMode="auto">
            <a:xfrm>
              <a:off x="686714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0" name="图片 71" descr="æ²³åç§æå·¥ç¨èä¸ææ¯å¤§å­¦"/>
            <p:cNvPicPr>
              <a:picLocks noChangeArrowheads="1"/>
            </p:cNvPicPr>
            <p:nvPr/>
          </p:nvPicPr>
          <p:blipFill>
            <a:blip r:embed="rId111" cstate="print">
              <a:extLst>
                <a:ext uri="{28A0092B-C50C-407E-A947-70E740481C1C}">
                  <a14:useLocalDpi xmlns:a14="http://schemas.microsoft.com/office/drawing/2010/main" val="0"/>
                </a:ext>
              </a:extLst>
            </a:blip>
            <a:srcRect/>
            <a:stretch>
              <a:fillRect/>
            </a:stretch>
          </p:blipFill>
          <p:spPr bwMode="auto">
            <a:xfrm>
              <a:off x="724046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1" name="图片 72" descr="æ¹è¥¿æ°æèä¸ææ¯å­¦é¢"/>
            <p:cNvPicPr>
              <a:picLocks noChangeArrowheads="1"/>
            </p:cNvPicPr>
            <p:nvPr/>
          </p:nvPicPr>
          <p:blipFill>
            <a:blip r:embed="rId112" cstate="print">
              <a:extLst>
                <a:ext uri="{28A0092B-C50C-407E-A947-70E740481C1C}">
                  <a14:useLocalDpi xmlns:a14="http://schemas.microsoft.com/office/drawing/2010/main" val="0"/>
                </a:ext>
              </a:extLst>
            </a:blip>
            <a:srcRect/>
            <a:stretch>
              <a:fillRect/>
            </a:stretch>
          </p:blipFill>
          <p:spPr bwMode="auto">
            <a:xfrm>
              <a:off x="761378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2" name="图片 73" descr="æ­¦æ±è½¯ä»¶å·¥ç¨èä¸å­¦é¢"/>
            <p:cNvPicPr>
              <a:picLocks noChangeArrowheads="1"/>
            </p:cNvPicPr>
            <p:nvPr/>
          </p:nvPicPr>
          <p:blipFill>
            <a:blip r:embed="rId113" cstate="print">
              <a:extLst>
                <a:ext uri="{28A0092B-C50C-407E-A947-70E740481C1C}">
                  <a14:useLocalDpi xmlns:a14="http://schemas.microsoft.com/office/drawing/2010/main" val="0"/>
                </a:ext>
              </a:extLst>
            </a:blip>
            <a:srcRect/>
            <a:stretch>
              <a:fillRect/>
            </a:stretch>
          </p:blipFill>
          <p:spPr bwMode="auto">
            <a:xfrm>
              <a:off x="798710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3" name="图片 75" descr="æ é¡èä¸ææ¯å­¦é¢"/>
            <p:cNvPicPr>
              <a:picLocks noChangeArrowheads="1"/>
            </p:cNvPicPr>
            <p:nvPr/>
          </p:nvPicPr>
          <p:blipFill>
            <a:blip r:embed="rId114" cstate="print">
              <a:extLst>
                <a:ext uri="{28A0092B-C50C-407E-A947-70E740481C1C}">
                  <a14:useLocalDpi xmlns:a14="http://schemas.microsoft.com/office/drawing/2010/main" val="0"/>
                </a:ext>
              </a:extLst>
            </a:blip>
            <a:srcRect l="11217" t="11121" r="12012" b="12572"/>
            <a:stretch>
              <a:fillRect/>
            </a:stretch>
          </p:blipFill>
          <p:spPr bwMode="auto">
            <a:xfrm>
              <a:off x="836042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4" name="图片 76" descr="æ é¡åä¸èä¸ææ¯å­¦é¢"/>
            <p:cNvPicPr>
              <a:picLocks noChangeArrowheads="1"/>
            </p:cNvPicPr>
            <p:nvPr/>
          </p:nvPicPr>
          <p:blipFill>
            <a:blip r:embed="rId115" cstate="print">
              <a:extLst>
                <a:ext uri="{28A0092B-C50C-407E-A947-70E740481C1C}">
                  <a14:useLocalDpi xmlns:a14="http://schemas.microsoft.com/office/drawing/2010/main" val="0"/>
                </a:ext>
              </a:extLst>
            </a:blip>
            <a:srcRect l="9065" t="5301" r="7843" b="4553"/>
            <a:stretch>
              <a:fillRect/>
            </a:stretch>
          </p:blipFill>
          <p:spPr bwMode="auto">
            <a:xfrm>
              <a:off x="873374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5" name="图片 77" descr="æ±èèåèä¸ææ¯å­¦é¢"/>
            <p:cNvPicPr>
              <a:picLocks noChangeArrowheads="1"/>
            </p:cNvPicPr>
            <p:nvPr/>
          </p:nvPicPr>
          <p:blipFill>
            <a:blip r:embed="rId116" cstate="print">
              <a:extLst>
                <a:ext uri="{28A0092B-C50C-407E-A947-70E740481C1C}">
                  <a14:useLocalDpi xmlns:a14="http://schemas.microsoft.com/office/drawing/2010/main" val="0"/>
                </a:ext>
              </a:extLst>
            </a:blip>
            <a:srcRect l="6619" t="7468" r="6267" b="6133"/>
            <a:stretch>
              <a:fillRect/>
            </a:stretch>
          </p:blipFill>
          <p:spPr bwMode="auto">
            <a:xfrm>
              <a:off x="910706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6" name="图片 78" descr="æ¸©å·èä¸ææ¯å­¦é¢"/>
            <p:cNvPicPr>
              <a:picLocks noChangeArrowheads="1"/>
            </p:cNvPicPr>
            <p:nvPr/>
          </p:nvPicPr>
          <p:blipFill>
            <a:blip r:embed="rId117" cstate="print">
              <a:extLst>
                <a:ext uri="{28A0092B-C50C-407E-A947-70E740481C1C}">
                  <a14:useLocalDpi xmlns:a14="http://schemas.microsoft.com/office/drawing/2010/main" val="0"/>
                </a:ext>
              </a:extLst>
            </a:blip>
            <a:srcRect/>
            <a:stretch>
              <a:fillRect/>
            </a:stretch>
          </p:blipFill>
          <p:spPr bwMode="auto">
            <a:xfrm>
              <a:off x="948038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7" name="图片 79" descr="å¨æµ·èä¸å­¦é¢"/>
            <p:cNvPicPr>
              <a:picLocks noChangeArrowheads="1"/>
            </p:cNvPicPr>
            <p:nvPr/>
          </p:nvPicPr>
          <p:blipFill>
            <a:blip r:embed="rId118" cstate="print">
              <a:extLst>
                <a:ext uri="{28A0092B-C50C-407E-A947-70E740481C1C}">
                  <a14:useLocalDpi xmlns:a14="http://schemas.microsoft.com/office/drawing/2010/main" val="0"/>
                </a:ext>
              </a:extLst>
            </a:blip>
            <a:srcRect/>
            <a:stretch>
              <a:fillRect/>
            </a:stretch>
          </p:blipFill>
          <p:spPr bwMode="auto">
            <a:xfrm>
              <a:off x="985370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8" name="图片 80" descr="å¤©æ´¥æ¸¤æµ·èä¸ææ¯å­¦é¢"/>
            <p:cNvPicPr>
              <a:picLocks noChangeArrowheads="1"/>
            </p:cNvPicPr>
            <p:nvPr/>
          </p:nvPicPr>
          <p:blipFill>
            <a:blip r:embed="rId119" cstate="print">
              <a:extLst>
                <a:ext uri="{28A0092B-C50C-407E-A947-70E740481C1C}">
                  <a14:useLocalDpi xmlns:a14="http://schemas.microsoft.com/office/drawing/2010/main" val="0"/>
                </a:ext>
              </a:extLst>
            </a:blip>
            <a:srcRect l="11916" t="11916" r="8650" b="12886"/>
            <a:stretch>
              <a:fillRect/>
            </a:stretch>
          </p:blipFill>
          <p:spPr bwMode="auto">
            <a:xfrm>
              <a:off x="1022702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9" name="图片 82" descr="åå±±èä¸ææ¯å­¦é¢"/>
            <p:cNvPicPr>
              <a:picLocks noChangeArrowheads="1"/>
            </p:cNvPicPr>
            <p:nvPr/>
          </p:nvPicPr>
          <p:blipFill>
            <a:blip r:embed="rId120" cstate="print">
              <a:extLst>
                <a:ext uri="{28A0092B-C50C-407E-A947-70E740481C1C}">
                  <a14:useLocalDpi xmlns:a14="http://schemas.microsoft.com/office/drawing/2010/main" val="0"/>
                </a:ext>
              </a:extLst>
            </a:blip>
            <a:srcRect/>
            <a:stretch>
              <a:fillRect/>
            </a:stretch>
          </p:blipFill>
          <p:spPr bwMode="auto">
            <a:xfrm>
              <a:off x="1060034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0" name="图片 83" descr="å®¿å·èä¸ææ¯å­¦é¢"/>
            <p:cNvPicPr>
              <a:picLocks noChangeArrowheads="1"/>
            </p:cNvPicPr>
            <p:nvPr/>
          </p:nvPicPr>
          <p:blipFill>
            <a:blip r:embed="rId121" cstate="print">
              <a:extLst>
                <a:ext uri="{28A0092B-C50C-407E-A947-70E740481C1C}">
                  <a14:useLocalDpi xmlns:a14="http://schemas.microsoft.com/office/drawing/2010/main" val="0"/>
                </a:ext>
              </a:extLst>
            </a:blip>
            <a:srcRect/>
            <a:stretch>
              <a:fillRect/>
            </a:stretch>
          </p:blipFill>
          <p:spPr bwMode="auto">
            <a:xfrm>
              <a:off x="1097366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1" name="图片 84" descr="èå·å·¥ä¸èä¸ææ¯å­¦é¢"/>
            <p:cNvPicPr>
              <a:picLocks noChangeArrowheads="1"/>
            </p:cNvPicPr>
            <p:nvPr/>
          </p:nvPicPr>
          <p:blipFill>
            <a:blip r:embed="rId122" cstate="print">
              <a:extLst>
                <a:ext uri="{28A0092B-C50C-407E-A947-70E740481C1C}">
                  <a14:useLocalDpi xmlns:a14="http://schemas.microsoft.com/office/drawing/2010/main" val="0"/>
                </a:ext>
              </a:extLst>
            </a:blip>
            <a:srcRect/>
            <a:stretch>
              <a:fillRect/>
            </a:stretch>
          </p:blipFill>
          <p:spPr bwMode="auto">
            <a:xfrm>
              <a:off x="11346980" y="3856357"/>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组合 28"/>
          <p:cNvGrpSpPr/>
          <p:nvPr/>
        </p:nvGrpSpPr>
        <p:grpSpPr>
          <a:xfrm>
            <a:off x="520700" y="4238317"/>
            <a:ext cx="11186280" cy="360000"/>
            <a:chOff x="520700" y="4238317"/>
            <a:chExt cx="11186280" cy="360000"/>
          </a:xfrm>
        </p:grpSpPr>
        <p:pic>
          <p:nvPicPr>
            <p:cNvPr id="152" name="图片 85"/>
            <p:cNvPicPr>
              <a:picLocks noChangeArrowheads="1"/>
            </p:cNvPicPr>
            <p:nvPr/>
          </p:nvPicPr>
          <p:blipFill>
            <a:blip r:embed="rId123" cstate="print">
              <a:extLst>
                <a:ext uri="{28A0092B-C50C-407E-A947-70E740481C1C}">
                  <a14:useLocalDpi xmlns:a14="http://schemas.microsoft.com/office/drawing/2010/main" val="0"/>
                </a:ext>
              </a:extLst>
            </a:blip>
            <a:srcRect l="12445" t="11652" r="11562" b="11827"/>
            <a:stretch>
              <a:fillRect/>
            </a:stretch>
          </p:blipFill>
          <p:spPr bwMode="auto">
            <a:xfrm>
              <a:off x="52070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3" name="图片 121" descr="é¡ºå¾·èä¸ææ¯å­¦é¢"/>
            <p:cNvPicPr>
              <a:picLocks noChangeArrowheads="1"/>
            </p:cNvPicPr>
            <p:nvPr/>
          </p:nvPicPr>
          <p:blipFill>
            <a:blip r:embed="rId124" cstate="print">
              <a:extLst>
                <a:ext uri="{28A0092B-C50C-407E-A947-70E740481C1C}">
                  <a14:useLocalDpi xmlns:a14="http://schemas.microsoft.com/office/drawing/2010/main" val="0"/>
                </a:ext>
              </a:extLst>
            </a:blip>
            <a:srcRect/>
            <a:stretch>
              <a:fillRect/>
            </a:stretch>
          </p:blipFill>
          <p:spPr bwMode="auto">
            <a:xfrm>
              <a:off x="89402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4" name="图片 122"/>
            <p:cNvPicPr>
              <a:picLocks noChangeArrowheads="1"/>
            </p:cNvPicPr>
            <p:nvPr/>
          </p:nvPicPr>
          <p:blipFill>
            <a:blip r:embed="rId125" cstate="print">
              <a:extLst>
                <a:ext uri="{28A0092B-C50C-407E-A947-70E740481C1C}">
                  <a14:useLocalDpi xmlns:a14="http://schemas.microsoft.com/office/drawing/2010/main" val="0"/>
                </a:ext>
              </a:extLst>
            </a:blip>
            <a:srcRect l="11583" t="1591" r="8160" b="2296"/>
            <a:stretch>
              <a:fillRect/>
            </a:stretch>
          </p:blipFill>
          <p:spPr bwMode="auto">
            <a:xfrm>
              <a:off x="126734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5" name="图片 123" descr="æ·±å³èä¸ææ¯å­¦é¢"/>
            <p:cNvPicPr>
              <a:picLocks noChangeArrowheads="1"/>
            </p:cNvPicPr>
            <p:nvPr/>
          </p:nvPicPr>
          <p:blipFill>
            <a:blip r:embed="rId126" cstate="print">
              <a:extLst>
                <a:ext uri="{28A0092B-C50C-407E-A947-70E740481C1C}">
                  <a14:useLocalDpi xmlns:a14="http://schemas.microsoft.com/office/drawing/2010/main" val="0"/>
                </a:ext>
              </a:extLst>
            </a:blip>
            <a:srcRect l="3178" t="4501" r="5470" b="4677"/>
            <a:stretch>
              <a:fillRect/>
            </a:stretch>
          </p:blipFill>
          <p:spPr bwMode="auto">
            <a:xfrm>
              <a:off x="164066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6" name="图片 124" descr="æ·±å³ä¿¡æ¯èä¸ææ¯å­¦é¢"/>
            <p:cNvPicPr>
              <a:picLocks noChangeArrowheads="1"/>
            </p:cNvPicPr>
            <p:nvPr/>
          </p:nvPicPr>
          <p:blipFill>
            <a:blip r:embed="rId127" cstate="print">
              <a:extLst>
                <a:ext uri="{28A0092B-C50C-407E-A947-70E740481C1C}">
                  <a14:useLocalDpi xmlns:a14="http://schemas.microsoft.com/office/drawing/2010/main" val="0"/>
                </a:ext>
              </a:extLst>
            </a:blip>
            <a:srcRect l="6995" t="8737" r="8519" b="7286"/>
            <a:stretch>
              <a:fillRect/>
            </a:stretch>
          </p:blipFill>
          <p:spPr bwMode="auto">
            <a:xfrm>
              <a:off x="201398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7" name="图片 125" descr="ä¸æµ·é¦å¾·èä¸ææ¯å­¦é¢"/>
            <p:cNvPicPr>
              <a:picLocks noChangeArrowheads="1"/>
            </p:cNvPicPr>
            <p:nvPr/>
          </p:nvPicPr>
          <p:blipFill>
            <a:blip r:embed="rId128" cstate="print">
              <a:extLst>
                <a:ext uri="{28A0092B-C50C-407E-A947-70E740481C1C}">
                  <a14:useLocalDpi xmlns:a14="http://schemas.microsoft.com/office/drawing/2010/main" val="0"/>
                </a:ext>
              </a:extLst>
            </a:blip>
            <a:srcRect l="7925" t="6354" r="7285" b="5960"/>
            <a:stretch>
              <a:fillRect/>
            </a:stretch>
          </p:blipFill>
          <p:spPr bwMode="auto">
            <a:xfrm>
              <a:off x="238730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8" name="图片 126"/>
            <p:cNvPicPr>
              <a:picLocks noChangeArrowheads="1"/>
            </p:cNvPicPr>
            <p:nvPr/>
          </p:nvPicPr>
          <p:blipFill>
            <a:blip r:embed="rId129" cstate="print">
              <a:extLst>
                <a:ext uri="{28A0092B-C50C-407E-A947-70E740481C1C}">
                  <a14:useLocalDpi xmlns:a14="http://schemas.microsoft.com/office/drawing/2010/main" val="0"/>
                </a:ext>
              </a:extLst>
            </a:blip>
            <a:srcRect/>
            <a:stretch>
              <a:fillRect/>
            </a:stretch>
          </p:blipFill>
          <p:spPr bwMode="auto">
            <a:xfrm>
              <a:off x="276062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9" name="图片 127" descr="å±±è¥¿äº¤éèä¸ææ¯å­¦é¢"/>
            <p:cNvPicPr>
              <a:picLocks noChangeArrowheads="1"/>
            </p:cNvPicPr>
            <p:nvPr/>
          </p:nvPicPr>
          <p:blipFill>
            <a:blip r:embed="rId130" cstate="print">
              <a:extLst>
                <a:ext uri="{28A0092B-C50C-407E-A947-70E740481C1C}">
                  <a14:useLocalDpi xmlns:a14="http://schemas.microsoft.com/office/drawing/2010/main" val="0"/>
                </a:ext>
              </a:extLst>
            </a:blip>
            <a:srcRect/>
            <a:stretch>
              <a:fillRect/>
            </a:stretch>
          </p:blipFill>
          <p:spPr bwMode="auto">
            <a:xfrm>
              <a:off x="313394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0" name="图片 129" descr="å±±ä¸å³å¨èä¸ææ¯å­¦é¢"/>
            <p:cNvPicPr>
              <a:picLocks noChangeArrowheads="1"/>
            </p:cNvPicPr>
            <p:nvPr/>
          </p:nvPicPr>
          <p:blipFill>
            <a:blip r:embed="rId131" cstate="print">
              <a:extLst>
                <a:ext uri="{28A0092B-C50C-407E-A947-70E740481C1C}">
                  <a14:useLocalDpi xmlns:a14="http://schemas.microsoft.com/office/drawing/2010/main" val="0"/>
                </a:ext>
              </a:extLst>
            </a:blip>
            <a:srcRect/>
            <a:stretch>
              <a:fillRect/>
            </a:stretch>
          </p:blipFill>
          <p:spPr bwMode="auto">
            <a:xfrm>
              <a:off x="350726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1" name="图片 130" descr="å±±ä¸äº¤éèä¸å­¦é¢"/>
            <p:cNvPicPr>
              <a:picLocks noChangeArrowheads="1"/>
            </p:cNvPicPr>
            <p:nvPr/>
          </p:nvPicPr>
          <p:blipFill>
            <a:blip r:embed="rId132" cstate="print">
              <a:extLst>
                <a:ext uri="{28A0092B-C50C-407E-A947-70E740481C1C}">
                  <a14:useLocalDpi xmlns:a14="http://schemas.microsoft.com/office/drawing/2010/main" val="0"/>
                </a:ext>
              </a:extLst>
            </a:blip>
            <a:srcRect/>
            <a:stretch>
              <a:fillRect/>
            </a:stretch>
          </p:blipFill>
          <p:spPr bwMode="auto">
            <a:xfrm>
              <a:off x="388058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2" name="图片 131"/>
            <p:cNvPicPr>
              <a:picLocks noChangeArrowheads="1"/>
            </p:cNvPicPr>
            <p:nvPr/>
          </p:nvPicPr>
          <p:blipFill>
            <a:blip r:embed="rId133" cstate="print">
              <a:extLst>
                <a:ext uri="{28A0092B-C50C-407E-A947-70E740481C1C}">
                  <a14:useLocalDpi xmlns:a14="http://schemas.microsoft.com/office/drawing/2010/main" val="0"/>
                </a:ext>
              </a:extLst>
            </a:blip>
            <a:srcRect/>
            <a:stretch>
              <a:fillRect/>
            </a:stretch>
          </p:blipFill>
          <p:spPr bwMode="auto">
            <a:xfrm>
              <a:off x="425390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3" name="图片 132" descr="æ³å·èä¸ææ¯å¤§å­¦"/>
            <p:cNvPicPr>
              <a:picLocks noChangeArrowheads="1"/>
            </p:cNvPicPr>
            <p:nvPr/>
          </p:nvPicPr>
          <p:blipFill>
            <a:blip r:embed="rId134" cstate="print">
              <a:extLst>
                <a:ext uri="{28A0092B-C50C-407E-A947-70E740481C1C}">
                  <a14:useLocalDpi xmlns:a14="http://schemas.microsoft.com/office/drawing/2010/main" val="0"/>
                </a:ext>
              </a:extLst>
            </a:blip>
            <a:srcRect l="9532" t="9798" r="9708" b="9708"/>
            <a:stretch>
              <a:fillRect/>
            </a:stretch>
          </p:blipFill>
          <p:spPr bwMode="auto">
            <a:xfrm>
              <a:off x="462722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4" name="图片 133" descr="æ³å·ç»è´¸èä¸ææ¯å­¦é¢"/>
            <p:cNvPicPr>
              <a:picLocks noChangeArrowheads="1"/>
            </p:cNvPicPr>
            <p:nvPr/>
          </p:nvPicPr>
          <p:blipFill>
            <a:blip r:embed="rId135" cstate="print">
              <a:extLst>
                <a:ext uri="{28A0092B-C50C-407E-A947-70E740481C1C}">
                  <a14:useLocalDpi xmlns:a14="http://schemas.microsoft.com/office/drawing/2010/main" val="0"/>
                </a:ext>
              </a:extLst>
            </a:blip>
            <a:srcRect l="3999" t="4768" r="4884" b="11298"/>
            <a:stretch>
              <a:fillRect/>
            </a:stretch>
          </p:blipFill>
          <p:spPr bwMode="auto">
            <a:xfrm>
              <a:off x="500054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5" name="图片 135"/>
            <p:cNvPicPr>
              <a:picLocks noChangeArrowheads="1"/>
            </p:cNvPicPr>
            <p:nvPr/>
          </p:nvPicPr>
          <p:blipFill>
            <a:blip r:embed="rId136" cstate="print">
              <a:extLst>
                <a:ext uri="{28A0092B-C50C-407E-A947-70E740481C1C}">
                  <a14:useLocalDpi xmlns:a14="http://schemas.microsoft.com/office/drawing/2010/main" val="0"/>
                </a:ext>
              </a:extLst>
            </a:blip>
            <a:srcRect/>
            <a:stretch>
              <a:fillRect/>
            </a:stretch>
          </p:blipFill>
          <p:spPr bwMode="auto">
            <a:xfrm>
              <a:off x="537386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6" name="图片 136"/>
            <p:cNvPicPr>
              <a:picLocks noChangeArrowheads="1"/>
            </p:cNvPicPr>
            <p:nvPr/>
          </p:nvPicPr>
          <p:blipFill>
            <a:blip r:embed="rId137" cstate="print">
              <a:extLst>
                <a:ext uri="{28A0092B-C50C-407E-A947-70E740481C1C}">
                  <a14:useLocalDpi xmlns:a14="http://schemas.microsoft.com/office/drawing/2010/main" val="0"/>
                </a:ext>
              </a:extLst>
            </a:blip>
            <a:srcRect/>
            <a:stretch>
              <a:fillRect/>
            </a:stretch>
          </p:blipFill>
          <p:spPr bwMode="auto">
            <a:xfrm>
              <a:off x="574718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7" name="图片 137" descr="éå²é»æµ·å­¦é¢"/>
            <p:cNvPicPr>
              <a:picLocks noChangeArrowheads="1"/>
            </p:cNvPicPr>
            <p:nvPr/>
          </p:nvPicPr>
          <p:blipFill>
            <a:blip r:embed="rId138" cstate="print">
              <a:extLst>
                <a:ext uri="{28A0092B-C50C-407E-A947-70E740481C1C}">
                  <a14:useLocalDpi xmlns:a14="http://schemas.microsoft.com/office/drawing/2010/main" val="0"/>
                </a:ext>
              </a:extLst>
            </a:blip>
            <a:srcRect/>
            <a:stretch>
              <a:fillRect/>
            </a:stretch>
          </p:blipFill>
          <p:spPr bwMode="auto">
            <a:xfrm>
              <a:off x="612050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8" name="图片 138" descr="ææè±å­¦é¢"/>
            <p:cNvPicPr>
              <a:picLocks noChangeArrowheads="1"/>
            </p:cNvPicPr>
            <p:nvPr/>
          </p:nvPicPr>
          <p:blipFill>
            <a:blip r:embed="rId139" cstate="print">
              <a:extLst>
                <a:ext uri="{28A0092B-C50C-407E-A947-70E740481C1C}">
                  <a14:useLocalDpi xmlns:a14="http://schemas.microsoft.com/office/drawing/2010/main" val="0"/>
                </a:ext>
              </a:extLst>
            </a:blip>
            <a:srcRect/>
            <a:stretch>
              <a:fillRect/>
            </a:stretch>
          </p:blipFill>
          <p:spPr bwMode="auto">
            <a:xfrm>
              <a:off x="649382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9" name="图片 139" descr="åäº¬äº¤éèä¸ææ¯å­¦é¢"/>
            <p:cNvPicPr>
              <a:picLocks noChangeArrowheads="1"/>
            </p:cNvPicPr>
            <p:nvPr/>
          </p:nvPicPr>
          <p:blipFill>
            <a:blip r:embed="rId140" cstate="print">
              <a:extLst>
                <a:ext uri="{28A0092B-C50C-407E-A947-70E740481C1C}">
                  <a14:useLocalDpi xmlns:a14="http://schemas.microsoft.com/office/drawing/2010/main" val="0"/>
                </a:ext>
              </a:extLst>
            </a:blip>
            <a:srcRect l="3482" t="4501" r="5711" b="5124"/>
            <a:stretch>
              <a:fillRect/>
            </a:stretch>
          </p:blipFill>
          <p:spPr bwMode="auto">
            <a:xfrm>
              <a:off x="686714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0" name="图片 140" descr="åäº¬åå¸èä¸å­¦é¢"/>
            <p:cNvPicPr>
              <a:picLocks noChangeArrowheads="1"/>
            </p:cNvPicPr>
            <p:nvPr/>
          </p:nvPicPr>
          <p:blipFill>
            <a:blip r:embed="rId141" cstate="print">
              <a:extLst>
                <a:ext uri="{28A0092B-C50C-407E-A947-70E740481C1C}">
                  <a14:useLocalDpi xmlns:a14="http://schemas.microsoft.com/office/drawing/2010/main" val="0"/>
                </a:ext>
              </a:extLst>
            </a:blip>
            <a:srcRect t="3709" b="3532"/>
            <a:stretch>
              <a:fillRect/>
            </a:stretch>
          </p:blipFill>
          <p:spPr bwMode="auto">
            <a:xfrm>
              <a:off x="724046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1" name="图片 141" descr="æ´é³èä¸ææ¯å­¦é¢"/>
            <p:cNvPicPr>
              <a:picLocks noChangeArrowheads="1"/>
            </p:cNvPicPr>
            <p:nvPr/>
          </p:nvPicPr>
          <p:blipFill>
            <a:blip r:embed="rId142" cstate="print">
              <a:extLst>
                <a:ext uri="{28A0092B-C50C-407E-A947-70E740481C1C}">
                  <a14:useLocalDpi xmlns:a14="http://schemas.microsoft.com/office/drawing/2010/main" val="0"/>
                </a:ext>
              </a:extLst>
            </a:blip>
            <a:srcRect l="5421" t="6091" r="7137" b="4063"/>
            <a:stretch>
              <a:fillRect/>
            </a:stretch>
          </p:blipFill>
          <p:spPr bwMode="auto">
            <a:xfrm>
              <a:off x="761378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2" name="图片 142" descr="å­å®èä¸ææ¯å­¦é¢"/>
            <p:cNvPicPr>
              <a:picLocks noChangeArrowheads="1"/>
            </p:cNvPicPr>
            <p:nvPr/>
          </p:nvPicPr>
          <p:blipFill>
            <a:blip r:embed="rId143" cstate="print">
              <a:extLst>
                <a:ext uri="{28A0092B-C50C-407E-A947-70E740481C1C}">
                  <a14:useLocalDpi xmlns:a14="http://schemas.microsoft.com/office/drawing/2010/main" val="0"/>
                </a:ext>
              </a:extLst>
            </a:blip>
            <a:srcRect/>
            <a:stretch>
              <a:fillRect/>
            </a:stretch>
          </p:blipFill>
          <p:spPr bwMode="auto">
            <a:xfrm>
              <a:off x="798710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3" name="图片 143" descr="è¾½å®æºçµèä¸ææ¯å­¦é¢"/>
            <p:cNvPicPr>
              <a:picLocks noChangeArrowheads="1"/>
            </p:cNvPicPr>
            <p:nvPr/>
          </p:nvPicPr>
          <p:blipFill>
            <a:blip r:embed="rId144" cstate="print">
              <a:extLst>
                <a:ext uri="{28A0092B-C50C-407E-A947-70E740481C1C}">
                  <a14:useLocalDpi xmlns:a14="http://schemas.microsoft.com/office/drawing/2010/main" val="0"/>
                </a:ext>
              </a:extLst>
            </a:blip>
            <a:srcRect/>
            <a:stretch>
              <a:fillRect/>
            </a:stretch>
          </p:blipFill>
          <p:spPr bwMode="auto">
            <a:xfrm>
              <a:off x="836042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4" name="图片 144" descr="å°å·èä¸ææ¯å­¦é¢"/>
            <p:cNvPicPr>
              <a:picLocks noChangeArrowheads="1"/>
            </p:cNvPicPr>
            <p:nvPr/>
          </p:nvPicPr>
          <p:blipFill>
            <a:blip r:embed="rId145" cstate="print">
              <a:extLst>
                <a:ext uri="{28A0092B-C50C-407E-A947-70E740481C1C}">
                  <a14:useLocalDpi xmlns:a14="http://schemas.microsoft.com/office/drawing/2010/main" val="0"/>
                </a:ext>
              </a:extLst>
            </a:blip>
            <a:srcRect/>
            <a:stretch>
              <a:fillRect/>
            </a:stretch>
          </p:blipFill>
          <p:spPr bwMode="auto">
            <a:xfrm>
              <a:off x="873374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5" name="图片 145" descr="å°å·ç³åèä¸ææ¯å­¦é¢"/>
            <p:cNvPicPr>
              <a:picLocks noChangeArrowheads="1"/>
            </p:cNvPicPr>
            <p:nvPr/>
          </p:nvPicPr>
          <p:blipFill>
            <a:blip r:embed="rId146" cstate="print">
              <a:extLst>
                <a:ext uri="{28A0092B-C50C-407E-A947-70E740481C1C}">
                  <a14:useLocalDpi xmlns:a14="http://schemas.microsoft.com/office/drawing/2010/main" val="0"/>
                </a:ext>
              </a:extLst>
            </a:blip>
            <a:srcRect/>
            <a:stretch>
              <a:fillRect/>
            </a:stretch>
          </p:blipFill>
          <p:spPr bwMode="auto">
            <a:xfrm>
              <a:off x="910706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6" name="图片 146" descr="æå±±ç»äºç§æèä¸å­¦é¢"/>
            <p:cNvPicPr>
              <a:picLocks noChangeArrowheads="1"/>
            </p:cNvPicPr>
            <p:nvPr/>
          </p:nvPicPr>
          <p:blipFill>
            <a:blip r:embed="rId147" cstate="print">
              <a:extLst>
                <a:ext uri="{28A0092B-C50C-407E-A947-70E740481C1C}">
                  <a14:useLocalDpi xmlns:a14="http://schemas.microsoft.com/office/drawing/2010/main" val="0"/>
                </a:ext>
              </a:extLst>
            </a:blip>
            <a:srcRect/>
            <a:stretch>
              <a:fillRect/>
            </a:stretch>
          </p:blipFill>
          <p:spPr bwMode="auto">
            <a:xfrm>
              <a:off x="948038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7" name="图片 147" descr="éæ³èä¸ææ¯å­¦é¢"/>
            <p:cNvPicPr>
              <a:picLocks noChangeArrowheads="1"/>
            </p:cNvPicPr>
            <p:nvPr/>
          </p:nvPicPr>
          <p:blipFill>
            <a:blip r:embed="rId148" cstate="print">
              <a:extLst>
                <a:ext uri="{28A0092B-C50C-407E-A947-70E740481C1C}">
                  <a14:useLocalDpi xmlns:a14="http://schemas.microsoft.com/office/drawing/2010/main" val="0"/>
                </a:ext>
              </a:extLst>
            </a:blip>
            <a:srcRect l="3487" t="3970" r="5093" b="4329"/>
            <a:stretch>
              <a:fillRect/>
            </a:stretch>
          </p:blipFill>
          <p:spPr bwMode="auto">
            <a:xfrm>
              <a:off x="985370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8" name="图片 148" descr="ä¹æ±èä¸ææ¯å­¦é¢"/>
            <p:cNvPicPr>
              <a:picLocks noChangeArrowheads="1"/>
            </p:cNvPicPr>
            <p:nvPr/>
          </p:nvPicPr>
          <p:blipFill>
            <a:blip r:embed="rId149" cstate="print">
              <a:extLst>
                <a:ext uri="{28A0092B-C50C-407E-A947-70E740481C1C}">
                  <a14:useLocalDpi xmlns:a14="http://schemas.microsoft.com/office/drawing/2010/main" val="0"/>
                </a:ext>
              </a:extLst>
            </a:blip>
            <a:srcRect/>
            <a:stretch>
              <a:fillRect/>
            </a:stretch>
          </p:blipFill>
          <p:spPr bwMode="auto">
            <a:xfrm>
              <a:off x="1022702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9" name="图片 23"/>
            <p:cNvPicPr>
              <a:picLocks noChangeArrowheads="1"/>
            </p:cNvPicPr>
            <p:nvPr/>
          </p:nvPicPr>
          <p:blipFill>
            <a:blip r:embed="rId150" cstate="print">
              <a:extLst>
                <a:ext uri="{28A0092B-C50C-407E-A947-70E740481C1C}">
                  <a14:useLocalDpi xmlns:a14="http://schemas.microsoft.com/office/drawing/2010/main" val="0"/>
                </a:ext>
              </a:extLst>
            </a:blip>
            <a:srcRect l="18236" t="4501" r="18304" b="3883"/>
            <a:stretch>
              <a:fillRect/>
            </a:stretch>
          </p:blipFill>
          <p:spPr bwMode="auto">
            <a:xfrm>
              <a:off x="1060034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0" name="图片 47" descr="æä¸­èä¸ææ¯å­¦é¢"/>
            <p:cNvPicPr>
              <a:picLocks noChangeArrowheads="1"/>
            </p:cNvPicPr>
            <p:nvPr/>
          </p:nvPicPr>
          <p:blipFill>
            <a:blip r:embed="rId151" cstate="print">
              <a:extLst>
                <a:ext uri="{28A0092B-C50C-407E-A947-70E740481C1C}">
                  <a14:useLocalDpi xmlns:a14="http://schemas.microsoft.com/office/drawing/2010/main" val="0"/>
                </a:ext>
              </a:extLst>
            </a:blip>
            <a:srcRect l="9003" t="10063" r="7060" b="6448"/>
            <a:stretch>
              <a:fillRect/>
            </a:stretch>
          </p:blipFill>
          <p:spPr bwMode="auto">
            <a:xfrm>
              <a:off x="1097366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1" name="图片 49" descr="ééµç§æå­¦é¢"/>
            <p:cNvPicPr>
              <a:picLocks noChangeArrowheads="1"/>
            </p:cNvPicPr>
            <p:nvPr/>
          </p:nvPicPr>
          <p:blipFill>
            <a:blip r:embed="rId152" cstate="print">
              <a:extLst>
                <a:ext uri="{28A0092B-C50C-407E-A947-70E740481C1C}">
                  <a14:useLocalDpi xmlns:a14="http://schemas.microsoft.com/office/drawing/2010/main" val="0"/>
                </a:ext>
              </a:extLst>
            </a:blip>
            <a:srcRect/>
            <a:stretch>
              <a:fillRect/>
            </a:stretch>
          </p:blipFill>
          <p:spPr bwMode="auto">
            <a:xfrm>
              <a:off x="11346980" y="4238317"/>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组合 30"/>
          <p:cNvGrpSpPr/>
          <p:nvPr/>
        </p:nvGrpSpPr>
        <p:grpSpPr>
          <a:xfrm>
            <a:off x="520700" y="4620277"/>
            <a:ext cx="11186280" cy="360000"/>
            <a:chOff x="520700" y="4620277"/>
            <a:chExt cx="11186280" cy="360000"/>
          </a:xfrm>
        </p:grpSpPr>
        <p:pic>
          <p:nvPicPr>
            <p:cNvPr id="182" name="图片 50" descr="æ±è¥¿å¶é èä¸ææ¯å­¦é¢"/>
            <p:cNvPicPr>
              <a:picLocks noChangeArrowheads="1"/>
            </p:cNvPicPr>
            <p:nvPr/>
          </p:nvPicPr>
          <p:blipFill>
            <a:blip r:embed="rId153" cstate="print">
              <a:extLst>
                <a:ext uri="{28A0092B-C50C-407E-A947-70E740481C1C}">
                  <a14:useLocalDpi xmlns:a14="http://schemas.microsoft.com/office/drawing/2010/main" val="0"/>
                </a:ext>
              </a:extLst>
            </a:blip>
            <a:srcRect l="5295" t="5560" r="5206" b="4942"/>
            <a:stretch>
              <a:fillRect/>
            </a:stretch>
          </p:blipFill>
          <p:spPr bwMode="auto">
            <a:xfrm>
              <a:off x="52070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3" name="图片 51" descr="æ±è¥¿åºç¨ææ¯èä¸å­¦é¢"/>
            <p:cNvPicPr>
              <a:picLocks noChangeArrowheads="1"/>
            </p:cNvPicPr>
            <p:nvPr/>
          </p:nvPicPr>
          <p:blipFill>
            <a:blip r:embed="rId154" cstate="print">
              <a:extLst>
                <a:ext uri="{28A0092B-C50C-407E-A947-70E740481C1C}">
                  <a14:useLocalDpi xmlns:a14="http://schemas.microsoft.com/office/drawing/2010/main" val="0"/>
                </a:ext>
              </a:extLst>
            </a:blip>
            <a:srcRect/>
            <a:stretch>
              <a:fillRect/>
            </a:stretch>
          </p:blipFill>
          <p:spPr bwMode="auto">
            <a:xfrm>
              <a:off x="89402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图片 64"/>
            <p:cNvPicPr>
              <a:picLocks noChangeArrowheads="1"/>
            </p:cNvPicPr>
            <p:nvPr/>
          </p:nvPicPr>
          <p:blipFill>
            <a:blip r:embed="rId155" cstate="print">
              <a:extLst>
                <a:ext uri="{28A0092B-C50C-407E-A947-70E740481C1C}">
                  <a14:useLocalDpi xmlns:a14="http://schemas.microsoft.com/office/drawing/2010/main" val="0"/>
                </a:ext>
              </a:extLst>
            </a:blip>
            <a:srcRect/>
            <a:stretch>
              <a:fillRect/>
            </a:stretch>
          </p:blipFill>
          <p:spPr bwMode="auto">
            <a:xfrm>
              <a:off x="126734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5" name="图片 65"/>
            <p:cNvPicPr>
              <a:picLocks noChangeArrowheads="1"/>
            </p:cNvPicPr>
            <p:nvPr/>
          </p:nvPicPr>
          <p:blipFill>
            <a:blip r:embed="rId156" cstate="print">
              <a:extLst>
                <a:ext uri="{28A0092B-C50C-407E-A947-70E740481C1C}">
                  <a14:useLocalDpi xmlns:a14="http://schemas.microsoft.com/office/drawing/2010/main" val="0"/>
                </a:ext>
              </a:extLst>
            </a:blip>
            <a:srcRect l="2913" t="2118" r="3352" b="4942"/>
            <a:stretch>
              <a:fillRect/>
            </a:stretch>
          </p:blipFill>
          <p:spPr bwMode="auto">
            <a:xfrm>
              <a:off x="164066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6" name="图片 66" descr="æµå®èä¸ææ¯å­¦é¢"/>
            <p:cNvPicPr>
              <a:picLocks noChangeArrowheads="1"/>
            </p:cNvPicPr>
            <p:nvPr/>
          </p:nvPicPr>
          <p:blipFill>
            <a:blip r:embed="rId157" cstate="print">
              <a:extLst>
                <a:ext uri="{28A0092B-C50C-407E-A947-70E740481C1C}">
                  <a14:useLocalDpi xmlns:a14="http://schemas.microsoft.com/office/drawing/2010/main" val="0"/>
                </a:ext>
              </a:extLst>
            </a:blip>
            <a:srcRect/>
            <a:stretch>
              <a:fillRect/>
            </a:stretch>
          </p:blipFill>
          <p:spPr bwMode="auto">
            <a:xfrm>
              <a:off x="201398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图片 67" descr="åæäº¤éèä¸ææ¯å­¦é¢"/>
            <p:cNvPicPr>
              <a:picLocks noChangeArrowheads="1"/>
            </p:cNvPicPr>
            <p:nvPr/>
          </p:nvPicPr>
          <p:blipFill>
            <a:blip r:embed="rId158" cstate="print">
              <a:extLst>
                <a:ext uri="{28A0092B-C50C-407E-A947-70E740481C1C}">
                  <a14:useLocalDpi xmlns:a14="http://schemas.microsoft.com/office/drawing/2010/main" val="0"/>
                </a:ext>
              </a:extLst>
            </a:blip>
            <a:srcRect/>
            <a:stretch>
              <a:fillRect/>
            </a:stretch>
          </p:blipFill>
          <p:spPr bwMode="auto">
            <a:xfrm>
              <a:off x="238730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8" name="图片 68" descr="åæåå¸èä¸ææ¯å­¦é¢"/>
            <p:cNvPicPr>
              <a:picLocks noChangeArrowheads="1"/>
            </p:cNvPicPr>
            <p:nvPr/>
          </p:nvPicPr>
          <p:blipFill>
            <a:blip r:embed="rId159" cstate="print">
              <a:extLst>
                <a:ext uri="{28A0092B-C50C-407E-A947-70E740481C1C}">
                  <a14:useLocalDpi xmlns:a14="http://schemas.microsoft.com/office/drawing/2010/main" val="0"/>
                </a:ext>
              </a:extLst>
            </a:blip>
            <a:srcRect l="8963" r="8626"/>
            <a:stretch>
              <a:fillRect/>
            </a:stretch>
          </p:blipFill>
          <p:spPr bwMode="auto">
            <a:xfrm>
              <a:off x="276062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9" name="图片 69" descr="æ å·ç»æµèä¸ææ¯å­¦é¢"/>
            <p:cNvPicPr>
              <a:picLocks noChangeArrowheads="1"/>
            </p:cNvPicPr>
            <p:nvPr/>
          </p:nvPicPr>
          <p:blipFill>
            <a:blip r:embed="rId160" cstate="print">
              <a:extLst>
                <a:ext uri="{28A0092B-C50C-407E-A947-70E740481C1C}">
                  <a14:useLocalDpi xmlns:a14="http://schemas.microsoft.com/office/drawing/2010/main" val="0"/>
                </a:ext>
              </a:extLst>
            </a:blip>
            <a:srcRect/>
            <a:stretch>
              <a:fillRect/>
            </a:stretch>
          </p:blipFill>
          <p:spPr bwMode="auto">
            <a:xfrm>
              <a:off x="313394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0" name="图片 70" descr="é»åèä¸ææ¯å­¦é¢"/>
            <p:cNvPicPr>
              <a:picLocks noChangeArrowheads="1"/>
            </p:cNvPicPr>
            <p:nvPr/>
          </p:nvPicPr>
          <p:blipFill>
            <a:blip r:embed="rId161" cstate="print">
              <a:extLst>
                <a:ext uri="{28A0092B-C50C-407E-A947-70E740481C1C}">
                  <a14:useLocalDpi xmlns:a14="http://schemas.microsoft.com/office/drawing/2010/main" val="0"/>
                </a:ext>
              </a:extLst>
            </a:blip>
            <a:srcRect/>
            <a:stretch>
              <a:fillRect/>
            </a:stretch>
          </p:blipFill>
          <p:spPr bwMode="auto">
            <a:xfrm>
              <a:off x="350726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1" name="图片 55"/>
            <p:cNvPicPr>
              <a:picLocks noChangeArrowheads="1"/>
            </p:cNvPicPr>
            <p:nvPr/>
          </p:nvPicPr>
          <p:blipFill>
            <a:blip r:embed="rId162" cstate="print">
              <a:extLst>
                <a:ext uri="{28A0092B-C50C-407E-A947-70E740481C1C}">
                  <a14:useLocalDpi xmlns:a14="http://schemas.microsoft.com/office/drawing/2010/main" val="0"/>
                </a:ext>
              </a:extLst>
            </a:blip>
            <a:srcRect/>
            <a:stretch>
              <a:fillRect/>
            </a:stretch>
          </p:blipFill>
          <p:spPr bwMode="auto">
            <a:xfrm>
              <a:off x="388058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2" name="图片 56"/>
            <p:cNvPicPr>
              <a:picLocks noChangeArrowheads="1"/>
            </p:cNvPicPr>
            <p:nvPr/>
          </p:nvPicPr>
          <p:blipFill>
            <a:blip r:embed="rId163" cstate="print">
              <a:extLst>
                <a:ext uri="{28A0092B-C50C-407E-A947-70E740481C1C}">
                  <a14:useLocalDpi xmlns:a14="http://schemas.microsoft.com/office/drawing/2010/main" val="0"/>
                </a:ext>
              </a:extLst>
            </a:blip>
            <a:srcRect/>
            <a:stretch>
              <a:fillRect/>
            </a:stretch>
          </p:blipFill>
          <p:spPr bwMode="auto">
            <a:xfrm>
              <a:off x="425390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3" name="图片 57" descr="æ¹åçå·¥èä¸ææ¯å­¦é¢"/>
            <p:cNvPicPr>
              <a:picLocks noChangeArrowheads="1"/>
            </p:cNvPicPr>
            <p:nvPr/>
          </p:nvPicPr>
          <p:blipFill>
            <a:blip r:embed="rId164" cstate="print">
              <a:extLst>
                <a:ext uri="{28A0092B-C50C-407E-A947-70E740481C1C}">
                  <a14:useLocalDpi xmlns:a14="http://schemas.microsoft.com/office/drawing/2010/main" val="0"/>
                </a:ext>
              </a:extLst>
            </a:blip>
            <a:srcRect/>
            <a:stretch>
              <a:fillRect/>
            </a:stretch>
          </p:blipFill>
          <p:spPr bwMode="auto">
            <a:xfrm>
              <a:off x="462722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4" name="图片 58" descr="æ¹åäº¤éèä¸ææ¯å­¦é¢"/>
            <p:cNvPicPr>
              <a:picLocks noChangeArrowheads="1"/>
            </p:cNvPicPr>
            <p:nvPr/>
          </p:nvPicPr>
          <p:blipFill>
            <a:blip r:embed="rId165" cstate="print">
              <a:extLst>
                <a:ext uri="{28A0092B-C50C-407E-A947-70E740481C1C}">
                  <a14:useLocalDpi xmlns:a14="http://schemas.microsoft.com/office/drawing/2010/main" val="0"/>
                </a:ext>
              </a:extLst>
            </a:blip>
            <a:srcRect/>
            <a:stretch>
              <a:fillRect/>
            </a:stretch>
          </p:blipFill>
          <p:spPr bwMode="auto">
            <a:xfrm>
              <a:off x="500054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5" name="图片 59" descr="æ¹åæºçµèä¸ææ¯å­¦é¢"/>
            <p:cNvPicPr>
              <a:picLocks noChangeArrowheads="1"/>
            </p:cNvPicPr>
            <p:nvPr/>
          </p:nvPicPr>
          <p:blipFill>
            <a:blip r:embed="rId166" cstate="print">
              <a:extLst>
                <a:ext uri="{28A0092B-C50C-407E-A947-70E740481C1C}">
                  <a14:useLocalDpi xmlns:a14="http://schemas.microsoft.com/office/drawing/2010/main" val="0"/>
                </a:ext>
              </a:extLst>
            </a:blip>
            <a:srcRect/>
            <a:stretch>
              <a:fillRect/>
            </a:stretch>
          </p:blipFill>
          <p:spPr bwMode="auto">
            <a:xfrm>
              <a:off x="537386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6" name="图片 60" descr="æ¹åè´¢ç»å·¥ä¸èä¸ææ¯å­¦é¢"/>
            <p:cNvPicPr>
              <a:picLocks noChangeArrowheads="1"/>
            </p:cNvPicPr>
            <p:nvPr/>
          </p:nvPicPr>
          <p:blipFill>
            <a:blip r:embed="rId167" cstate="print">
              <a:extLst>
                <a:ext uri="{28A0092B-C50C-407E-A947-70E740481C1C}">
                  <a14:useLocalDpi xmlns:a14="http://schemas.microsoft.com/office/drawing/2010/main" val="0"/>
                </a:ext>
              </a:extLst>
            </a:blip>
            <a:srcRect/>
            <a:stretch>
              <a:fillRect/>
            </a:stretch>
          </p:blipFill>
          <p:spPr bwMode="auto">
            <a:xfrm>
              <a:off x="574718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61" descr="æ¹åäº¤éèä¸ææ¯å­¦é¢"/>
            <p:cNvPicPr>
              <a:picLocks noChangeArrowheads="1"/>
            </p:cNvPicPr>
            <p:nvPr/>
          </p:nvPicPr>
          <p:blipFill>
            <a:blip r:embed="rId168" cstate="print">
              <a:extLst>
                <a:ext uri="{28A0092B-C50C-407E-A947-70E740481C1C}">
                  <a14:useLocalDpi xmlns:a14="http://schemas.microsoft.com/office/drawing/2010/main" val="0"/>
                </a:ext>
              </a:extLst>
            </a:blip>
            <a:srcRect/>
            <a:stretch>
              <a:fillRect/>
            </a:stretch>
          </p:blipFill>
          <p:spPr bwMode="auto">
            <a:xfrm>
              <a:off x="612050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8" name="图片 62"/>
            <p:cNvPicPr>
              <a:picLocks noChangeArrowheads="1"/>
            </p:cNvPicPr>
            <p:nvPr/>
          </p:nvPicPr>
          <p:blipFill>
            <a:blip r:embed="rId169" cstate="print">
              <a:extLst>
                <a:ext uri="{28A0092B-C50C-407E-A947-70E740481C1C}">
                  <a14:useLocalDpi xmlns:a14="http://schemas.microsoft.com/office/drawing/2010/main" val="0"/>
                </a:ext>
              </a:extLst>
            </a:blip>
            <a:srcRect/>
            <a:stretch>
              <a:fillRect/>
            </a:stretch>
          </p:blipFill>
          <p:spPr bwMode="auto">
            <a:xfrm>
              <a:off x="649382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9" name="图片 87" descr="å¼åæµ©ç¹èä¸å­¦é¢"/>
            <p:cNvPicPr>
              <a:picLocks noChangeArrowheads="1"/>
            </p:cNvPicPr>
            <p:nvPr/>
          </p:nvPicPr>
          <p:blipFill>
            <a:blip r:embed="rId170" cstate="print">
              <a:extLst>
                <a:ext uri="{28A0092B-C50C-407E-A947-70E740481C1C}">
                  <a14:useLocalDpi xmlns:a14="http://schemas.microsoft.com/office/drawing/2010/main" val="0"/>
                </a:ext>
              </a:extLst>
            </a:blip>
            <a:srcRect/>
            <a:stretch>
              <a:fillRect/>
            </a:stretch>
          </p:blipFill>
          <p:spPr bwMode="auto">
            <a:xfrm>
              <a:off x="686714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0" name="图片 86" descr="è¡¡æ°´èä¸ææ¯å­¦é¢"/>
            <p:cNvPicPr>
              <a:picLocks noChangeArrowheads="1"/>
            </p:cNvPicPr>
            <p:nvPr/>
          </p:nvPicPr>
          <p:blipFill>
            <a:blip r:embed="rId171" cstate="print">
              <a:extLst>
                <a:ext uri="{28A0092B-C50C-407E-A947-70E740481C1C}">
                  <a14:useLocalDpi xmlns:a14="http://schemas.microsoft.com/office/drawing/2010/main" val="0"/>
                </a:ext>
              </a:extLst>
            </a:blip>
            <a:srcRect/>
            <a:stretch>
              <a:fillRect/>
            </a:stretch>
          </p:blipFill>
          <p:spPr bwMode="auto">
            <a:xfrm>
              <a:off x="724046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1" name="图片 88" descr="é»é¾æ±ææ¸¸èä¸ææ¯å­¦é¢"/>
            <p:cNvPicPr>
              <a:picLocks noChangeArrowheads="1"/>
            </p:cNvPicPr>
            <p:nvPr/>
          </p:nvPicPr>
          <p:blipFill>
            <a:blip r:embed="rId172" cstate="print">
              <a:extLst>
                <a:ext uri="{28A0092B-C50C-407E-A947-70E740481C1C}">
                  <a14:useLocalDpi xmlns:a14="http://schemas.microsoft.com/office/drawing/2010/main" val="0"/>
                </a:ext>
              </a:extLst>
            </a:blip>
            <a:srcRect/>
            <a:stretch>
              <a:fillRect/>
            </a:stretch>
          </p:blipFill>
          <p:spPr bwMode="auto">
            <a:xfrm>
              <a:off x="761378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2" name="图片 89" descr="é»é¾æ±æä¸èä¸ææ¯å­¦é¢"/>
            <p:cNvPicPr>
              <a:picLocks noChangeArrowheads="1"/>
            </p:cNvPicPr>
            <p:nvPr/>
          </p:nvPicPr>
          <p:blipFill>
            <a:blip r:embed="rId173" cstate="print">
              <a:extLst>
                <a:ext uri="{28A0092B-C50C-407E-A947-70E740481C1C}">
                  <a14:useLocalDpi xmlns:a14="http://schemas.microsoft.com/office/drawing/2010/main" val="0"/>
                </a:ext>
              </a:extLst>
            </a:blip>
            <a:srcRect/>
            <a:stretch>
              <a:fillRect/>
            </a:stretch>
          </p:blipFill>
          <p:spPr bwMode="auto">
            <a:xfrm>
              <a:off x="798710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3" name="图片 92"/>
            <p:cNvPicPr>
              <a:picLocks noChangeArrowheads="1"/>
            </p:cNvPicPr>
            <p:nvPr/>
          </p:nvPicPr>
          <p:blipFill>
            <a:blip r:embed="rId174" cstate="print">
              <a:extLst>
                <a:ext uri="{28A0092B-C50C-407E-A947-70E740481C1C}">
                  <a14:useLocalDpi xmlns:a14="http://schemas.microsoft.com/office/drawing/2010/main" val="0"/>
                </a:ext>
              </a:extLst>
            </a:blip>
            <a:srcRect t="-15544" b="-17908"/>
            <a:stretch>
              <a:fillRect/>
            </a:stretch>
          </p:blipFill>
          <p:spPr bwMode="auto">
            <a:xfrm>
              <a:off x="836042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4" name="图片 93" descr="æ²³åèä¸ææ¯å­¦é¢"/>
            <p:cNvPicPr>
              <a:picLocks noChangeArrowheads="1"/>
            </p:cNvPicPr>
            <p:nvPr/>
          </p:nvPicPr>
          <p:blipFill>
            <a:blip r:embed="rId175" cstate="print">
              <a:extLst>
                <a:ext uri="{28A0092B-C50C-407E-A947-70E740481C1C}">
                  <a14:useLocalDpi xmlns:a14="http://schemas.microsoft.com/office/drawing/2010/main" val="0"/>
                </a:ext>
              </a:extLst>
            </a:blip>
            <a:srcRect/>
            <a:stretch>
              <a:fillRect/>
            </a:stretch>
          </p:blipFill>
          <p:spPr bwMode="auto">
            <a:xfrm>
              <a:off x="873374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 name="图片 94"/>
            <p:cNvPicPr>
              <a:picLocks noChangeArrowheads="1"/>
            </p:cNvPicPr>
            <p:nvPr/>
          </p:nvPicPr>
          <p:blipFill>
            <a:blip r:embed="rId176" cstate="print">
              <a:extLst>
                <a:ext uri="{28A0092B-C50C-407E-A947-70E740481C1C}">
                  <a14:useLocalDpi xmlns:a14="http://schemas.microsoft.com/office/drawing/2010/main" val="0"/>
                </a:ext>
              </a:extLst>
            </a:blip>
            <a:srcRect l="8136" t="6355" r="7027" b="6184"/>
            <a:stretch>
              <a:fillRect/>
            </a:stretch>
          </p:blipFill>
          <p:spPr bwMode="auto">
            <a:xfrm>
              <a:off x="910706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6" name="图片 95"/>
            <p:cNvPicPr>
              <a:picLocks noChangeArrowheads="1"/>
            </p:cNvPicPr>
            <p:nvPr/>
          </p:nvPicPr>
          <p:blipFill>
            <a:blip r:embed="rId177" cstate="print">
              <a:extLst>
                <a:ext uri="{28A0092B-C50C-407E-A947-70E740481C1C}">
                  <a14:useLocalDpi xmlns:a14="http://schemas.microsoft.com/office/drawing/2010/main" val="0"/>
                </a:ext>
              </a:extLst>
            </a:blip>
            <a:srcRect/>
            <a:stretch>
              <a:fillRect/>
            </a:stretch>
          </p:blipFill>
          <p:spPr bwMode="auto">
            <a:xfrm>
              <a:off x="948038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7" name="图片 96" descr="æ²³åäº¤éèä¸ææ¯å­¦é¢"/>
            <p:cNvPicPr>
              <a:picLocks noChangeArrowheads="1"/>
            </p:cNvPicPr>
            <p:nvPr/>
          </p:nvPicPr>
          <p:blipFill>
            <a:blip r:embed="rId178" cstate="print">
              <a:extLst>
                <a:ext uri="{28A0092B-C50C-407E-A947-70E740481C1C}">
                  <a14:useLocalDpi xmlns:a14="http://schemas.microsoft.com/office/drawing/2010/main" val="0"/>
                </a:ext>
              </a:extLst>
            </a:blip>
            <a:srcRect/>
            <a:stretch>
              <a:fillRect/>
            </a:stretch>
          </p:blipFill>
          <p:spPr bwMode="auto">
            <a:xfrm>
              <a:off x="985370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8" name="图片 97" descr="åè¥èä¸ææ¯å­¦é¢"/>
            <p:cNvPicPr>
              <a:picLocks noChangeArrowheads="1"/>
            </p:cNvPicPr>
            <p:nvPr/>
          </p:nvPicPr>
          <p:blipFill>
            <a:blip r:embed="rId179" cstate="print">
              <a:extLst>
                <a:ext uri="{28A0092B-C50C-407E-A947-70E740481C1C}">
                  <a14:useLocalDpi xmlns:a14="http://schemas.microsoft.com/office/drawing/2010/main" val="0"/>
                </a:ext>
              </a:extLst>
            </a:blip>
            <a:srcRect/>
            <a:stretch>
              <a:fillRect/>
            </a:stretch>
          </p:blipFill>
          <p:spPr bwMode="auto">
            <a:xfrm>
              <a:off x="1022702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9" name="图片 98"/>
            <p:cNvPicPr>
              <a:picLocks noChangeArrowheads="1"/>
            </p:cNvPicPr>
            <p:nvPr/>
          </p:nvPicPr>
          <p:blipFill>
            <a:blip r:embed="rId180" cstate="print">
              <a:extLst>
                <a:ext uri="{28A0092B-C50C-407E-A947-70E740481C1C}">
                  <a14:useLocalDpi xmlns:a14="http://schemas.microsoft.com/office/drawing/2010/main" val="0"/>
                </a:ext>
              </a:extLst>
            </a:blip>
            <a:srcRect/>
            <a:stretch>
              <a:fillRect/>
            </a:stretch>
          </p:blipFill>
          <p:spPr bwMode="auto">
            <a:xfrm>
              <a:off x="1060034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0" name="图片 99"/>
            <p:cNvPicPr>
              <a:picLocks noChangeArrowheads="1"/>
            </p:cNvPicPr>
            <p:nvPr/>
          </p:nvPicPr>
          <p:blipFill>
            <a:blip r:embed="rId181" cstate="print">
              <a:extLst>
                <a:ext uri="{28A0092B-C50C-407E-A947-70E740481C1C}">
                  <a14:useLocalDpi xmlns:a14="http://schemas.microsoft.com/office/drawing/2010/main" val="0"/>
                </a:ext>
              </a:extLst>
            </a:blip>
            <a:srcRect/>
            <a:stretch>
              <a:fillRect/>
            </a:stretch>
          </p:blipFill>
          <p:spPr bwMode="auto">
            <a:xfrm>
              <a:off x="1097366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1" name="图片 100"/>
            <p:cNvPicPr>
              <a:picLocks noChangeArrowheads="1"/>
            </p:cNvPicPr>
            <p:nvPr/>
          </p:nvPicPr>
          <p:blipFill>
            <a:blip r:embed="rId182" cstate="print">
              <a:extLst>
                <a:ext uri="{28A0092B-C50C-407E-A947-70E740481C1C}">
                  <a14:useLocalDpi xmlns:a14="http://schemas.microsoft.com/office/drawing/2010/main" val="0"/>
                </a:ext>
              </a:extLst>
            </a:blip>
            <a:srcRect l="9712" t="2914" r="7480" b="1891"/>
            <a:stretch>
              <a:fillRect/>
            </a:stretch>
          </p:blipFill>
          <p:spPr bwMode="auto">
            <a:xfrm>
              <a:off x="11346980" y="4620277"/>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520700" y="5002237"/>
            <a:ext cx="11186280" cy="360000"/>
            <a:chOff x="520700" y="5002237"/>
            <a:chExt cx="11186280" cy="360000"/>
          </a:xfrm>
        </p:grpSpPr>
        <p:pic>
          <p:nvPicPr>
            <p:cNvPr id="212" name="图片 101" descr="è´µå·è½»å·¥èä¸ææ¯å­¦é¢"/>
            <p:cNvPicPr>
              <a:picLocks noChangeArrowheads="1"/>
            </p:cNvPicPr>
            <p:nvPr/>
          </p:nvPicPr>
          <p:blipFill>
            <a:blip r:embed="rId183" cstate="print">
              <a:extLst>
                <a:ext uri="{28A0092B-C50C-407E-A947-70E740481C1C}">
                  <a14:useLocalDpi xmlns:a14="http://schemas.microsoft.com/office/drawing/2010/main" val="0"/>
                </a:ext>
              </a:extLst>
            </a:blip>
            <a:srcRect/>
            <a:stretch>
              <a:fillRect/>
            </a:stretch>
          </p:blipFill>
          <p:spPr bwMode="auto">
            <a:xfrm>
              <a:off x="52070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3" name="图片 102" descr="è´µå·äº¤éèä¸ææ¯å­¦é¢"/>
            <p:cNvPicPr>
              <a:picLocks noChangeArrowheads="1"/>
            </p:cNvPicPr>
            <p:nvPr/>
          </p:nvPicPr>
          <p:blipFill>
            <a:blip r:embed="rId184" cstate="print">
              <a:extLst>
                <a:ext uri="{28A0092B-C50C-407E-A947-70E740481C1C}">
                  <a14:useLocalDpi xmlns:a14="http://schemas.microsoft.com/office/drawing/2010/main" val="0"/>
                </a:ext>
              </a:extLst>
            </a:blip>
            <a:srcRect b="10503"/>
            <a:stretch>
              <a:fillRect/>
            </a:stretch>
          </p:blipFill>
          <p:spPr bwMode="auto">
            <a:xfrm>
              <a:off x="89402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4" name="图片 103" descr="è´µå·çµå­ä¿¡æ¯èä¸ææ¯å­¦é¢"/>
            <p:cNvPicPr>
              <a:picLocks noChangeArrowheads="1"/>
            </p:cNvPicPr>
            <p:nvPr/>
          </p:nvPicPr>
          <p:blipFill>
            <a:blip r:embed="rId185" cstate="print">
              <a:extLst>
                <a:ext uri="{28A0092B-C50C-407E-A947-70E740481C1C}">
                  <a14:useLocalDpi xmlns:a14="http://schemas.microsoft.com/office/drawing/2010/main" val="0"/>
                </a:ext>
              </a:extLst>
            </a:blip>
            <a:srcRect/>
            <a:stretch>
              <a:fillRect/>
            </a:stretch>
          </p:blipFill>
          <p:spPr bwMode="auto">
            <a:xfrm>
              <a:off x="126734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5" name="图片 105" descr="è´µé³èä¸ææ¯å­¦é¢"/>
            <p:cNvPicPr>
              <a:picLocks noChangeArrowheads="1"/>
            </p:cNvPicPr>
            <p:nvPr/>
          </p:nvPicPr>
          <p:blipFill>
            <a:blip r:embed="rId186" cstate="print">
              <a:extLst>
                <a:ext uri="{28A0092B-C50C-407E-A947-70E740481C1C}">
                  <a14:useLocalDpi xmlns:a14="http://schemas.microsoft.com/office/drawing/2010/main" val="0"/>
                </a:ext>
              </a:extLst>
            </a:blip>
            <a:srcRect l="13016" r="14026"/>
            <a:stretch>
              <a:fillRect/>
            </a:stretch>
          </p:blipFill>
          <p:spPr bwMode="auto">
            <a:xfrm>
              <a:off x="164066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6" name="图片 106" descr="å¹¿å·åæ´çå·¥èä¸å­¦é¢"/>
            <p:cNvPicPr>
              <a:picLocks noChangeArrowheads="1"/>
            </p:cNvPicPr>
            <p:nvPr/>
          </p:nvPicPr>
          <p:blipFill>
            <a:blip r:embed="rId187" cstate="print">
              <a:extLst>
                <a:ext uri="{28A0092B-C50C-407E-A947-70E740481C1C}">
                  <a14:useLocalDpi xmlns:a14="http://schemas.microsoft.com/office/drawing/2010/main" val="0"/>
                </a:ext>
              </a:extLst>
            </a:blip>
            <a:srcRect/>
            <a:stretch>
              <a:fillRect/>
            </a:stretch>
          </p:blipFill>
          <p:spPr bwMode="auto">
            <a:xfrm>
              <a:off x="201398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7" name="图片 107" descr="å¹¿å·åå¸èä¸å­¦é¢"/>
            <p:cNvPicPr>
              <a:picLocks noChangeArrowheads="1"/>
            </p:cNvPicPr>
            <p:nvPr/>
          </p:nvPicPr>
          <p:blipFill>
            <a:blip r:embed="rId188" cstate="print">
              <a:extLst>
                <a:ext uri="{28A0092B-C50C-407E-A947-70E740481C1C}">
                  <a14:useLocalDpi xmlns:a14="http://schemas.microsoft.com/office/drawing/2010/main" val="0"/>
                </a:ext>
              </a:extLst>
            </a:blip>
            <a:srcRect/>
            <a:stretch>
              <a:fillRect/>
            </a:stretch>
          </p:blipFill>
          <p:spPr bwMode="auto">
            <a:xfrm>
              <a:off x="238730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图片 108" descr="å¹¿å·åå»ºèä¸å­¦é¢"/>
            <p:cNvPicPr>
              <a:picLocks noChangeArrowheads="1"/>
            </p:cNvPicPr>
            <p:nvPr/>
          </p:nvPicPr>
          <p:blipFill>
            <a:blip r:embed="rId189" cstate="print">
              <a:extLst>
                <a:ext uri="{28A0092B-C50C-407E-A947-70E740481C1C}">
                  <a14:useLocalDpi xmlns:a14="http://schemas.microsoft.com/office/drawing/2010/main" val="0"/>
                </a:ext>
              </a:extLst>
            </a:blip>
            <a:srcRect l="12509" r="12244"/>
            <a:stretch>
              <a:fillRect/>
            </a:stretch>
          </p:blipFill>
          <p:spPr bwMode="auto">
            <a:xfrm>
              <a:off x="276062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9" name="图片 109" descr="å¹¿è¥¿äº¤éèä¸ææ¯å­¦é¢"/>
            <p:cNvPicPr>
              <a:picLocks noChangeArrowheads="1"/>
            </p:cNvPicPr>
            <p:nvPr/>
          </p:nvPicPr>
          <p:blipFill>
            <a:blip r:embed="rId190" cstate="print">
              <a:extLst>
                <a:ext uri="{28A0092B-C50C-407E-A947-70E740481C1C}">
                  <a14:useLocalDpi xmlns:a14="http://schemas.microsoft.com/office/drawing/2010/main" val="0"/>
                </a:ext>
              </a:extLst>
            </a:blip>
            <a:srcRect/>
            <a:stretch>
              <a:fillRect/>
            </a:stretch>
          </p:blipFill>
          <p:spPr bwMode="auto">
            <a:xfrm>
              <a:off x="313394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0" name="图片 110" descr="å¹¿è¥¿æºçµèä¸ææ¯å­¦é¢"/>
            <p:cNvPicPr>
              <a:picLocks noChangeArrowheads="1"/>
            </p:cNvPicPr>
            <p:nvPr/>
          </p:nvPicPr>
          <p:blipFill>
            <a:blip r:embed="rId191" cstate="print">
              <a:extLst>
                <a:ext uri="{28A0092B-C50C-407E-A947-70E740481C1C}">
                  <a14:useLocalDpi xmlns:a14="http://schemas.microsoft.com/office/drawing/2010/main" val="0"/>
                </a:ext>
              </a:extLst>
            </a:blip>
            <a:srcRect/>
            <a:stretch>
              <a:fillRect/>
            </a:stretch>
          </p:blipFill>
          <p:spPr bwMode="auto">
            <a:xfrm>
              <a:off x="350726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图片 112"/>
            <p:cNvPicPr>
              <a:picLocks noChangeArrowheads="1"/>
            </p:cNvPicPr>
            <p:nvPr/>
          </p:nvPicPr>
          <p:blipFill>
            <a:blip r:embed="rId192" cstate="print">
              <a:extLst>
                <a:ext uri="{28A0092B-C50C-407E-A947-70E740481C1C}">
                  <a14:useLocalDpi xmlns:a14="http://schemas.microsoft.com/office/drawing/2010/main" val="0"/>
                </a:ext>
              </a:extLst>
            </a:blip>
            <a:srcRect/>
            <a:stretch>
              <a:fillRect/>
            </a:stretch>
          </p:blipFill>
          <p:spPr bwMode="auto">
            <a:xfrm>
              <a:off x="388058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2" name="图片 113" descr="å¹¿ä¸åå·¥åèä¸ææ¯å­¦é¢"/>
            <p:cNvPicPr>
              <a:picLocks noChangeArrowheads="1"/>
            </p:cNvPicPr>
            <p:nvPr/>
          </p:nvPicPr>
          <p:blipFill>
            <a:blip r:embed="rId193" cstate="print">
              <a:extLst>
                <a:ext uri="{28A0092B-C50C-407E-A947-70E740481C1C}">
                  <a14:useLocalDpi xmlns:a14="http://schemas.microsoft.com/office/drawing/2010/main" val="0"/>
                </a:ext>
              </a:extLst>
            </a:blip>
            <a:srcRect r="5765"/>
            <a:stretch>
              <a:fillRect/>
            </a:stretch>
          </p:blipFill>
          <p:spPr bwMode="auto">
            <a:xfrm>
              <a:off x="425390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3" name="图片 115" descr="å¹¿ä¸ç§å­¦ææ¯èä¸å­¦é¢"/>
            <p:cNvPicPr>
              <a:picLocks noChangeArrowheads="1"/>
            </p:cNvPicPr>
            <p:nvPr/>
          </p:nvPicPr>
          <p:blipFill>
            <a:blip r:embed="rId194" cstate="print">
              <a:extLst>
                <a:ext uri="{28A0092B-C50C-407E-A947-70E740481C1C}">
                  <a14:useLocalDpi xmlns:a14="http://schemas.microsoft.com/office/drawing/2010/main" val="0"/>
                </a:ext>
              </a:extLst>
            </a:blip>
            <a:srcRect/>
            <a:stretch>
              <a:fillRect/>
            </a:stretch>
          </p:blipFill>
          <p:spPr bwMode="auto">
            <a:xfrm>
              <a:off x="462722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4" name="图片 116"/>
            <p:cNvPicPr>
              <a:picLocks noChangeArrowheads="1"/>
            </p:cNvPicPr>
            <p:nvPr/>
          </p:nvPicPr>
          <p:blipFill>
            <a:blip r:embed="rId195" cstate="print">
              <a:extLst>
                <a:ext uri="{28A0092B-C50C-407E-A947-70E740481C1C}">
                  <a14:useLocalDpi xmlns:a14="http://schemas.microsoft.com/office/drawing/2010/main" val="0"/>
                </a:ext>
              </a:extLst>
            </a:blip>
            <a:srcRect/>
            <a:stretch>
              <a:fillRect/>
            </a:stretch>
          </p:blipFill>
          <p:spPr bwMode="auto">
            <a:xfrm>
              <a:off x="500054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图片 117"/>
            <p:cNvPicPr>
              <a:picLocks noChangeArrowheads="1"/>
            </p:cNvPicPr>
            <p:nvPr/>
          </p:nvPicPr>
          <p:blipFill>
            <a:blip r:embed="rId196" cstate="print">
              <a:extLst>
                <a:ext uri="{28A0092B-C50C-407E-A947-70E740481C1C}">
                  <a14:useLocalDpi xmlns:a14="http://schemas.microsoft.com/office/drawing/2010/main" val="0"/>
                </a:ext>
              </a:extLst>
            </a:blip>
            <a:srcRect/>
            <a:stretch>
              <a:fillRect/>
            </a:stretch>
          </p:blipFill>
          <p:spPr bwMode="auto">
            <a:xfrm>
              <a:off x="537386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6" name="图片 118" descr="å¹¿ä¸å·¥è´¸èä¸ææ¯å­¦é¢"/>
            <p:cNvPicPr>
              <a:picLocks noChangeArrowheads="1"/>
            </p:cNvPicPr>
            <p:nvPr/>
          </p:nvPicPr>
          <p:blipFill>
            <a:blip r:embed="rId197" cstate="print">
              <a:extLst>
                <a:ext uri="{28A0092B-C50C-407E-A947-70E740481C1C}">
                  <a14:useLocalDpi xmlns:a14="http://schemas.microsoft.com/office/drawing/2010/main" val="0"/>
                </a:ext>
              </a:extLst>
            </a:blip>
            <a:srcRect/>
            <a:stretch>
              <a:fillRect/>
            </a:stretch>
          </p:blipFill>
          <p:spPr bwMode="auto">
            <a:xfrm>
              <a:off x="574718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7" name="图片 119" descr="çèæºçµèä¸ææ¯å­¦é¢"/>
            <p:cNvPicPr>
              <a:picLocks noChangeArrowheads="1"/>
            </p:cNvPicPr>
            <p:nvPr/>
          </p:nvPicPr>
          <p:blipFill>
            <a:blip r:embed="rId198" cstate="print">
              <a:extLst>
                <a:ext uri="{28A0092B-C50C-407E-A947-70E740481C1C}">
                  <a14:useLocalDpi xmlns:a14="http://schemas.microsoft.com/office/drawing/2010/main" val="0"/>
                </a:ext>
              </a:extLst>
            </a:blip>
            <a:srcRect l="13412" r="6125"/>
            <a:stretch>
              <a:fillRect/>
            </a:stretch>
          </p:blipFill>
          <p:spPr bwMode="auto">
            <a:xfrm>
              <a:off x="612050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图片 120" descr="ç¦å·èä¸ææ¯å­¦é¢"/>
            <p:cNvPicPr>
              <a:picLocks noChangeArrowheads="1"/>
            </p:cNvPicPr>
            <p:nvPr/>
          </p:nvPicPr>
          <p:blipFill>
            <a:blip r:embed="rId199" cstate="print">
              <a:extLst>
                <a:ext uri="{28A0092B-C50C-407E-A947-70E740481C1C}">
                  <a14:useLocalDpi xmlns:a14="http://schemas.microsoft.com/office/drawing/2010/main" val="0"/>
                </a:ext>
              </a:extLst>
            </a:blip>
            <a:srcRect/>
            <a:stretch>
              <a:fillRect/>
            </a:stretch>
          </p:blipFill>
          <p:spPr bwMode="auto">
            <a:xfrm>
              <a:off x="649382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9" name="图片 44"/>
            <p:cNvPicPr>
              <a:picLocks noChangeArrowheads="1"/>
            </p:cNvPicPr>
            <p:nvPr/>
          </p:nvPicPr>
          <p:blipFill>
            <a:blip r:embed="rId200" cstate="print">
              <a:extLst>
                <a:ext uri="{28A0092B-C50C-407E-A947-70E740481C1C}">
                  <a14:useLocalDpi xmlns:a14="http://schemas.microsoft.com/office/drawing/2010/main" val="0"/>
                </a:ext>
              </a:extLst>
            </a:blip>
            <a:srcRect/>
            <a:stretch>
              <a:fillRect/>
            </a:stretch>
          </p:blipFill>
          <p:spPr bwMode="auto">
            <a:xfrm>
              <a:off x="686714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0" name="图片 43"/>
            <p:cNvPicPr>
              <a:picLocks noChangeArrowheads="1"/>
            </p:cNvPicPr>
            <p:nvPr/>
          </p:nvPicPr>
          <p:blipFill>
            <a:blip r:embed="rId201" cstate="print">
              <a:extLst>
                <a:ext uri="{28A0092B-C50C-407E-A947-70E740481C1C}">
                  <a14:useLocalDpi xmlns:a14="http://schemas.microsoft.com/office/drawing/2010/main" val="0"/>
                </a:ext>
              </a:extLst>
            </a:blip>
            <a:srcRect/>
            <a:stretch>
              <a:fillRect/>
            </a:stretch>
          </p:blipFill>
          <p:spPr bwMode="auto">
            <a:xfrm>
              <a:off x="724046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图片 42" descr="ç¦å»ºè¹æ¿äº¤éèä¸å­¦é¢"/>
            <p:cNvPicPr>
              <a:picLocks noChangeArrowheads="1"/>
            </p:cNvPicPr>
            <p:nvPr/>
          </p:nvPicPr>
          <p:blipFill>
            <a:blip r:embed="rId202" cstate="print">
              <a:extLst>
                <a:ext uri="{28A0092B-C50C-407E-A947-70E740481C1C}">
                  <a14:useLocalDpi xmlns:a14="http://schemas.microsoft.com/office/drawing/2010/main" val="0"/>
                </a:ext>
              </a:extLst>
            </a:blip>
            <a:srcRect/>
            <a:stretch>
              <a:fillRect/>
            </a:stretch>
          </p:blipFill>
          <p:spPr bwMode="auto">
            <a:xfrm>
              <a:off x="761378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2" name="图片 41" descr="æ©æ½èä¸ææ¯å­¦é¢"/>
            <p:cNvPicPr>
              <a:picLocks noChangeArrowheads="1"/>
            </p:cNvPicPr>
            <p:nvPr/>
          </p:nvPicPr>
          <p:blipFill>
            <a:blip r:embed="rId203" cstate="print">
              <a:extLst>
                <a:ext uri="{28A0092B-C50C-407E-A947-70E740481C1C}">
                  <a14:useLocalDpi xmlns:a14="http://schemas.microsoft.com/office/drawing/2010/main" val="0"/>
                </a:ext>
              </a:extLst>
            </a:blip>
            <a:srcRect/>
            <a:stretch>
              <a:fillRect/>
            </a:stretch>
          </p:blipFill>
          <p:spPr bwMode="auto">
            <a:xfrm>
              <a:off x="798710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3" name="图片 40" descr="ä¸èèä¸ææ¯å­¦é¢"/>
            <p:cNvPicPr>
              <a:picLocks noChangeArrowheads="1"/>
            </p:cNvPicPr>
            <p:nvPr/>
          </p:nvPicPr>
          <p:blipFill>
            <a:blip r:embed="rId204" cstate="print">
              <a:extLst>
                <a:ext uri="{28A0092B-C50C-407E-A947-70E740481C1C}">
                  <a14:useLocalDpi xmlns:a14="http://schemas.microsoft.com/office/drawing/2010/main" val="0"/>
                </a:ext>
              </a:extLst>
            </a:blip>
            <a:srcRect l="4013" t="2913" r="2934"/>
            <a:stretch>
              <a:fillRect/>
            </a:stretch>
          </p:blipFill>
          <p:spPr bwMode="auto">
            <a:xfrm>
              <a:off x="836042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4" name="图片 39" descr="å¤§è¿æ±½è½¦èä¸ææ¯å­¦é¢"/>
            <p:cNvPicPr>
              <a:picLocks noChangeArrowheads="1"/>
            </p:cNvPicPr>
            <p:nvPr/>
          </p:nvPicPr>
          <p:blipFill>
            <a:blip r:embed="rId205" cstate="print">
              <a:extLst>
                <a:ext uri="{28A0092B-C50C-407E-A947-70E740481C1C}">
                  <a14:useLocalDpi xmlns:a14="http://schemas.microsoft.com/office/drawing/2010/main" val="0"/>
                </a:ext>
              </a:extLst>
            </a:blip>
            <a:srcRect/>
            <a:stretch>
              <a:fillRect/>
            </a:stretch>
          </p:blipFill>
          <p:spPr bwMode="auto">
            <a:xfrm>
              <a:off x="873374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5" name="图片 38"/>
            <p:cNvPicPr>
              <a:picLocks noChangeArrowheads="1"/>
            </p:cNvPicPr>
            <p:nvPr/>
          </p:nvPicPr>
          <p:blipFill>
            <a:blip r:embed="rId206" cstate="print">
              <a:extLst>
                <a:ext uri="{28A0092B-C50C-407E-A947-70E740481C1C}">
                  <a14:useLocalDpi xmlns:a14="http://schemas.microsoft.com/office/drawing/2010/main" val="0"/>
                </a:ext>
              </a:extLst>
            </a:blip>
            <a:srcRect/>
            <a:stretch>
              <a:fillRect/>
            </a:stretch>
          </p:blipFill>
          <p:spPr bwMode="auto">
            <a:xfrm>
              <a:off x="910706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6" name="图片 37"/>
            <p:cNvPicPr>
              <a:picLocks noChangeArrowheads="1"/>
            </p:cNvPicPr>
            <p:nvPr/>
          </p:nvPicPr>
          <p:blipFill>
            <a:blip r:embed="rId207" cstate="print">
              <a:extLst>
                <a:ext uri="{28A0092B-C50C-407E-A947-70E740481C1C}">
                  <a14:useLocalDpi xmlns:a14="http://schemas.microsoft.com/office/drawing/2010/main" val="0"/>
                </a:ext>
              </a:extLst>
            </a:blip>
            <a:srcRect/>
            <a:stretch>
              <a:fillRect/>
            </a:stretch>
          </p:blipFill>
          <p:spPr bwMode="auto">
            <a:xfrm>
              <a:off x="948038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7" name="图片 36"/>
            <p:cNvPicPr>
              <a:picLocks noChangeArrowheads="1"/>
            </p:cNvPicPr>
            <p:nvPr/>
          </p:nvPicPr>
          <p:blipFill>
            <a:blip r:embed="rId208" cstate="print">
              <a:extLst>
                <a:ext uri="{28A0092B-C50C-407E-A947-70E740481C1C}">
                  <a14:useLocalDpi xmlns:a14="http://schemas.microsoft.com/office/drawing/2010/main" val="0"/>
                </a:ext>
              </a:extLst>
            </a:blip>
            <a:srcRect/>
            <a:stretch>
              <a:fillRect/>
            </a:stretch>
          </p:blipFill>
          <p:spPr bwMode="auto">
            <a:xfrm>
              <a:off x="985370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8" name="图片 35" descr="å¸¸å·æºçµèä¸ææ¯å­¦é¢"/>
            <p:cNvPicPr>
              <a:picLocks noChangeArrowheads="1"/>
            </p:cNvPicPr>
            <p:nvPr/>
          </p:nvPicPr>
          <p:blipFill>
            <a:blip r:embed="rId209" cstate="print">
              <a:extLst>
                <a:ext uri="{28A0092B-C50C-407E-A947-70E740481C1C}">
                  <a14:useLocalDpi xmlns:a14="http://schemas.microsoft.com/office/drawing/2010/main" val="0"/>
                </a:ext>
              </a:extLst>
            </a:blip>
            <a:srcRect l="14600" t="8473" r="14221" b="8244"/>
            <a:stretch>
              <a:fillRect/>
            </a:stretch>
          </p:blipFill>
          <p:spPr bwMode="auto">
            <a:xfrm>
              <a:off x="1022702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9" name="图片 34"/>
            <p:cNvPicPr>
              <a:picLocks noChangeArrowheads="1"/>
            </p:cNvPicPr>
            <p:nvPr/>
          </p:nvPicPr>
          <p:blipFill>
            <a:blip r:embed="rId210" cstate="print">
              <a:extLst>
                <a:ext uri="{28A0092B-C50C-407E-A947-70E740481C1C}">
                  <a14:useLocalDpi xmlns:a14="http://schemas.microsoft.com/office/drawing/2010/main" val="0"/>
                </a:ext>
              </a:extLst>
            </a:blip>
            <a:srcRect/>
            <a:stretch>
              <a:fillRect/>
            </a:stretch>
          </p:blipFill>
          <p:spPr bwMode="auto">
            <a:xfrm>
              <a:off x="1060034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0" name="图片 33" descr="æ²§å·èä¸ææ¯å­¦é¢"/>
            <p:cNvPicPr>
              <a:picLocks noChangeArrowheads="1"/>
            </p:cNvPicPr>
            <p:nvPr/>
          </p:nvPicPr>
          <p:blipFill>
            <a:blip r:embed="rId211" cstate="print">
              <a:extLst>
                <a:ext uri="{28A0092B-C50C-407E-A947-70E740481C1C}">
                  <a14:useLocalDpi xmlns:a14="http://schemas.microsoft.com/office/drawing/2010/main" val="0"/>
                </a:ext>
              </a:extLst>
            </a:blip>
            <a:srcRect/>
            <a:stretch>
              <a:fillRect/>
            </a:stretch>
          </p:blipFill>
          <p:spPr bwMode="auto">
            <a:xfrm>
              <a:off x="1097366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1" name="图片 32"/>
            <p:cNvPicPr>
              <a:picLocks noChangeArrowheads="1"/>
            </p:cNvPicPr>
            <p:nvPr/>
          </p:nvPicPr>
          <p:blipFill>
            <a:blip r:embed="rId212" cstate="print">
              <a:extLst>
                <a:ext uri="{28A0092B-C50C-407E-A947-70E740481C1C}">
                  <a14:useLocalDpi xmlns:a14="http://schemas.microsoft.com/office/drawing/2010/main" val="0"/>
                </a:ext>
              </a:extLst>
            </a:blip>
            <a:srcRect l="3101" t="2118" r="2058" b="2029"/>
            <a:stretch>
              <a:fillRect/>
            </a:stretch>
          </p:blipFill>
          <p:spPr bwMode="auto">
            <a:xfrm>
              <a:off x="11346980" y="5002237"/>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组合 32"/>
          <p:cNvGrpSpPr/>
          <p:nvPr/>
        </p:nvGrpSpPr>
        <p:grpSpPr>
          <a:xfrm>
            <a:off x="520700" y="5384197"/>
            <a:ext cx="11186280" cy="380003"/>
            <a:chOff x="520700" y="5384197"/>
            <a:chExt cx="11186280" cy="380003"/>
          </a:xfrm>
        </p:grpSpPr>
        <p:pic>
          <p:nvPicPr>
            <p:cNvPr id="242" name="图片 31" descr="åäº¬äº¤éè¿è¾èä¸å­¦é¢"/>
            <p:cNvPicPr>
              <a:picLocks noChangeArrowheads="1"/>
            </p:cNvPicPr>
            <p:nvPr/>
          </p:nvPicPr>
          <p:blipFill>
            <a:blip r:embed="rId213" cstate="print">
              <a:extLst>
                <a:ext uri="{28A0092B-C50C-407E-A947-70E740481C1C}">
                  <a14:useLocalDpi xmlns:a14="http://schemas.microsoft.com/office/drawing/2010/main" val="0"/>
                </a:ext>
              </a:extLst>
            </a:blip>
            <a:srcRect/>
            <a:stretch>
              <a:fillRect/>
            </a:stretch>
          </p:blipFill>
          <p:spPr bwMode="auto">
            <a:xfrm>
              <a:off x="52070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3" name="图片 30" descr="åæµ·èä¸å­¦é¢"/>
            <p:cNvPicPr>
              <a:picLocks noChangeArrowheads="1"/>
            </p:cNvPicPr>
            <p:nvPr/>
          </p:nvPicPr>
          <p:blipFill>
            <a:blip r:embed="rId214" cstate="print">
              <a:extLst>
                <a:ext uri="{28A0092B-C50C-407E-A947-70E740481C1C}">
                  <a14:useLocalDpi xmlns:a14="http://schemas.microsoft.com/office/drawing/2010/main" val="0"/>
                </a:ext>
              </a:extLst>
            </a:blip>
            <a:srcRect/>
            <a:stretch>
              <a:fillRect/>
            </a:stretch>
          </p:blipFill>
          <p:spPr bwMode="auto">
            <a:xfrm>
              <a:off x="89402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4" name="图片 29" descr="å®å¾½æ°´å©æ°´çµèä¸ææ¯å­¦é¢"/>
            <p:cNvPicPr>
              <a:picLocks noChangeArrowheads="1"/>
            </p:cNvPicPr>
            <p:nvPr/>
          </p:nvPicPr>
          <p:blipFill>
            <a:blip r:embed="rId215" cstate="print">
              <a:extLst>
                <a:ext uri="{28A0092B-C50C-407E-A947-70E740481C1C}">
                  <a14:useLocalDpi xmlns:a14="http://schemas.microsoft.com/office/drawing/2010/main" val="0"/>
                </a:ext>
              </a:extLst>
            </a:blip>
            <a:srcRect/>
            <a:stretch>
              <a:fillRect/>
            </a:stretch>
          </p:blipFill>
          <p:spPr bwMode="auto">
            <a:xfrm>
              <a:off x="126734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5" name="图片 28" descr="å®å¾½äº¤éèä¸ææ¯å­¦é¢"/>
            <p:cNvPicPr>
              <a:picLocks noChangeArrowheads="1"/>
            </p:cNvPicPr>
            <p:nvPr/>
          </p:nvPicPr>
          <p:blipFill>
            <a:blip r:embed="rId216" cstate="print">
              <a:extLst>
                <a:ext uri="{28A0092B-C50C-407E-A947-70E740481C1C}">
                  <a14:useLocalDpi xmlns:a14="http://schemas.microsoft.com/office/drawing/2010/main" val="0"/>
                </a:ext>
              </a:extLst>
            </a:blip>
            <a:srcRect/>
            <a:stretch>
              <a:fillRect/>
            </a:stretch>
          </p:blipFill>
          <p:spPr bwMode="auto">
            <a:xfrm>
              <a:off x="164066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6" name="图片 27" descr="å®å¾½å·¥ä¸ç»æµèä¸ææ¯å­¦é¢"/>
            <p:cNvPicPr>
              <a:picLocks noChangeArrowheads="1"/>
            </p:cNvPicPr>
            <p:nvPr/>
          </p:nvPicPr>
          <p:blipFill>
            <a:blip r:embed="rId217" cstate="print">
              <a:extLst>
                <a:ext uri="{28A0092B-C50C-407E-A947-70E740481C1C}">
                  <a14:useLocalDpi xmlns:a14="http://schemas.microsoft.com/office/drawing/2010/main" val="0"/>
                </a:ext>
              </a:extLst>
            </a:blip>
            <a:srcRect/>
            <a:stretch>
              <a:fillRect/>
            </a:stretch>
          </p:blipFill>
          <p:spPr bwMode="auto">
            <a:xfrm>
              <a:off x="201398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7" name="图片 26" descr="å®å¾½å·¥åèä¸å­¦é¢"/>
            <p:cNvPicPr>
              <a:picLocks noChangeArrowheads="1"/>
            </p:cNvPicPr>
            <p:nvPr/>
          </p:nvPicPr>
          <p:blipFill>
            <a:blip r:embed="rId218" cstate="print">
              <a:extLst>
                <a:ext uri="{28A0092B-C50C-407E-A947-70E740481C1C}">
                  <a14:useLocalDpi xmlns:a14="http://schemas.microsoft.com/office/drawing/2010/main" val="0"/>
                </a:ext>
              </a:extLst>
            </a:blip>
            <a:srcRect/>
            <a:stretch>
              <a:fillRect/>
            </a:stretch>
          </p:blipFill>
          <p:spPr bwMode="auto">
            <a:xfrm>
              <a:off x="238730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8" name="图片 25"/>
            <p:cNvPicPr>
              <a:picLocks noChangeArrowheads="1"/>
            </p:cNvPicPr>
            <p:nvPr/>
          </p:nvPicPr>
          <p:blipFill>
            <a:blip r:embed="rId219" cstate="print">
              <a:extLst>
                <a:ext uri="{28A0092B-C50C-407E-A947-70E740481C1C}">
                  <a14:useLocalDpi xmlns:a14="http://schemas.microsoft.com/office/drawing/2010/main" val="0"/>
                </a:ext>
              </a:extLst>
            </a:blip>
            <a:srcRect t="20119" r="3886" b="8243"/>
            <a:stretch>
              <a:fillRect/>
            </a:stretch>
          </p:blipFill>
          <p:spPr bwMode="auto">
            <a:xfrm>
              <a:off x="276062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9" name="图片 24"/>
            <p:cNvPicPr>
              <a:picLocks noChangeArrowheads="1"/>
            </p:cNvPicPr>
            <p:nvPr/>
          </p:nvPicPr>
          <p:blipFill>
            <a:blip r:embed="rId220" cstate="print">
              <a:extLst>
                <a:ext uri="{28A0092B-C50C-407E-A947-70E740481C1C}">
                  <a14:useLocalDpi xmlns:a14="http://schemas.microsoft.com/office/drawing/2010/main" val="0"/>
                </a:ext>
              </a:extLst>
            </a:blip>
            <a:srcRect/>
            <a:stretch>
              <a:fillRect/>
            </a:stretch>
          </p:blipFill>
          <p:spPr bwMode="auto">
            <a:xfrm>
              <a:off x="313394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0" name="图片 249" descr="å¤©æ´¥å¸èä¸å¤§å­¦"/>
            <p:cNvPicPr/>
            <p:nvPr/>
          </p:nvPicPr>
          <p:blipFill>
            <a:blip r:embed="rId221" cstate="print">
              <a:extLst>
                <a:ext uri="{28A0092B-C50C-407E-A947-70E740481C1C}">
                  <a14:useLocalDpi xmlns:a14="http://schemas.microsoft.com/office/drawing/2010/main" val="0"/>
                </a:ext>
              </a:extLst>
            </a:blip>
            <a:srcRect/>
            <a:stretch>
              <a:fillRect/>
            </a:stretch>
          </p:blipFill>
          <p:spPr bwMode="auto">
            <a:xfrm>
              <a:off x="3507260" y="5384197"/>
              <a:ext cx="360000" cy="360000"/>
            </a:xfrm>
            <a:prstGeom prst="rect">
              <a:avLst/>
            </a:prstGeom>
            <a:noFill/>
            <a:ln>
              <a:noFill/>
            </a:ln>
          </p:spPr>
        </p:pic>
        <p:pic>
          <p:nvPicPr>
            <p:cNvPr id="251" name="图片 17"/>
            <p:cNvPicPr>
              <a:picLocks noChangeAspect="1" noChangeArrowheads="1"/>
            </p:cNvPicPr>
            <p:nvPr/>
          </p:nvPicPr>
          <p:blipFill>
            <a:blip r:embed="rId222" cstate="print">
              <a:extLst>
                <a:ext uri="{28A0092B-C50C-407E-A947-70E740481C1C}">
                  <a14:useLocalDpi xmlns:a14="http://schemas.microsoft.com/office/drawing/2010/main" val="0"/>
                </a:ext>
              </a:extLst>
            </a:blip>
            <a:srcRect l="30869" t="13338" r="33977" b="51514"/>
            <a:stretch>
              <a:fillRect/>
            </a:stretch>
          </p:blipFill>
          <p:spPr bwMode="auto">
            <a:xfrm>
              <a:off x="388058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2" name="图片 37"/>
            <p:cNvPicPr>
              <a:picLocks noChangeAspect="1" noChangeArrowheads="1"/>
            </p:cNvPicPr>
            <p:nvPr/>
          </p:nvPicPr>
          <p:blipFill>
            <a:blip r:embed="rId223">
              <a:extLst>
                <a:ext uri="{28A0092B-C50C-407E-A947-70E740481C1C}">
                  <a14:useLocalDpi xmlns:a14="http://schemas.microsoft.com/office/drawing/2010/main" val="0"/>
                </a:ext>
              </a:extLst>
            </a:blip>
            <a:srcRect t="23096" r="79071" b="24779"/>
            <a:stretch>
              <a:fillRect/>
            </a:stretch>
          </p:blipFill>
          <p:spPr bwMode="auto">
            <a:xfrm>
              <a:off x="4253900" y="5384197"/>
              <a:ext cx="360000" cy="353567"/>
            </a:xfrm>
            <a:prstGeom prst="rect">
              <a:avLst/>
            </a:prstGeom>
            <a:noFill/>
            <a:extLst>
              <a:ext uri="{909E8E84-426E-40DD-AFC4-6F175D3DCCD1}">
                <a14:hiddenFill xmlns:a14="http://schemas.microsoft.com/office/drawing/2010/main">
                  <a:solidFill>
                    <a:srgbClr val="FFFFFF"/>
                  </a:solidFill>
                </a14:hiddenFill>
              </a:ext>
            </a:extLst>
          </p:spPr>
        </p:pic>
        <p:pic>
          <p:nvPicPr>
            <p:cNvPr id="253" name="图片 252"/>
            <p:cNvPicPr>
              <a:picLocks noChangeAspect="1"/>
            </p:cNvPicPr>
            <p:nvPr/>
          </p:nvPicPr>
          <p:blipFill rotWithShape="1">
            <a:blip r:embed="rId224">
              <a:duotone>
                <a:prstClr val="black"/>
                <a:srgbClr val="0F437F">
                  <a:tint val="45000"/>
                  <a:satMod val="400000"/>
                </a:srgbClr>
              </a:duotone>
              <a:extLst>
                <a:ext uri="{28A0092B-C50C-407E-A947-70E740481C1C}">
                  <a14:useLocalDpi xmlns:a14="http://schemas.microsoft.com/office/drawing/2010/main" val="0"/>
                </a:ext>
              </a:extLst>
            </a:blip>
            <a:srcRect t="20267" r="79394" b="17409"/>
            <a:stretch>
              <a:fillRect/>
            </a:stretch>
          </p:blipFill>
          <p:spPr bwMode="auto">
            <a:xfrm>
              <a:off x="4627220" y="5384197"/>
              <a:ext cx="360000" cy="357636"/>
            </a:xfrm>
            <a:prstGeom prst="rect">
              <a:avLst/>
            </a:prstGeom>
            <a:solidFill>
              <a:schemeClr val="bg1"/>
            </a:solidFill>
            <a:ln>
              <a:noFill/>
            </a:ln>
            <a:effectLst/>
          </p:spPr>
        </p:pic>
        <p:pic>
          <p:nvPicPr>
            <p:cNvPr id="254" name="图片 15"/>
            <p:cNvPicPr>
              <a:picLocks noChangeAspect="1" noChangeArrowheads="1"/>
            </p:cNvPicPr>
            <p:nvPr/>
          </p:nvPicPr>
          <p:blipFill>
            <a:blip r:embed="rId225" cstate="print">
              <a:extLst>
                <a:ext uri="{28A0092B-C50C-407E-A947-70E740481C1C}">
                  <a14:useLocalDpi xmlns:a14="http://schemas.microsoft.com/office/drawing/2010/main" val="0"/>
                </a:ext>
              </a:extLst>
            </a:blip>
            <a:srcRect/>
            <a:stretch>
              <a:fillRect/>
            </a:stretch>
          </p:blipFill>
          <p:spPr bwMode="auto">
            <a:xfrm>
              <a:off x="500054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5" name="图片 35" descr="å±±ä¸å¬è·¯æå¸å­¦é¢"/>
            <p:cNvPicPr>
              <a:picLocks noChangeAspect="1" noChangeArrowheads="1"/>
            </p:cNvPicPr>
            <p:nvPr/>
          </p:nvPicPr>
          <p:blipFill>
            <a:blip r:embed="rId226" cstate="print">
              <a:extLst>
                <a:ext uri="{28A0092B-C50C-407E-A947-70E740481C1C}">
                  <a14:useLocalDpi xmlns:a14="http://schemas.microsoft.com/office/drawing/2010/main" val="0"/>
                </a:ext>
              </a:extLst>
            </a:blip>
            <a:srcRect/>
            <a:stretch>
              <a:fillRect/>
            </a:stretch>
          </p:blipFill>
          <p:spPr bwMode="auto">
            <a:xfrm>
              <a:off x="537386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6" name="图片 79"/>
            <p:cNvPicPr>
              <a:picLocks noChangeAspect="1" noChangeArrowheads="1"/>
            </p:cNvPicPr>
            <p:nvPr/>
          </p:nvPicPr>
          <p:blipFill>
            <a:blip r:embed="rId227" cstate="print">
              <a:extLst>
                <a:ext uri="{28A0092B-C50C-407E-A947-70E740481C1C}">
                  <a14:useLocalDpi xmlns:a14="http://schemas.microsoft.com/office/drawing/2010/main" val="0"/>
                </a:ext>
              </a:extLst>
            </a:blip>
            <a:srcRect/>
            <a:stretch>
              <a:fillRect/>
            </a:stretch>
          </p:blipFill>
          <p:spPr bwMode="auto">
            <a:xfrm>
              <a:off x="574718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7" name="图片 80" descr="æ±è¥¿ç°ä»£èä¸ææ¯å­¦é¢"/>
            <p:cNvPicPr>
              <a:picLocks noChangeAspect="1" noChangeArrowheads="1"/>
            </p:cNvPicPr>
            <p:nvPr/>
          </p:nvPicPr>
          <p:blipFill>
            <a:blip r:embed="rId228" cstate="print">
              <a:extLst>
                <a:ext uri="{28A0092B-C50C-407E-A947-70E740481C1C}">
                  <a14:useLocalDpi xmlns:a14="http://schemas.microsoft.com/office/drawing/2010/main" val="0"/>
                </a:ext>
              </a:extLst>
            </a:blip>
            <a:srcRect/>
            <a:stretch>
              <a:fillRect/>
            </a:stretch>
          </p:blipFill>
          <p:spPr bwMode="auto">
            <a:xfrm rot="1091129">
              <a:off x="612050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8" name="图片 75"/>
            <p:cNvPicPr>
              <a:picLocks noChangeAspect="1" noChangeArrowheads="1"/>
            </p:cNvPicPr>
            <p:nvPr/>
          </p:nvPicPr>
          <p:blipFill>
            <a:blip r:embed="rId229">
              <a:extLst>
                <a:ext uri="{28A0092B-C50C-407E-A947-70E740481C1C}">
                  <a14:useLocalDpi xmlns:a14="http://schemas.microsoft.com/office/drawing/2010/main" val="0"/>
                </a:ext>
              </a:extLst>
            </a:blip>
            <a:srcRect/>
            <a:stretch>
              <a:fillRect/>
            </a:stretch>
          </p:blipFill>
          <p:spPr bwMode="auto">
            <a:xfrm>
              <a:off x="6493820" y="5384197"/>
              <a:ext cx="360000" cy="340542"/>
            </a:xfrm>
            <a:prstGeom prst="rect">
              <a:avLst/>
            </a:prstGeom>
            <a:noFill/>
            <a:extLst>
              <a:ext uri="{909E8E84-426E-40DD-AFC4-6F175D3DCCD1}">
                <a14:hiddenFill xmlns:a14="http://schemas.microsoft.com/office/drawing/2010/main">
                  <a:solidFill>
                    <a:srgbClr val="FFFFFF"/>
                  </a:solidFill>
                </a14:hiddenFill>
              </a:ext>
            </a:extLst>
          </p:spPr>
        </p:pic>
        <p:pic>
          <p:nvPicPr>
            <p:cNvPr id="259" name="图片 74" descr="è´µå·ç§æå­¦æ ¡"/>
            <p:cNvPicPr>
              <a:picLocks noChangeAspect="1" noChangeArrowheads="1"/>
            </p:cNvPicPr>
            <p:nvPr/>
          </p:nvPicPr>
          <p:blipFill>
            <a:blip r:embed="rId230">
              <a:extLst>
                <a:ext uri="{28A0092B-C50C-407E-A947-70E740481C1C}">
                  <a14:useLocalDpi xmlns:a14="http://schemas.microsoft.com/office/drawing/2010/main" val="0"/>
                </a:ext>
              </a:extLst>
            </a:blip>
            <a:srcRect r="84229"/>
            <a:stretch>
              <a:fillRect/>
            </a:stretch>
          </p:blipFill>
          <p:spPr bwMode="auto">
            <a:xfrm>
              <a:off x="6867140" y="5384197"/>
              <a:ext cx="360000" cy="349713"/>
            </a:xfrm>
            <a:prstGeom prst="rect">
              <a:avLst/>
            </a:prstGeom>
            <a:noFill/>
            <a:extLst>
              <a:ext uri="{909E8E84-426E-40DD-AFC4-6F175D3DCCD1}">
                <a14:hiddenFill xmlns:a14="http://schemas.microsoft.com/office/drawing/2010/main">
                  <a:solidFill>
                    <a:srgbClr val="FFFFFF"/>
                  </a:solidFill>
                </a14:hiddenFill>
              </a:ext>
            </a:extLst>
          </p:spPr>
        </p:pic>
        <p:pic>
          <p:nvPicPr>
            <p:cNvPr id="260" name="图片 59"/>
            <p:cNvPicPr>
              <a:picLocks noChangeAspect="1" noChangeArrowheads="1"/>
            </p:cNvPicPr>
            <p:nvPr/>
          </p:nvPicPr>
          <p:blipFill rotWithShape="1">
            <a:blip r:embed="rId231" cstate="print">
              <a:extLst>
                <a:ext uri="{28A0092B-C50C-407E-A947-70E740481C1C}">
                  <a14:useLocalDpi xmlns:a14="http://schemas.microsoft.com/office/drawing/2010/main" val="0"/>
                </a:ext>
              </a:extLst>
            </a:blip>
            <a:srcRect l="7126" t="7142" r="5802" b="4386"/>
            <a:stretch>
              <a:fillRect/>
            </a:stretch>
          </p:blipFill>
          <p:spPr bwMode="auto">
            <a:xfrm>
              <a:off x="7240460" y="5384197"/>
              <a:ext cx="360000" cy="365782"/>
            </a:xfrm>
            <a:prstGeom prst="rect">
              <a:avLst/>
            </a:prstGeom>
            <a:noFill/>
            <a:extLst>
              <a:ext uri="{909E8E84-426E-40DD-AFC4-6F175D3DCCD1}">
                <a14:hiddenFill xmlns:a14="http://schemas.microsoft.com/office/drawing/2010/main">
                  <a:solidFill>
                    <a:srgbClr val="FFFFFF"/>
                  </a:solidFill>
                </a14:hiddenFill>
              </a:ext>
            </a:extLst>
          </p:spPr>
        </p:pic>
        <p:pic>
          <p:nvPicPr>
            <p:cNvPr id="261" name="图片 81" descr="æ±èçäº¤éæå¸å­¦é¢"/>
            <p:cNvPicPr>
              <a:picLocks noChangeAspect="1" noChangeArrowheads="1"/>
            </p:cNvPicPr>
            <p:nvPr/>
          </p:nvPicPr>
          <p:blipFill>
            <a:blip r:embed="rId232" cstate="print">
              <a:extLst>
                <a:ext uri="{28A0092B-C50C-407E-A947-70E740481C1C}">
                  <a14:useLocalDpi xmlns:a14="http://schemas.microsoft.com/office/drawing/2010/main" val="0"/>
                </a:ext>
              </a:extLst>
            </a:blip>
            <a:srcRect/>
            <a:stretch>
              <a:fillRect/>
            </a:stretch>
          </p:blipFill>
          <p:spPr bwMode="auto">
            <a:xfrm>
              <a:off x="761378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62" name="图片 82"/>
            <p:cNvPicPr>
              <a:picLocks noChangeAspect="1" noChangeArrowheads="1"/>
            </p:cNvPicPr>
            <p:nvPr/>
          </p:nvPicPr>
          <p:blipFill>
            <a:blip r:embed="rId233" cstate="print">
              <a:extLst>
                <a:ext uri="{28A0092B-C50C-407E-A947-70E740481C1C}">
                  <a14:useLocalDpi xmlns:a14="http://schemas.microsoft.com/office/drawing/2010/main" val="0"/>
                </a:ext>
              </a:extLst>
            </a:blip>
            <a:srcRect/>
            <a:stretch>
              <a:fillRect/>
            </a:stretch>
          </p:blipFill>
          <p:spPr bwMode="auto">
            <a:xfrm>
              <a:off x="798710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63" name="图片 73" descr="è´µå·äº¤éèä¸ææ¯å­¦é¢"/>
            <p:cNvPicPr>
              <a:picLocks noChangeAspect="1" noChangeArrowheads="1"/>
            </p:cNvPicPr>
            <p:nvPr/>
          </p:nvPicPr>
          <p:blipFill rotWithShape="1">
            <a:blip r:embed="rId234" cstate="print">
              <a:extLst>
                <a:ext uri="{28A0092B-C50C-407E-A947-70E740481C1C}">
                  <a14:useLocalDpi xmlns:a14="http://schemas.microsoft.com/office/drawing/2010/main" val="0"/>
                </a:ext>
              </a:extLst>
            </a:blip>
            <a:srcRect b="12250"/>
            <a:stretch>
              <a:fillRect/>
            </a:stretch>
          </p:blipFill>
          <p:spPr bwMode="auto">
            <a:xfrm>
              <a:off x="8360420" y="5384197"/>
              <a:ext cx="360000" cy="358338"/>
            </a:xfrm>
            <a:prstGeom prst="rect">
              <a:avLst/>
            </a:prstGeom>
            <a:noFill/>
            <a:extLst>
              <a:ext uri="{909E8E84-426E-40DD-AFC4-6F175D3DCCD1}">
                <a14:hiddenFill xmlns:a14="http://schemas.microsoft.com/office/drawing/2010/main">
                  <a:solidFill>
                    <a:srgbClr val="FFFFFF"/>
                  </a:solidFill>
                </a14:hiddenFill>
              </a:ext>
            </a:extLst>
          </p:spPr>
        </p:pic>
        <p:pic>
          <p:nvPicPr>
            <p:cNvPr id="264" name="图片 71"/>
            <p:cNvPicPr>
              <a:picLocks noChangeAspect="1" noChangeArrowheads="1"/>
            </p:cNvPicPr>
            <p:nvPr/>
          </p:nvPicPr>
          <p:blipFill>
            <a:blip r:embed="rId235" cstate="print">
              <a:extLst>
                <a:ext uri="{28A0092B-C50C-407E-A947-70E740481C1C}">
                  <a14:useLocalDpi xmlns:a14="http://schemas.microsoft.com/office/drawing/2010/main" val="0"/>
                </a:ext>
              </a:extLst>
            </a:blip>
            <a:srcRect/>
            <a:stretch>
              <a:fillRect/>
            </a:stretch>
          </p:blipFill>
          <p:spPr bwMode="auto">
            <a:xfrm>
              <a:off x="873374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65" name="图片 264"/>
            <p:cNvPicPr>
              <a:picLocks noChangeAspect="1"/>
            </p:cNvPicPr>
            <p:nvPr/>
          </p:nvPicPr>
          <p:blipFill rotWithShape="1">
            <a:blip r:embed="rId236" cstate="print">
              <a:duotone>
                <a:prstClr val="black"/>
                <a:schemeClr val="accent5">
                  <a:tint val="45000"/>
                  <a:satMod val="400000"/>
                </a:schemeClr>
              </a:duotone>
              <a:extLst>
                <a:ext uri="{28A0092B-C50C-407E-A947-70E740481C1C}">
                  <a14:useLocalDpi xmlns:a14="http://schemas.microsoft.com/office/drawing/2010/main" val="0"/>
                </a:ext>
              </a:extLst>
            </a:blip>
            <a:srcRect r="86877"/>
            <a:stretch>
              <a:fillRect/>
            </a:stretch>
          </p:blipFill>
          <p:spPr bwMode="auto">
            <a:xfrm>
              <a:off x="9107060" y="5384197"/>
              <a:ext cx="360000" cy="365781"/>
            </a:xfrm>
            <a:prstGeom prst="rect">
              <a:avLst/>
            </a:prstGeom>
            <a:noFill/>
            <a:ln>
              <a:noFill/>
            </a:ln>
            <a:effectLst/>
          </p:spPr>
        </p:pic>
        <p:pic>
          <p:nvPicPr>
            <p:cNvPr id="266" name="图片 55"/>
            <p:cNvPicPr>
              <a:picLocks noChangeAspect="1" noChangeArrowheads="1"/>
            </p:cNvPicPr>
            <p:nvPr/>
          </p:nvPicPr>
          <p:blipFill>
            <a:blip r:embed="rId237">
              <a:extLst>
                <a:ext uri="{28A0092B-C50C-407E-A947-70E740481C1C}">
                  <a14:useLocalDpi xmlns:a14="http://schemas.microsoft.com/office/drawing/2010/main" val="0"/>
                </a:ext>
              </a:extLst>
            </a:blip>
            <a:srcRect r="81139"/>
            <a:stretch>
              <a:fillRect/>
            </a:stretch>
          </p:blipFill>
          <p:spPr bwMode="auto">
            <a:xfrm>
              <a:off x="9480380" y="5384197"/>
              <a:ext cx="360000" cy="355322"/>
            </a:xfrm>
            <a:prstGeom prst="rect">
              <a:avLst/>
            </a:prstGeom>
            <a:noFill/>
            <a:extLst>
              <a:ext uri="{909E8E84-426E-40DD-AFC4-6F175D3DCCD1}">
                <a14:hiddenFill xmlns:a14="http://schemas.microsoft.com/office/drawing/2010/main">
                  <a:solidFill>
                    <a:srgbClr val="FFFFFF"/>
                  </a:solidFill>
                </a14:hiddenFill>
              </a:ext>
            </a:extLst>
          </p:spPr>
        </p:pic>
        <p:pic>
          <p:nvPicPr>
            <p:cNvPr id="267" name="图片 22"/>
            <p:cNvPicPr>
              <a:picLocks noChangeAspect="1" noChangeArrowheads="1"/>
            </p:cNvPicPr>
            <p:nvPr/>
          </p:nvPicPr>
          <p:blipFill>
            <a:blip r:embed="rId238">
              <a:extLst>
                <a:ext uri="{28A0092B-C50C-407E-A947-70E740481C1C}">
                  <a14:useLocalDpi xmlns:a14="http://schemas.microsoft.com/office/drawing/2010/main" val="0"/>
                </a:ext>
              </a:extLst>
            </a:blip>
            <a:srcRect r="84999"/>
            <a:stretch>
              <a:fillRect/>
            </a:stretch>
          </p:blipFill>
          <p:spPr bwMode="auto">
            <a:xfrm>
              <a:off x="9853700" y="5384197"/>
              <a:ext cx="360000" cy="354631"/>
            </a:xfrm>
            <a:prstGeom prst="rect">
              <a:avLst/>
            </a:prstGeom>
            <a:noFill/>
            <a:extLst>
              <a:ext uri="{909E8E84-426E-40DD-AFC4-6F175D3DCCD1}">
                <a14:hiddenFill xmlns:a14="http://schemas.microsoft.com/office/drawing/2010/main">
                  <a:solidFill>
                    <a:srgbClr val="FFFFFF"/>
                  </a:solidFill>
                </a14:hiddenFill>
              </a:ext>
            </a:extLst>
          </p:spPr>
        </p:pic>
        <p:pic>
          <p:nvPicPr>
            <p:cNvPr id="268" name="图片 40" descr="å®æ³¢æå¸å­¦é¢"/>
            <p:cNvPicPr>
              <a:picLocks noChangeAspect="1" noChangeArrowheads="1"/>
            </p:cNvPicPr>
            <p:nvPr/>
          </p:nvPicPr>
          <p:blipFill>
            <a:blip r:embed="rId239" cstate="print">
              <a:extLst>
                <a:ext uri="{28A0092B-C50C-407E-A947-70E740481C1C}">
                  <a14:useLocalDpi xmlns:a14="http://schemas.microsoft.com/office/drawing/2010/main" val="0"/>
                </a:ext>
              </a:extLst>
            </a:blip>
            <a:srcRect/>
            <a:stretch>
              <a:fillRect/>
            </a:stretch>
          </p:blipFill>
          <p:spPr bwMode="auto">
            <a:xfrm>
              <a:off x="10227020" y="5384197"/>
              <a:ext cx="360000" cy="364803"/>
            </a:xfrm>
            <a:prstGeom prst="rect">
              <a:avLst/>
            </a:prstGeom>
            <a:noFill/>
            <a:extLst>
              <a:ext uri="{909E8E84-426E-40DD-AFC4-6F175D3DCCD1}">
                <a14:hiddenFill xmlns:a14="http://schemas.microsoft.com/office/drawing/2010/main">
                  <a:solidFill>
                    <a:srgbClr val="FFFFFF"/>
                  </a:solidFill>
                </a14:hiddenFill>
              </a:ext>
            </a:extLst>
          </p:spPr>
        </p:pic>
        <p:pic>
          <p:nvPicPr>
            <p:cNvPr id="269" name="图片 41" descr="åéå·¥è´¸æå¸å­¦é¢"/>
            <p:cNvPicPr>
              <a:picLocks noChangeAspect="1" noChangeArrowheads="1"/>
            </p:cNvPicPr>
            <p:nvPr/>
          </p:nvPicPr>
          <p:blipFill>
            <a:blip r:embed="rId240" cstate="print">
              <a:extLst>
                <a:ext uri="{28A0092B-C50C-407E-A947-70E740481C1C}">
                  <a14:useLocalDpi xmlns:a14="http://schemas.microsoft.com/office/drawing/2010/main" val="0"/>
                </a:ext>
              </a:extLst>
            </a:blip>
            <a:srcRect/>
            <a:stretch>
              <a:fillRect/>
            </a:stretch>
          </p:blipFill>
          <p:spPr bwMode="auto">
            <a:xfrm>
              <a:off x="1060034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0" name="图片 84"/>
            <p:cNvPicPr>
              <a:picLocks noChangeAspect="1" noChangeArrowheads="1"/>
            </p:cNvPicPr>
            <p:nvPr/>
          </p:nvPicPr>
          <p:blipFill>
            <a:blip r:embed="rId241" cstate="print">
              <a:extLst>
                <a:ext uri="{28A0092B-C50C-407E-A947-70E740481C1C}">
                  <a14:useLocalDpi xmlns:a14="http://schemas.microsoft.com/office/drawing/2010/main" val="0"/>
                </a:ext>
              </a:extLst>
            </a:blip>
            <a:srcRect/>
            <a:stretch>
              <a:fillRect/>
            </a:stretch>
          </p:blipFill>
          <p:spPr bwMode="auto">
            <a:xfrm>
              <a:off x="10973660" y="5384197"/>
              <a:ext cx="360000" cy="380003"/>
            </a:xfrm>
            <a:prstGeom prst="rect">
              <a:avLst/>
            </a:prstGeom>
            <a:noFill/>
            <a:extLst>
              <a:ext uri="{909E8E84-426E-40DD-AFC4-6F175D3DCCD1}">
                <a14:hiddenFill xmlns:a14="http://schemas.microsoft.com/office/drawing/2010/main">
                  <a:solidFill>
                    <a:srgbClr val="FFFFFF"/>
                  </a:solidFill>
                </a14:hiddenFill>
              </a:ext>
            </a:extLst>
          </p:spPr>
        </p:pic>
        <p:pic>
          <p:nvPicPr>
            <p:cNvPr id="271" name="图片 86" descr="èå·åä¸å­¦æ ¡"/>
            <p:cNvPicPr>
              <a:picLocks noChangeArrowheads="1"/>
            </p:cNvPicPr>
            <p:nvPr/>
          </p:nvPicPr>
          <p:blipFill rotWithShape="1">
            <a:blip r:embed="rId242" cstate="print">
              <a:extLst>
                <a:ext uri="{28A0092B-C50C-407E-A947-70E740481C1C}">
                  <a14:useLocalDpi xmlns:a14="http://schemas.microsoft.com/office/drawing/2010/main" val="0"/>
                </a:ext>
              </a:extLst>
            </a:blip>
            <a:srcRect l="15808" r="14170"/>
            <a:stretch>
              <a:fillRect/>
            </a:stretch>
          </p:blipFill>
          <p:spPr bwMode="auto">
            <a:xfrm>
              <a:off x="11346980" y="5384197"/>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组合 33"/>
          <p:cNvGrpSpPr/>
          <p:nvPr/>
        </p:nvGrpSpPr>
        <p:grpSpPr>
          <a:xfrm>
            <a:off x="520700" y="5766157"/>
            <a:ext cx="11186280" cy="384661"/>
            <a:chOff x="520700" y="5766157"/>
            <a:chExt cx="11186280" cy="384661"/>
          </a:xfrm>
        </p:grpSpPr>
        <p:pic>
          <p:nvPicPr>
            <p:cNvPr id="272" name="图片 67"/>
            <p:cNvPicPr>
              <a:picLocks noChangeArrowheads="1"/>
            </p:cNvPicPr>
            <p:nvPr/>
          </p:nvPicPr>
          <p:blipFill rotWithShape="1">
            <a:blip r:embed="rId243">
              <a:extLst>
                <a:ext uri="{28A0092B-C50C-407E-A947-70E740481C1C}">
                  <a14:useLocalDpi xmlns:a14="http://schemas.microsoft.com/office/drawing/2010/main" val="0"/>
                </a:ext>
              </a:extLst>
            </a:blip>
            <a:srcRect l="2373" t="5267" r="86503" b="28520"/>
            <a:stretch>
              <a:fillRect/>
            </a:stretch>
          </p:blipFill>
          <p:spPr bwMode="auto">
            <a:xfrm>
              <a:off x="52070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3" name="图片 66" descr="ç¦å·ç¬¬ä¸æå¸å­¦é¢"/>
            <p:cNvPicPr>
              <a:picLocks noChangeAspect="1" noChangeArrowheads="1"/>
            </p:cNvPicPr>
            <p:nvPr/>
          </p:nvPicPr>
          <p:blipFill>
            <a:blip r:embed="rId244">
              <a:extLst>
                <a:ext uri="{28A0092B-C50C-407E-A947-70E740481C1C}">
                  <a14:useLocalDpi xmlns:a14="http://schemas.microsoft.com/office/drawing/2010/main" val="0"/>
                </a:ext>
              </a:extLst>
            </a:blip>
            <a:srcRect l="4912" t="26060" r="75964" b="15758"/>
            <a:stretch>
              <a:fillRect/>
            </a:stretch>
          </p:blipFill>
          <p:spPr bwMode="auto">
            <a:xfrm>
              <a:off x="894020" y="5766157"/>
              <a:ext cx="360000" cy="315620"/>
            </a:xfrm>
            <a:prstGeom prst="rect">
              <a:avLst/>
            </a:prstGeom>
            <a:noFill/>
            <a:extLst>
              <a:ext uri="{909E8E84-426E-40DD-AFC4-6F175D3DCCD1}">
                <a14:hiddenFill xmlns:a14="http://schemas.microsoft.com/office/drawing/2010/main">
                  <a:solidFill>
                    <a:srgbClr val="FFFFFF"/>
                  </a:solidFill>
                </a14:hiddenFill>
              </a:ext>
            </a:extLst>
          </p:spPr>
        </p:pic>
        <p:pic>
          <p:nvPicPr>
            <p:cNvPr id="274" name="图片 54"/>
            <p:cNvPicPr>
              <a:picLocks noChangeAspect="1" noChangeArrowheads="1"/>
            </p:cNvPicPr>
            <p:nvPr/>
          </p:nvPicPr>
          <p:blipFill>
            <a:blip r:embed="rId245" cstate="print">
              <a:extLst>
                <a:ext uri="{28A0092B-C50C-407E-A947-70E740481C1C}">
                  <a14:useLocalDpi xmlns:a14="http://schemas.microsoft.com/office/drawing/2010/main" val="0"/>
                </a:ext>
              </a:extLst>
            </a:blip>
            <a:srcRect/>
            <a:stretch>
              <a:fillRect/>
            </a:stretch>
          </p:blipFill>
          <p:spPr bwMode="auto">
            <a:xfrm>
              <a:off x="126734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5" name="图片 53"/>
            <p:cNvPicPr>
              <a:picLocks noChangeAspect="1" noChangeArrowheads="1"/>
            </p:cNvPicPr>
            <p:nvPr/>
          </p:nvPicPr>
          <p:blipFill>
            <a:blip r:embed="rId233" cstate="print">
              <a:extLst>
                <a:ext uri="{28A0092B-C50C-407E-A947-70E740481C1C}">
                  <a14:useLocalDpi xmlns:a14="http://schemas.microsoft.com/office/drawing/2010/main" val="0"/>
                </a:ext>
              </a:extLst>
            </a:blip>
            <a:srcRect/>
            <a:stretch>
              <a:fillRect/>
            </a:stretch>
          </p:blipFill>
          <p:spPr bwMode="auto">
            <a:xfrm>
              <a:off x="164066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6" name="图片 3"/>
            <p:cNvPicPr>
              <a:picLocks noChangeAspect="1" noChangeArrowheads="1"/>
            </p:cNvPicPr>
            <p:nvPr/>
          </p:nvPicPr>
          <p:blipFill>
            <a:blip r:embed="rId246" cstate="print">
              <a:extLst>
                <a:ext uri="{28A0092B-C50C-407E-A947-70E740481C1C}">
                  <a14:useLocalDpi xmlns:a14="http://schemas.microsoft.com/office/drawing/2010/main" val="0"/>
                </a:ext>
              </a:extLst>
            </a:blip>
            <a:srcRect/>
            <a:stretch>
              <a:fillRect/>
            </a:stretch>
          </p:blipFill>
          <p:spPr bwMode="auto">
            <a:xfrm>
              <a:off x="201398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7" name="图片 5" descr="èå±±æå¸å­¦é¢"/>
            <p:cNvPicPr>
              <a:picLocks noChangeAspect="1" noChangeArrowheads="1"/>
            </p:cNvPicPr>
            <p:nvPr/>
          </p:nvPicPr>
          <p:blipFill>
            <a:blip r:embed="rId247" cstate="print">
              <a:extLst>
                <a:ext uri="{28A0092B-C50C-407E-A947-70E740481C1C}">
                  <a14:useLocalDpi xmlns:a14="http://schemas.microsoft.com/office/drawing/2010/main" val="0"/>
                </a:ext>
              </a:extLst>
            </a:blip>
            <a:srcRect/>
            <a:stretch>
              <a:fillRect/>
            </a:stretch>
          </p:blipFill>
          <p:spPr bwMode="auto">
            <a:xfrm>
              <a:off x="238730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8" name="图片 27"/>
            <p:cNvPicPr>
              <a:picLocks noChangeAspect="1" noChangeArrowheads="1"/>
            </p:cNvPicPr>
            <p:nvPr/>
          </p:nvPicPr>
          <p:blipFill>
            <a:blip r:embed="rId248" cstate="print">
              <a:extLst>
                <a:ext uri="{28A0092B-C50C-407E-A947-70E740481C1C}">
                  <a14:useLocalDpi xmlns:a14="http://schemas.microsoft.com/office/drawing/2010/main" val="0"/>
                </a:ext>
              </a:extLst>
            </a:blip>
            <a:srcRect/>
            <a:stretch>
              <a:fillRect/>
            </a:stretch>
          </p:blipFill>
          <p:spPr bwMode="auto">
            <a:xfrm>
              <a:off x="276062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9" name="图片 28"/>
            <p:cNvPicPr>
              <a:picLocks noChangeAspect="1" noChangeArrowheads="1"/>
            </p:cNvPicPr>
            <p:nvPr/>
          </p:nvPicPr>
          <p:blipFill>
            <a:blip r:embed="rId249" cstate="print">
              <a:extLst>
                <a:ext uri="{28A0092B-C50C-407E-A947-70E740481C1C}">
                  <a14:useLocalDpi xmlns:a14="http://schemas.microsoft.com/office/drawing/2010/main" val="0"/>
                </a:ext>
              </a:extLst>
            </a:blip>
            <a:srcRect/>
            <a:stretch>
              <a:fillRect/>
            </a:stretch>
          </p:blipFill>
          <p:spPr bwMode="auto">
            <a:xfrm>
              <a:off x="313394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0" name="图片 42" descr="åäº¬äº¤éæå¸å­¦é¢"/>
            <p:cNvPicPr>
              <a:picLocks noChangeAspect="1" noChangeArrowheads="1"/>
            </p:cNvPicPr>
            <p:nvPr/>
          </p:nvPicPr>
          <p:blipFill>
            <a:blip r:embed="rId250" cstate="print">
              <a:extLst>
                <a:ext uri="{28A0092B-C50C-407E-A947-70E740481C1C}">
                  <a14:useLocalDpi xmlns:a14="http://schemas.microsoft.com/office/drawing/2010/main" val="0"/>
                </a:ext>
              </a:extLst>
            </a:blip>
            <a:srcRect/>
            <a:stretch>
              <a:fillRect/>
            </a:stretch>
          </p:blipFill>
          <p:spPr bwMode="auto">
            <a:xfrm>
              <a:off x="3507260" y="5766157"/>
              <a:ext cx="360000" cy="381817"/>
            </a:xfrm>
            <a:prstGeom prst="rect">
              <a:avLst/>
            </a:prstGeom>
            <a:noFill/>
            <a:extLst>
              <a:ext uri="{909E8E84-426E-40DD-AFC4-6F175D3DCCD1}">
                <a14:hiddenFill xmlns:a14="http://schemas.microsoft.com/office/drawing/2010/main">
                  <a:solidFill>
                    <a:srgbClr val="FFFFFF"/>
                  </a:solidFill>
                </a14:hiddenFill>
              </a:ext>
            </a:extLst>
          </p:spPr>
        </p:pic>
        <p:pic>
          <p:nvPicPr>
            <p:cNvPr id="281" name="图片 44"/>
            <p:cNvPicPr>
              <a:picLocks noChangeAspect="1" noChangeArrowheads="1"/>
            </p:cNvPicPr>
            <p:nvPr/>
          </p:nvPicPr>
          <p:blipFill>
            <a:blip r:embed="rId251">
              <a:extLst>
                <a:ext uri="{28A0092B-C50C-407E-A947-70E740481C1C}">
                  <a14:useLocalDpi xmlns:a14="http://schemas.microsoft.com/office/drawing/2010/main" val="0"/>
                </a:ext>
              </a:extLst>
            </a:blip>
            <a:srcRect t="16942" r="73473" b="14738"/>
            <a:stretch>
              <a:fillRect/>
            </a:stretch>
          </p:blipFill>
          <p:spPr bwMode="auto">
            <a:xfrm>
              <a:off x="3880580" y="5766157"/>
              <a:ext cx="360000" cy="384661"/>
            </a:xfrm>
            <a:prstGeom prst="rect">
              <a:avLst/>
            </a:prstGeom>
            <a:noFill/>
            <a:extLst>
              <a:ext uri="{909E8E84-426E-40DD-AFC4-6F175D3DCCD1}">
                <a14:hiddenFill xmlns:a14="http://schemas.microsoft.com/office/drawing/2010/main">
                  <a:solidFill>
                    <a:srgbClr val="FFFFFF"/>
                  </a:solidFill>
                </a14:hiddenFill>
              </a:ext>
            </a:extLst>
          </p:spPr>
        </p:pic>
        <p:pic>
          <p:nvPicPr>
            <p:cNvPr id="282" name="图片 281"/>
            <p:cNvPicPr>
              <a:picLocks noChangeAspect="1"/>
            </p:cNvPicPr>
            <p:nvPr/>
          </p:nvPicPr>
          <p:blipFill rotWithShape="1">
            <a:blip r:embed="rId252">
              <a:duotone>
                <a:prstClr val="black"/>
                <a:schemeClr val="accent5">
                  <a:tint val="45000"/>
                  <a:satMod val="400000"/>
                </a:schemeClr>
              </a:duotone>
              <a:extLst>
                <a:ext uri="{28A0092B-C50C-407E-A947-70E740481C1C}">
                  <a14:useLocalDpi xmlns:a14="http://schemas.microsoft.com/office/drawing/2010/main" val="0"/>
                </a:ext>
              </a:extLst>
            </a:blip>
            <a:srcRect r="75538"/>
            <a:stretch>
              <a:fillRect/>
            </a:stretch>
          </p:blipFill>
          <p:spPr bwMode="auto">
            <a:xfrm>
              <a:off x="4253900" y="5766157"/>
              <a:ext cx="360000" cy="360000"/>
            </a:xfrm>
            <a:prstGeom prst="rect">
              <a:avLst/>
            </a:prstGeom>
            <a:noFill/>
            <a:ln>
              <a:noFill/>
            </a:ln>
          </p:spPr>
        </p:pic>
        <p:pic>
          <p:nvPicPr>
            <p:cNvPr id="283" name="图片 88"/>
            <p:cNvPicPr>
              <a:picLocks noChangeAspect="1" noChangeArrowheads="1"/>
            </p:cNvPicPr>
            <p:nvPr/>
          </p:nvPicPr>
          <p:blipFill>
            <a:blip r:embed="rId253" cstate="print">
              <a:extLst>
                <a:ext uri="{28A0092B-C50C-407E-A947-70E740481C1C}">
                  <a14:useLocalDpi xmlns:a14="http://schemas.microsoft.com/office/drawing/2010/main" val="0"/>
                </a:ext>
              </a:extLst>
            </a:blip>
            <a:srcRect/>
            <a:stretch>
              <a:fillRect/>
            </a:stretch>
          </p:blipFill>
          <p:spPr bwMode="auto">
            <a:xfrm>
              <a:off x="462722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4" name="图片 65"/>
            <p:cNvPicPr>
              <a:picLocks noChangeAspect="1" noChangeArrowheads="1"/>
            </p:cNvPicPr>
            <p:nvPr/>
          </p:nvPicPr>
          <p:blipFill>
            <a:blip r:embed="rId254" cstate="print">
              <a:extLst>
                <a:ext uri="{28A0092B-C50C-407E-A947-70E740481C1C}">
                  <a14:useLocalDpi xmlns:a14="http://schemas.microsoft.com/office/drawing/2010/main" val="0"/>
                </a:ext>
              </a:extLst>
            </a:blip>
            <a:srcRect r="80223"/>
            <a:stretch>
              <a:fillRect/>
            </a:stretch>
          </p:blipFill>
          <p:spPr bwMode="auto">
            <a:xfrm>
              <a:off x="5000540" y="5766157"/>
              <a:ext cx="360000" cy="378947"/>
            </a:xfrm>
            <a:prstGeom prst="rect">
              <a:avLst/>
            </a:prstGeom>
            <a:noFill/>
            <a:extLst>
              <a:ext uri="{909E8E84-426E-40DD-AFC4-6F175D3DCCD1}">
                <a14:hiddenFill xmlns:a14="http://schemas.microsoft.com/office/drawing/2010/main">
                  <a:solidFill>
                    <a:srgbClr val="FFFFFF"/>
                  </a:solidFill>
                </a14:hiddenFill>
              </a:ext>
            </a:extLst>
          </p:spPr>
        </p:pic>
        <p:pic>
          <p:nvPicPr>
            <p:cNvPr id="285" name="图片 62" descr="ä¸èå¸æå¸å­¦é¢"/>
            <p:cNvPicPr>
              <a:picLocks noChangeAspect="1" noChangeArrowheads="1"/>
            </p:cNvPicPr>
            <p:nvPr/>
          </p:nvPicPr>
          <p:blipFill>
            <a:blip r:embed="rId255" cstate="print">
              <a:extLst>
                <a:ext uri="{28A0092B-C50C-407E-A947-70E740481C1C}">
                  <a14:useLocalDpi xmlns:a14="http://schemas.microsoft.com/office/drawing/2010/main" val="0"/>
                </a:ext>
              </a:extLst>
            </a:blip>
            <a:srcRect/>
            <a:stretch>
              <a:fillRect/>
            </a:stretch>
          </p:blipFill>
          <p:spPr bwMode="auto">
            <a:xfrm>
              <a:off x="537386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6" name="图片 52"/>
            <p:cNvPicPr>
              <a:picLocks noChangeAspect="1" noChangeArrowheads="1"/>
            </p:cNvPicPr>
            <p:nvPr/>
          </p:nvPicPr>
          <p:blipFill>
            <a:blip r:embed="rId256" cstate="print">
              <a:extLst>
                <a:ext uri="{28A0092B-C50C-407E-A947-70E740481C1C}">
                  <a14:useLocalDpi xmlns:a14="http://schemas.microsoft.com/office/drawing/2010/main" val="0"/>
                </a:ext>
              </a:extLst>
            </a:blip>
            <a:srcRect/>
            <a:stretch>
              <a:fillRect/>
            </a:stretch>
          </p:blipFill>
          <p:spPr bwMode="auto">
            <a:xfrm>
              <a:off x="574718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7" name="图片 31"/>
            <p:cNvPicPr>
              <a:picLocks noChangeAspect="1" noChangeArrowheads="1"/>
            </p:cNvPicPr>
            <p:nvPr/>
          </p:nvPicPr>
          <p:blipFill>
            <a:blip r:embed="rId257" cstate="print">
              <a:extLst>
                <a:ext uri="{28A0092B-C50C-407E-A947-70E740481C1C}">
                  <a14:useLocalDpi xmlns:a14="http://schemas.microsoft.com/office/drawing/2010/main" val="0"/>
                </a:ext>
              </a:extLst>
            </a:blip>
            <a:srcRect/>
            <a:stretch>
              <a:fillRect/>
            </a:stretch>
          </p:blipFill>
          <p:spPr bwMode="auto">
            <a:xfrm>
              <a:off x="612050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8" name="图片 32" descr="å±±è¥¿äº¤éæå¸å­¦é¢"/>
            <p:cNvPicPr>
              <a:picLocks noChangeAspect="1" noChangeArrowheads="1"/>
            </p:cNvPicPr>
            <p:nvPr/>
          </p:nvPicPr>
          <p:blipFill>
            <a:blip r:embed="rId258" cstate="print">
              <a:extLst>
                <a:ext uri="{28A0092B-C50C-407E-A947-70E740481C1C}">
                  <a14:useLocalDpi xmlns:a14="http://schemas.microsoft.com/office/drawing/2010/main" val="0"/>
                </a:ext>
              </a:extLst>
            </a:blip>
            <a:srcRect/>
            <a:stretch>
              <a:fillRect/>
            </a:stretch>
          </p:blipFill>
          <p:spPr bwMode="auto">
            <a:xfrm>
              <a:off x="649382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9" name="图片 288"/>
            <p:cNvPicPr>
              <a:picLocks noChangeAspect="1"/>
            </p:cNvPicPr>
            <p:nvPr/>
          </p:nvPicPr>
          <p:blipFill rotWithShape="1">
            <a:blip r:embed="rId259">
              <a:duotone>
                <a:prstClr val="black"/>
                <a:schemeClr val="accent5">
                  <a:tint val="45000"/>
                  <a:satMod val="400000"/>
                </a:schemeClr>
              </a:duotone>
              <a:extLst>
                <a:ext uri="{28A0092B-C50C-407E-A947-70E740481C1C}">
                  <a14:useLocalDpi xmlns:a14="http://schemas.microsoft.com/office/drawing/2010/main" val="0"/>
                </a:ext>
              </a:extLst>
            </a:blip>
            <a:srcRect l="2062" r="82115"/>
            <a:stretch>
              <a:fillRect/>
            </a:stretch>
          </p:blipFill>
          <p:spPr bwMode="auto">
            <a:xfrm>
              <a:off x="6867140" y="5766157"/>
              <a:ext cx="360000" cy="354525"/>
            </a:xfrm>
            <a:prstGeom prst="rect">
              <a:avLst/>
            </a:prstGeom>
            <a:noFill/>
            <a:ln>
              <a:noFill/>
            </a:ln>
            <a:effectLst/>
          </p:spPr>
        </p:pic>
        <p:pic>
          <p:nvPicPr>
            <p:cNvPr id="290" name="图片 289"/>
            <p:cNvPicPr>
              <a:picLocks noChangeAspect="1"/>
            </p:cNvPicPr>
            <p:nvPr/>
          </p:nvPicPr>
          <p:blipFill rotWithShape="1">
            <a:blip r:embed="rId260">
              <a:duotone>
                <a:prstClr val="black"/>
                <a:schemeClr val="accent5">
                  <a:tint val="45000"/>
                  <a:satMod val="400000"/>
                </a:schemeClr>
              </a:duotone>
              <a:extLst>
                <a:ext uri="{BEBA8EAE-BF5A-486C-A8C5-ECC9F3942E4B}">
                  <a14:imgProps xmlns:a14="http://schemas.microsoft.com/office/drawing/2010/main">
                    <a14:imgLayer r:embed="rId261">
                      <a14:imgEffect>
                        <a14:sharpenSoften amount="50000"/>
                      </a14:imgEffect>
                    </a14:imgLayer>
                  </a14:imgProps>
                </a:ext>
                <a:ext uri="{28A0092B-C50C-407E-A947-70E740481C1C}">
                  <a14:useLocalDpi xmlns:a14="http://schemas.microsoft.com/office/drawing/2010/main" val="0"/>
                </a:ext>
              </a:extLst>
            </a:blip>
            <a:srcRect r="75013"/>
            <a:stretch>
              <a:fillRect/>
            </a:stretch>
          </p:blipFill>
          <p:spPr bwMode="auto">
            <a:xfrm>
              <a:off x="7240460" y="5766157"/>
              <a:ext cx="360000" cy="346246"/>
            </a:xfrm>
            <a:prstGeom prst="rect">
              <a:avLst/>
            </a:prstGeom>
            <a:noFill/>
            <a:ln>
              <a:noFill/>
            </a:ln>
          </p:spPr>
        </p:pic>
        <p:pic>
          <p:nvPicPr>
            <p:cNvPr id="291" name="图片 89" descr="æ²³åç»æµè´¸æé«çº§æå·¥å­¦æ ¡"/>
            <p:cNvPicPr>
              <a:picLocks noChangeAspect="1" noChangeArrowheads="1"/>
            </p:cNvPicPr>
            <p:nvPr/>
          </p:nvPicPr>
          <p:blipFill>
            <a:blip r:embed="rId262" cstate="print">
              <a:extLst>
                <a:ext uri="{28A0092B-C50C-407E-A947-70E740481C1C}">
                  <a14:useLocalDpi xmlns:a14="http://schemas.microsoft.com/office/drawing/2010/main" val="0"/>
                </a:ext>
              </a:extLst>
            </a:blip>
            <a:srcRect/>
            <a:stretch>
              <a:fillRect/>
            </a:stretch>
          </p:blipFill>
          <p:spPr bwMode="auto">
            <a:xfrm>
              <a:off x="761378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92" name="图片 90" descr="é¦é¡µ"/>
            <p:cNvPicPr>
              <a:picLocks noChangeAspect="1" noChangeArrowheads="1"/>
            </p:cNvPicPr>
            <p:nvPr/>
          </p:nvPicPr>
          <p:blipFill>
            <a:blip r:embed="rId263" cstate="print">
              <a:extLst>
                <a:ext uri="{28A0092B-C50C-407E-A947-70E740481C1C}">
                  <a14:useLocalDpi xmlns:a14="http://schemas.microsoft.com/office/drawing/2010/main" val="0"/>
                </a:ext>
              </a:extLst>
            </a:blip>
            <a:srcRect r="90836" b="63670"/>
            <a:stretch>
              <a:fillRect/>
            </a:stretch>
          </p:blipFill>
          <p:spPr bwMode="auto">
            <a:xfrm>
              <a:off x="7987100" y="5766157"/>
              <a:ext cx="360000" cy="381603"/>
            </a:xfrm>
            <a:prstGeom prst="rect">
              <a:avLst/>
            </a:prstGeom>
            <a:noFill/>
            <a:extLst>
              <a:ext uri="{909E8E84-426E-40DD-AFC4-6F175D3DCCD1}">
                <a14:hiddenFill xmlns:a14="http://schemas.microsoft.com/office/drawing/2010/main">
                  <a:solidFill>
                    <a:srgbClr val="FFFFFF"/>
                  </a:solidFill>
                </a14:hiddenFill>
              </a:ext>
            </a:extLst>
          </p:spPr>
        </p:pic>
        <p:pic>
          <p:nvPicPr>
            <p:cNvPr id="293" name="图片 292"/>
            <p:cNvPicPr>
              <a:picLocks noChangeAspect="1"/>
            </p:cNvPicPr>
            <p:nvPr/>
          </p:nvPicPr>
          <p:blipFill rotWithShape="1">
            <a:blip r:embed="rId264" cstate="print">
              <a:duotone>
                <a:prstClr val="black"/>
                <a:schemeClr val="accent5">
                  <a:tint val="45000"/>
                  <a:satMod val="400000"/>
                </a:schemeClr>
              </a:duotone>
              <a:extLst>
                <a:ext uri="{28A0092B-C50C-407E-A947-70E740481C1C}">
                  <a14:useLocalDpi xmlns:a14="http://schemas.microsoft.com/office/drawing/2010/main" val="0"/>
                </a:ext>
              </a:extLst>
            </a:blip>
            <a:srcRect r="73061"/>
            <a:stretch>
              <a:fillRect/>
            </a:stretch>
          </p:blipFill>
          <p:spPr bwMode="auto">
            <a:xfrm>
              <a:off x="8360420" y="5842541"/>
              <a:ext cx="360000" cy="226178"/>
            </a:xfrm>
            <a:prstGeom prst="rect">
              <a:avLst/>
            </a:prstGeom>
            <a:noFill/>
            <a:ln>
              <a:noFill/>
            </a:ln>
            <a:effectLst/>
          </p:spPr>
        </p:pic>
        <p:pic>
          <p:nvPicPr>
            <p:cNvPr id="294" name="图片 63"/>
            <p:cNvPicPr>
              <a:picLocks noChangeAspect="1" noChangeArrowheads="1"/>
            </p:cNvPicPr>
            <p:nvPr/>
          </p:nvPicPr>
          <p:blipFill>
            <a:blip r:embed="rId265" cstate="print">
              <a:extLst>
                <a:ext uri="{28A0092B-C50C-407E-A947-70E740481C1C}">
                  <a14:useLocalDpi xmlns:a14="http://schemas.microsoft.com/office/drawing/2010/main" val="0"/>
                </a:ext>
              </a:extLst>
            </a:blip>
            <a:srcRect/>
            <a:stretch>
              <a:fillRect/>
            </a:stretch>
          </p:blipFill>
          <p:spPr bwMode="auto">
            <a:xfrm>
              <a:off x="873374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95" name="图片 51"/>
            <p:cNvPicPr>
              <a:picLocks noChangeAspect="1" noChangeArrowheads="1"/>
            </p:cNvPicPr>
            <p:nvPr/>
          </p:nvPicPr>
          <p:blipFill>
            <a:blip r:embed="rId266" cstate="print">
              <a:extLst>
                <a:ext uri="{28A0092B-C50C-407E-A947-70E740481C1C}">
                  <a14:useLocalDpi xmlns:a14="http://schemas.microsoft.com/office/drawing/2010/main" val="0"/>
                </a:ext>
              </a:extLst>
            </a:blip>
            <a:srcRect l="24129" t="9042" r="25623" b="38081"/>
            <a:stretch>
              <a:fillRect/>
            </a:stretch>
          </p:blipFill>
          <p:spPr bwMode="auto">
            <a:xfrm>
              <a:off x="9107060" y="5766157"/>
              <a:ext cx="360000" cy="346330"/>
            </a:xfrm>
            <a:prstGeom prst="rect">
              <a:avLst/>
            </a:prstGeom>
            <a:noFill/>
            <a:extLst>
              <a:ext uri="{909E8E84-426E-40DD-AFC4-6F175D3DCCD1}">
                <a14:hiddenFill xmlns:a14="http://schemas.microsoft.com/office/drawing/2010/main">
                  <a:solidFill>
                    <a:srgbClr val="FFFFFF"/>
                  </a:solidFill>
                </a14:hiddenFill>
              </a:ext>
            </a:extLst>
          </p:spPr>
        </p:pic>
        <p:pic>
          <p:nvPicPr>
            <p:cNvPr id="296" name="图片 11"/>
            <p:cNvPicPr>
              <a:picLocks noChangeAspect="1" noChangeArrowheads="1"/>
            </p:cNvPicPr>
            <p:nvPr/>
          </p:nvPicPr>
          <p:blipFill>
            <a:blip r:embed="rId267">
              <a:extLst>
                <a:ext uri="{28A0092B-C50C-407E-A947-70E740481C1C}">
                  <a14:useLocalDpi xmlns:a14="http://schemas.microsoft.com/office/drawing/2010/main" val="0"/>
                </a:ext>
              </a:extLst>
            </a:blip>
            <a:srcRect r="75819"/>
            <a:stretch>
              <a:fillRect/>
            </a:stretch>
          </p:blipFill>
          <p:spPr bwMode="auto">
            <a:xfrm>
              <a:off x="9480380" y="5766157"/>
              <a:ext cx="360000" cy="351629"/>
            </a:xfrm>
            <a:prstGeom prst="rect">
              <a:avLst/>
            </a:prstGeom>
            <a:noFill/>
            <a:extLst>
              <a:ext uri="{909E8E84-426E-40DD-AFC4-6F175D3DCCD1}">
                <a14:hiddenFill xmlns:a14="http://schemas.microsoft.com/office/drawing/2010/main">
                  <a:solidFill>
                    <a:srgbClr val="FFFFFF"/>
                  </a:solidFill>
                </a14:hiddenFill>
              </a:ext>
            </a:extLst>
          </p:spPr>
        </p:pic>
        <p:pic>
          <p:nvPicPr>
            <p:cNvPr id="297" name="图片 12" descr="éå·è´¢ç»æå¸å­¦é¢"/>
            <p:cNvPicPr>
              <a:picLocks noChangeAspect="1" noChangeArrowheads="1"/>
            </p:cNvPicPr>
            <p:nvPr/>
          </p:nvPicPr>
          <p:blipFill>
            <a:blip r:embed="rId268" cstate="print">
              <a:extLst>
                <a:ext uri="{28A0092B-C50C-407E-A947-70E740481C1C}">
                  <a14:useLocalDpi xmlns:a14="http://schemas.microsoft.com/office/drawing/2010/main" val="0"/>
                </a:ext>
              </a:extLst>
            </a:blip>
            <a:srcRect/>
            <a:stretch>
              <a:fillRect/>
            </a:stretch>
          </p:blipFill>
          <p:spPr bwMode="auto">
            <a:xfrm>
              <a:off x="9853700" y="5766157"/>
              <a:ext cx="360000" cy="364803"/>
            </a:xfrm>
            <a:prstGeom prst="rect">
              <a:avLst/>
            </a:prstGeom>
            <a:noFill/>
            <a:extLst>
              <a:ext uri="{909E8E84-426E-40DD-AFC4-6F175D3DCCD1}">
                <a14:hiddenFill xmlns:a14="http://schemas.microsoft.com/office/drawing/2010/main">
                  <a:solidFill>
                    <a:srgbClr val="FFFFFF"/>
                  </a:solidFill>
                </a14:hiddenFill>
              </a:ext>
            </a:extLst>
          </p:spPr>
        </p:pic>
        <p:pic>
          <p:nvPicPr>
            <p:cNvPr id="298" name="图片 33"/>
            <p:cNvPicPr>
              <a:picLocks noChangeAspect="1" noChangeArrowheads="1"/>
            </p:cNvPicPr>
            <p:nvPr/>
          </p:nvPicPr>
          <p:blipFill>
            <a:blip r:embed="rId269" cstate="print">
              <a:extLst>
                <a:ext uri="{28A0092B-C50C-407E-A947-70E740481C1C}">
                  <a14:useLocalDpi xmlns:a14="http://schemas.microsoft.com/office/drawing/2010/main" val="0"/>
                </a:ext>
              </a:extLst>
            </a:blip>
            <a:srcRect/>
            <a:stretch>
              <a:fillRect/>
            </a:stretch>
          </p:blipFill>
          <p:spPr bwMode="auto">
            <a:xfrm>
              <a:off x="1022702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99" name="图片 34" descr="å±±ä¸äº¤éæå¸å­¦é¢"/>
            <p:cNvPicPr>
              <a:picLocks noChangeAspect="1" noChangeArrowheads="1"/>
            </p:cNvPicPr>
            <p:nvPr/>
          </p:nvPicPr>
          <p:blipFill>
            <a:blip r:embed="rId270" cstate="print">
              <a:extLst>
                <a:ext uri="{28A0092B-C50C-407E-A947-70E740481C1C}">
                  <a14:useLocalDpi xmlns:a14="http://schemas.microsoft.com/office/drawing/2010/main" val="0"/>
                </a:ext>
              </a:extLst>
            </a:blip>
            <a:srcRect/>
            <a:stretch>
              <a:fillRect/>
            </a:stretch>
          </p:blipFill>
          <p:spPr bwMode="auto">
            <a:xfrm>
              <a:off x="1060034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0" name="图片 48"/>
            <p:cNvPicPr>
              <a:picLocks noChangeAspect="1" noChangeArrowheads="1"/>
            </p:cNvPicPr>
            <p:nvPr/>
          </p:nvPicPr>
          <p:blipFill>
            <a:blip r:embed="rId271" cstate="print">
              <a:extLst>
                <a:ext uri="{28A0092B-C50C-407E-A947-70E740481C1C}">
                  <a14:useLocalDpi xmlns:a14="http://schemas.microsoft.com/office/drawing/2010/main" val="0"/>
                </a:ext>
              </a:extLst>
            </a:blip>
            <a:srcRect/>
            <a:stretch>
              <a:fillRect/>
            </a:stretch>
          </p:blipFill>
          <p:spPr bwMode="auto">
            <a:xfrm>
              <a:off x="10973660" y="576615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1" name="图片 49"/>
            <p:cNvPicPr>
              <a:picLocks noChangeAspect="1" noChangeArrowheads="1"/>
            </p:cNvPicPr>
            <p:nvPr/>
          </p:nvPicPr>
          <p:blipFill>
            <a:blip r:embed="rId272" cstate="print">
              <a:extLst>
                <a:ext uri="{28A0092B-C50C-407E-A947-70E740481C1C}">
                  <a14:useLocalDpi xmlns:a14="http://schemas.microsoft.com/office/drawing/2010/main" val="0"/>
                </a:ext>
              </a:extLst>
            </a:blip>
            <a:srcRect/>
            <a:stretch>
              <a:fillRect/>
            </a:stretch>
          </p:blipFill>
          <p:spPr bwMode="auto">
            <a:xfrm>
              <a:off x="11346980" y="5766157"/>
              <a:ext cx="360000" cy="333333"/>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文本框 34"/>
          <p:cNvSpPr txBox="1"/>
          <p:nvPr/>
        </p:nvSpPr>
        <p:spPr>
          <a:xfrm>
            <a:off x="590550" y="6156960"/>
            <a:ext cx="5101590" cy="506730"/>
          </a:xfrm>
          <a:prstGeom prst="rect">
            <a:avLst/>
          </a:prstGeom>
          <a:noFill/>
          <a:ln w="9525">
            <a:noFill/>
          </a:ln>
        </p:spPr>
        <p:txBody>
          <a:bodyPr>
            <a:spAutoFit/>
          </a:bodyPr>
          <a:p>
            <a:pPr eaLnBrk="1" hangingPunct="1">
              <a:lnSpc>
                <a:spcPct val="150000"/>
              </a:lnSpc>
            </a:pPr>
            <a:r>
              <a:rPr lang="en-US" altLang="zh-CN" dirty="0">
                <a:latin typeface="微软雅黑" panose="020B0503020204020204" pitchFamily="34" charset="-122"/>
                <a:ea typeface="微软雅黑" panose="020B0503020204020204" pitchFamily="34" charset="-122"/>
              </a:rPr>
              <a:t>……1300</a:t>
            </a:r>
            <a:r>
              <a:rPr lang="zh-CN" altLang="en-US" dirty="0">
                <a:latin typeface="微软雅黑" panose="020B0503020204020204" pitchFamily="34" charset="-122"/>
                <a:ea typeface="微软雅黑" panose="020B0503020204020204" pitchFamily="34" charset="-122"/>
              </a:rPr>
              <a:t>所以上合作</a:t>
            </a:r>
            <a:r>
              <a:rPr lang="zh-CN" altLang="en-US" dirty="0">
                <a:latin typeface="微软雅黑" panose="020B0503020204020204" pitchFamily="34" charset="-122"/>
                <a:ea typeface="微软雅黑" panose="020B0503020204020204" pitchFamily="34" charset="-122"/>
              </a:rPr>
              <a:t>院校</a:t>
            </a:r>
            <a:endParaRPr lang="zh-CN" altLang="en-US" dirty="0">
              <a:latin typeface="微软雅黑" panose="020B0503020204020204" pitchFamily="34" charset="-122"/>
              <a:ea typeface="微软雅黑" panose="020B0503020204020204" pitchFamily="34" charset="-122"/>
            </a:endParaRPr>
          </a:p>
        </p:txBody>
      </p:sp>
    </p:spTree>
    <p:custDataLst>
      <p:tags r:id="rId273"/>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6172200" y="4287846"/>
            <a:ext cx="5537200" cy="1668454"/>
            <a:chOff x="6172200" y="4548505"/>
            <a:chExt cx="5537200" cy="1668454"/>
          </a:xfrm>
          <a:effectLst>
            <a:outerShdw blurRad="76200" dist="63500" dir="2700000" algn="tl" rotWithShape="0">
              <a:prstClr val="black">
                <a:alpha val="40000"/>
              </a:prstClr>
            </a:outerShdw>
          </a:effectLst>
        </p:grpSpPr>
        <p:pic>
          <p:nvPicPr>
            <p:cNvPr id="62" name="Picture 30"/>
            <p:cNvPicPr>
              <a:picLocks noChangeArrowheads="1"/>
            </p:cNvPicPr>
            <p:nvPr/>
          </p:nvPicPr>
          <p:blipFill>
            <a:blip r:embed="rId1" cstate="screen"/>
            <a:stretch>
              <a:fillRect/>
            </a:stretch>
          </p:blipFill>
          <p:spPr bwMode="auto">
            <a:xfrm>
              <a:off x="6172200" y="4548505"/>
              <a:ext cx="1769110" cy="1407795"/>
            </a:xfrm>
            <a:prstGeom prst="rect">
              <a:avLst/>
            </a:prstGeom>
            <a:noFill/>
            <a:ln w="9525">
              <a:noFill/>
              <a:miter lim="800000"/>
              <a:headEnd/>
              <a:tailEnd/>
            </a:ln>
          </p:spPr>
        </p:pic>
        <p:pic>
          <p:nvPicPr>
            <p:cNvPr id="71" name="Picture 30"/>
            <p:cNvPicPr>
              <a:picLocks noChangeArrowheads="1"/>
            </p:cNvPicPr>
            <p:nvPr/>
          </p:nvPicPr>
          <p:blipFill>
            <a:blip r:embed="rId2" cstate="screen"/>
            <a:stretch>
              <a:fillRect/>
            </a:stretch>
          </p:blipFill>
          <p:spPr bwMode="auto">
            <a:xfrm>
              <a:off x="8056245" y="4548505"/>
              <a:ext cx="1769110" cy="1407795"/>
            </a:xfrm>
            <a:prstGeom prst="rect">
              <a:avLst/>
            </a:prstGeom>
            <a:solidFill>
              <a:srgbClr val="EDEDED"/>
            </a:solidFill>
            <a:ln w="9525">
              <a:noFill/>
              <a:miter lim="800000"/>
              <a:headEnd/>
              <a:tailEnd/>
            </a:ln>
          </p:spPr>
        </p:pic>
        <p:pic>
          <p:nvPicPr>
            <p:cNvPr id="73" name="Picture 30"/>
            <p:cNvPicPr>
              <a:picLocks noChangeArrowheads="1"/>
            </p:cNvPicPr>
            <p:nvPr/>
          </p:nvPicPr>
          <p:blipFill>
            <a:blip r:embed="rId3" cstate="screen"/>
            <a:stretch>
              <a:fillRect/>
            </a:stretch>
          </p:blipFill>
          <p:spPr bwMode="auto">
            <a:xfrm>
              <a:off x="9940290" y="4548505"/>
              <a:ext cx="1769110" cy="1407795"/>
            </a:xfrm>
            <a:prstGeom prst="rect">
              <a:avLst/>
            </a:prstGeom>
            <a:noFill/>
            <a:ln w="9525">
              <a:noFill/>
              <a:miter lim="800000"/>
              <a:headEnd/>
              <a:tailEnd/>
            </a:ln>
          </p:spPr>
        </p:pic>
        <p:sp>
          <p:nvSpPr>
            <p:cNvPr id="2" name="文本框 1"/>
            <p:cNvSpPr txBox="1"/>
            <p:nvPr/>
          </p:nvSpPr>
          <p:spPr>
            <a:xfrm>
              <a:off x="6172200" y="5955349"/>
              <a:ext cx="1683879" cy="261610"/>
            </a:xfrm>
            <a:prstGeom prst="rect">
              <a:avLst/>
            </a:prstGeom>
            <a:noFill/>
          </p:spPr>
          <p:txBody>
            <a:bodyPr wrap="square" rtlCol="0">
              <a:spAutoFit/>
            </a:bodyPr>
            <a:lstStyle/>
            <a:p>
              <a:r>
                <a:rPr lang="zh-CN" altLang="en-US" sz="1100" dirty="0">
                  <a:solidFill>
                    <a:srgbClr val="1F4E79"/>
                  </a:solidFill>
                  <a:latin typeface="思源黑体 CN Normal" panose="020B0400000000000000" charset="-122"/>
                  <a:ea typeface="思源黑体 CN Normal" panose="020B0400000000000000" charset="-122"/>
                </a:rPr>
                <a:t>南京交通职业技术学院</a:t>
              </a:r>
              <a:endParaRPr lang="zh-CN" altLang="en-US" sz="1100" dirty="0">
                <a:solidFill>
                  <a:srgbClr val="1F4E79"/>
                </a:solidFill>
                <a:latin typeface="思源黑体 CN Normal" panose="020B0400000000000000" charset="-122"/>
                <a:ea typeface="思源黑体 CN Normal" panose="020B0400000000000000" charset="-122"/>
              </a:endParaRPr>
            </a:p>
          </p:txBody>
        </p:sp>
      </p:grpSp>
      <p:grpSp>
        <p:nvGrpSpPr>
          <p:cNvPr id="18" name="组合 17"/>
          <p:cNvGrpSpPr/>
          <p:nvPr/>
        </p:nvGrpSpPr>
        <p:grpSpPr>
          <a:xfrm>
            <a:off x="6172200" y="914400"/>
            <a:ext cx="5537200" cy="1685385"/>
            <a:chOff x="6172200" y="914400"/>
            <a:chExt cx="5537200" cy="1685385"/>
          </a:xfrm>
          <a:effectLst>
            <a:outerShdw blurRad="76200" dist="63500" dir="2700000" algn="tl" rotWithShape="0">
              <a:prstClr val="black">
                <a:alpha val="40000"/>
              </a:prstClr>
            </a:outerShdw>
          </a:effectLst>
        </p:grpSpPr>
        <p:pic>
          <p:nvPicPr>
            <p:cNvPr id="61" name="Picture 30"/>
            <p:cNvPicPr>
              <a:picLocks noChangeArrowheads="1"/>
            </p:cNvPicPr>
            <p:nvPr/>
          </p:nvPicPr>
          <p:blipFill>
            <a:blip r:embed="rId4" cstate="screen"/>
            <a:srcRect/>
            <a:stretch>
              <a:fillRect/>
            </a:stretch>
          </p:blipFill>
          <p:spPr bwMode="auto">
            <a:xfrm>
              <a:off x="6172200" y="914400"/>
              <a:ext cx="1769110" cy="1407795"/>
            </a:xfrm>
            <a:prstGeom prst="rect">
              <a:avLst/>
            </a:prstGeom>
            <a:noFill/>
            <a:ln w="9525">
              <a:noFill/>
              <a:miter lim="800000"/>
              <a:headEnd/>
              <a:tailEnd/>
            </a:ln>
          </p:spPr>
        </p:pic>
        <p:pic>
          <p:nvPicPr>
            <p:cNvPr id="69" name="Picture 30"/>
            <p:cNvPicPr>
              <a:picLocks noChangeArrowheads="1"/>
            </p:cNvPicPr>
            <p:nvPr/>
          </p:nvPicPr>
          <p:blipFill>
            <a:blip r:embed="rId5" cstate="screen"/>
            <a:stretch>
              <a:fillRect/>
            </a:stretch>
          </p:blipFill>
          <p:spPr bwMode="auto">
            <a:xfrm>
              <a:off x="8056245" y="914400"/>
              <a:ext cx="1769110" cy="1407795"/>
            </a:xfrm>
            <a:prstGeom prst="rect">
              <a:avLst/>
            </a:prstGeom>
            <a:noFill/>
            <a:ln w="9525">
              <a:noFill/>
              <a:miter lim="800000"/>
              <a:headEnd/>
              <a:tailEnd/>
            </a:ln>
          </p:spPr>
        </p:pic>
        <p:pic>
          <p:nvPicPr>
            <p:cNvPr id="70" name="Picture 30"/>
            <p:cNvPicPr>
              <a:picLocks noChangeArrowheads="1"/>
            </p:cNvPicPr>
            <p:nvPr/>
          </p:nvPicPr>
          <p:blipFill>
            <a:blip r:embed="rId6" cstate="screen"/>
            <a:stretch>
              <a:fillRect/>
            </a:stretch>
          </p:blipFill>
          <p:spPr bwMode="auto">
            <a:xfrm>
              <a:off x="9940290" y="914400"/>
              <a:ext cx="1769110" cy="1407795"/>
            </a:xfrm>
            <a:prstGeom prst="rect">
              <a:avLst/>
            </a:prstGeom>
            <a:noFill/>
            <a:ln w="9525">
              <a:noFill/>
              <a:miter lim="800000"/>
              <a:headEnd/>
              <a:tailEnd/>
            </a:ln>
          </p:spPr>
        </p:pic>
        <p:sp>
          <p:nvSpPr>
            <p:cNvPr id="4" name="文本框 3"/>
            <p:cNvSpPr txBox="1"/>
            <p:nvPr/>
          </p:nvSpPr>
          <p:spPr>
            <a:xfrm>
              <a:off x="6172200" y="2338175"/>
              <a:ext cx="1622945" cy="261610"/>
            </a:xfrm>
            <a:prstGeom prst="rect">
              <a:avLst/>
            </a:prstGeom>
            <a:noFill/>
          </p:spPr>
          <p:txBody>
            <a:bodyPr wrap="square" rtlCol="0">
              <a:spAutoFit/>
            </a:bodyPr>
            <a:lstStyle/>
            <a:p>
              <a:r>
                <a:rPr lang="zh-CN" altLang="en-US" sz="1100" dirty="0">
                  <a:solidFill>
                    <a:srgbClr val="1F4E79"/>
                  </a:solidFill>
                  <a:latin typeface="思源黑体 CN Normal" panose="020B0400000000000000" charset="-122"/>
                  <a:ea typeface="思源黑体 CN Normal" panose="020B0400000000000000" charset="-122"/>
                </a:rPr>
                <a:t>广州市高级技工学校</a:t>
              </a:r>
              <a:endParaRPr lang="zh-CN" altLang="en-US" sz="1100" dirty="0">
                <a:solidFill>
                  <a:srgbClr val="1F4E79"/>
                </a:solidFill>
                <a:latin typeface="思源黑体 CN Normal" panose="020B0400000000000000" charset="-122"/>
                <a:ea typeface="思源黑体 CN Normal" panose="020B0400000000000000" charset="-122"/>
              </a:endParaRPr>
            </a:p>
          </p:txBody>
        </p:sp>
      </p:grpSp>
      <p:grpSp>
        <p:nvGrpSpPr>
          <p:cNvPr id="19" name="组合 18"/>
          <p:cNvGrpSpPr/>
          <p:nvPr/>
        </p:nvGrpSpPr>
        <p:grpSpPr>
          <a:xfrm>
            <a:off x="6203233" y="2609113"/>
            <a:ext cx="5525448" cy="1669405"/>
            <a:chOff x="6203233" y="3032124"/>
            <a:chExt cx="5525448" cy="1669405"/>
          </a:xfrm>
          <a:effectLst>
            <a:outerShdw blurRad="76200" dist="63500" dir="2700000" algn="tl" rotWithShape="0">
              <a:prstClr val="black">
                <a:alpha val="40000"/>
              </a:prstClr>
            </a:outerShdw>
          </a:effectLst>
        </p:grpSpPr>
        <p:pic>
          <p:nvPicPr>
            <p:cNvPr id="57" name="Picture 30"/>
            <p:cNvPicPr>
              <a:picLocks noChangeAspect="1" noChangeArrowheads="1"/>
            </p:cNvPicPr>
            <p:nvPr/>
          </p:nvPicPr>
          <p:blipFill>
            <a:blip r:embed="rId7" cstate="screen"/>
            <a:stretch>
              <a:fillRect/>
            </a:stretch>
          </p:blipFill>
          <p:spPr bwMode="auto">
            <a:xfrm>
              <a:off x="6203233" y="3032124"/>
              <a:ext cx="5525448" cy="1407795"/>
            </a:xfrm>
            <a:prstGeom prst="rect">
              <a:avLst/>
            </a:prstGeom>
            <a:noFill/>
            <a:ln w="9525">
              <a:noFill/>
              <a:miter lim="800000"/>
              <a:headEnd/>
              <a:tailEnd/>
            </a:ln>
          </p:spPr>
        </p:pic>
        <p:sp>
          <p:nvSpPr>
            <p:cNvPr id="6" name="文本框 5"/>
            <p:cNvSpPr txBox="1"/>
            <p:nvPr/>
          </p:nvSpPr>
          <p:spPr>
            <a:xfrm>
              <a:off x="6203233" y="4439919"/>
              <a:ext cx="1714512" cy="261610"/>
            </a:xfrm>
            <a:prstGeom prst="rect">
              <a:avLst/>
            </a:prstGeom>
            <a:noFill/>
          </p:spPr>
          <p:txBody>
            <a:bodyPr wrap="square" rtlCol="0">
              <a:spAutoFit/>
            </a:bodyPr>
            <a:lstStyle/>
            <a:p>
              <a:r>
                <a:rPr lang="zh-CN" altLang="en-US" sz="1100" dirty="0">
                  <a:solidFill>
                    <a:srgbClr val="1F4E79"/>
                  </a:solidFill>
                  <a:latin typeface="思源黑体 CN Normal" panose="020B0400000000000000" charset="-122"/>
                  <a:ea typeface="思源黑体 CN Normal" panose="020B0400000000000000" charset="-122"/>
                </a:rPr>
                <a:t>包头机电工业职业学校</a:t>
              </a:r>
              <a:endParaRPr lang="zh-CN" altLang="en-US" sz="1100" dirty="0">
                <a:solidFill>
                  <a:srgbClr val="1F4E79"/>
                </a:solidFill>
                <a:latin typeface="思源黑体 CN Normal" panose="020B0400000000000000" charset="-122"/>
                <a:ea typeface="思源黑体 CN Normal" panose="020B0400000000000000" charset="-122"/>
              </a:endParaRPr>
            </a:p>
          </p:txBody>
        </p:sp>
      </p:grpSp>
      <p:grpSp>
        <p:nvGrpSpPr>
          <p:cNvPr id="14" name="组合 13"/>
          <p:cNvGrpSpPr/>
          <p:nvPr/>
        </p:nvGrpSpPr>
        <p:grpSpPr>
          <a:xfrm>
            <a:off x="520700" y="913860"/>
            <a:ext cx="5499100" cy="1669405"/>
            <a:chOff x="520700" y="913860"/>
            <a:chExt cx="5499100" cy="1669405"/>
          </a:xfrm>
          <a:effectLst>
            <a:outerShdw blurRad="76200" dist="63500" dir="2700000" algn="tl" rotWithShape="0">
              <a:prstClr val="black">
                <a:alpha val="40000"/>
              </a:prstClr>
            </a:outerShdw>
          </a:effectLst>
        </p:grpSpPr>
        <p:pic>
          <p:nvPicPr>
            <p:cNvPr id="68" name="Picture 30"/>
            <p:cNvPicPr>
              <a:picLocks noChangeArrowheads="1"/>
            </p:cNvPicPr>
            <p:nvPr/>
          </p:nvPicPr>
          <p:blipFill>
            <a:blip r:embed="rId8" cstate="screen"/>
            <a:stretch>
              <a:fillRect/>
            </a:stretch>
          </p:blipFill>
          <p:spPr bwMode="auto">
            <a:xfrm>
              <a:off x="4250690" y="913860"/>
              <a:ext cx="1769110" cy="1407795"/>
            </a:xfrm>
            <a:prstGeom prst="rect">
              <a:avLst/>
            </a:prstGeom>
            <a:noFill/>
            <a:ln w="9525">
              <a:noFill/>
              <a:miter lim="800000"/>
              <a:headEnd/>
              <a:tailEnd/>
            </a:ln>
          </p:spPr>
        </p:pic>
        <p:sp>
          <p:nvSpPr>
            <p:cNvPr id="5" name="文本框 4"/>
            <p:cNvSpPr txBox="1"/>
            <p:nvPr/>
          </p:nvSpPr>
          <p:spPr>
            <a:xfrm>
              <a:off x="4061982" y="2321655"/>
              <a:ext cx="1957818" cy="261610"/>
            </a:xfrm>
            <a:prstGeom prst="rect">
              <a:avLst/>
            </a:prstGeom>
            <a:noFill/>
          </p:spPr>
          <p:txBody>
            <a:bodyPr wrap="square" rtlCol="0">
              <a:spAutoFit/>
            </a:bodyPr>
            <a:lstStyle/>
            <a:p>
              <a:pPr algn="r"/>
              <a:r>
                <a:rPr lang="zh-CN" altLang="en-US" sz="1100" dirty="0">
                  <a:solidFill>
                    <a:srgbClr val="1F4E79"/>
                  </a:solidFill>
                  <a:latin typeface="思源黑体 CN Normal" panose="020B0400000000000000" charset="-122"/>
                  <a:ea typeface="思源黑体 CN Normal" panose="020B0400000000000000" charset="-122"/>
                </a:rPr>
                <a:t>河池市职业教育中心学校</a:t>
              </a:r>
              <a:endParaRPr lang="zh-CN" altLang="en-US" sz="1100" dirty="0">
                <a:solidFill>
                  <a:srgbClr val="1F4E79"/>
                </a:solidFill>
                <a:latin typeface="思源黑体 CN Normal" panose="020B0400000000000000" charset="-122"/>
                <a:ea typeface="思源黑体 CN Normal" panose="020B0400000000000000" charset="-122"/>
              </a:endParaRPr>
            </a:p>
          </p:txBody>
        </p:sp>
        <p:pic>
          <p:nvPicPr>
            <p:cNvPr id="9" name="图片 8"/>
            <p:cNvPicPr/>
            <p:nvPr/>
          </p:nvPicPr>
          <p:blipFill rotWithShape="1">
            <a:blip r:embed="rId9" cstate="screen"/>
            <a:srcRect/>
            <a:stretch>
              <a:fillRect/>
            </a:stretch>
          </p:blipFill>
          <p:spPr>
            <a:xfrm>
              <a:off x="520700" y="913860"/>
              <a:ext cx="1769110" cy="1407795"/>
            </a:xfrm>
            <a:prstGeom prst="rect">
              <a:avLst/>
            </a:prstGeom>
          </p:spPr>
        </p:pic>
        <p:pic>
          <p:nvPicPr>
            <p:cNvPr id="11" name="图片 10"/>
            <p:cNvPicPr/>
            <p:nvPr/>
          </p:nvPicPr>
          <p:blipFill rotWithShape="1">
            <a:blip r:embed="rId10" cstate="screen"/>
            <a:srcRect/>
            <a:stretch>
              <a:fillRect/>
            </a:stretch>
          </p:blipFill>
          <p:spPr>
            <a:xfrm>
              <a:off x="2414356" y="913860"/>
              <a:ext cx="1769110" cy="1407795"/>
            </a:xfrm>
            <a:prstGeom prst="rect">
              <a:avLst/>
            </a:prstGeom>
          </p:spPr>
        </p:pic>
      </p:grpSp>
      <p:grpSp>
        <p:nvGrpSpPr>
          <p:cNvPr id="16" name="组合 15"/>
          <p:cNvGrpSpPr/>
          <p:nvPr/>
        </p:nvGrpSpPr>
        <p:grpSpPr>
          <a:xfrm>
            <a:off x="520700" y="2600377"/>
            <a:ext cx="5499100" cy="1669405"/>
            <a:chOff x="520700" y="2636110"/>
            <a:chExt cx="5499100" cy="1669405"/>
          </a:xfrm>
          <a:effectLst>
            <a:outerShdw blurRad="76200" dist="63500" dir="2700000" algn="tl" rotWithShape="0">
              <a:prstClr val="black">
                <a:alpha val="40000"/>
              </a:prstClr>
            </a:outerShdw>
          </a:effectLst>
        </p:grpSpPr>
        <p:pic>
          <p:nvPicPr>
            <p:cNvPr id="64" name="Picture 30"/>
            <p:cNvPicPr>
              <a:picLocks noChangeArrowheads="1"/>
            </p:cNvPicPr>
            <p:nvPr/>
          </p:nvPicPr>
          <p:blipFill>
            <a:blip r:embed="rId11" cstate="screen"/>
            <a:srcRect/>
            <a:stretch>
              <a:fillRect/>
            </a:stretch>
          </p:blipFill>
          <p:spPr bwMode="auto">
            <a:xfrm>
              <a:off x="2385695" y="2636110"/>
              <a:ext cx="1769110" cy="1407795"/>
            </a:xfrm>
            <a:prstGeom prst="rect">
              <a:avLst/>
            </a:prstGeom>
            <a:noFill/>
            <a:ln w="9525">
              <a:noFill/>
              <a:miter lim="800000"/>
              <a:headEnd/>
              <a:tailEnd/>
            </a:ln>
          </p:spPr>
        </p:pic>
        <p:pic>
          <p:nvPicPr>
            <p:cNvPr id="72" name="Picture 30"/>
            <p:cNvPicPr>
              <a:picLocks noChangeArrowheads="1"/>
            </p:cNvPicPr>
            <p:nvPr/>
          </p:nvPicPr>
          <p:blipFill>
            <a:blip r:embed="rId12" cstate="screen"/>
            <a:stretch>
              <a:fillRect/>
            </a:stretch>
          </p:blipFill>
          <p:spPr bwMode="auto">
            <a:xfrm>
              <a:off x="4250690" y="2636110"/>
              <a:ext cx="1769110" cy="1407795"/>
            </a:xfrm>
            <a:prstGeom prst="rect">
              <a:avLst/>
            </a:prstGeom>
            <a:noFill/>
            <a:ln w="9525">
              <a:noFill/>
              <a:miter lim="800000"/>
              <a:headEnd/>
              <a:tailEnd/>
            </a:ln>
          </p:spPr>
        </p:pic>
        <p:sp>
          <p:nvSpPr>
            <p:cNvPr id="7" name="文本框 6"/>
            <p:cNvSpPr txBox="1"/>
            <p:nvPr/>
          </p:nvSpPr>
          <p:spPr>
            <a:xfrm>
              <a:off x="4045547" y="4043905"/>
              <a:ext cx="1959329" cy="261610"/>
            </a:xfrm>
            <a:prstGeom prst="rect">
              <a:avLst/>
            </a:prstGeom>
            <a:noFill/>
          </p:spPr>
          <p:txBody>
            <a:bodyPr wrap="square" rtlCol="0">
              <a:spAutoFit/>
            </a:bodyPr>
            <a:lstStyle/>
            <a:p>
              <a:pPr algn="r"/>
              <a:r>
                <a:rPr lang="zh-CN" altLang="en-US" sz="1100" dirty="0">
                  <a:solidFill>
                    <a:srgbClr val="1F4E79"/>
                  </a:solidFill>
                  <a:latin typeface="思源黑体 CN Normal" panose="020B0400000000000000" charset="-122"/>
                  <a:ea typeface="思源黑体 CN Normal" panose="020B0400000000000000" charset="-122"/>
                </a:rPr>
                <a:t>无锡交通高等职业技术学校</a:t>
              </a:r>
              <a:endParaRPr lang="zh-CN" altLang="en-US" sz="1100" dirty="0">
                <a:solidFill>
                  <a:srgbClr val="1F4E79"/>
                </a:solidFill>
                <a:latin typeface="思源黑体 CN Normal" panose="020B0400000000000000" charset="-122"/>
                <a:ea typeface="思源黑体 CN Normal" panose="020B0400000000000000" charset="-122"/>
              </a:endParaRPr>
            </a:p>
          </p:txBody>
        </p:sp>
        <p:pic>
          <p:nvPicPr>
            <p:cNvPr id="13" name="图片 12"/>
            <p:cNvPicPr/>
            <p:nvPr/>
          </p:nvPicPr>
          <p:blipFill rotWithShape="1">
            <a:blip r:embed="rId13" cstate="screen"/>
            <a:srcRect/>
            <a:stretch>
              <a:fillRect/>
            </a:stretch>
          </p:blipFill>
          <p:spPr>
            <a:xfrm>
              <a:off x="520700" y="2636110"/>
              <a:ext cx="1769110" cy="1407795"/>
            </a:xfrm>
            <a:prstGeom prst="rect">
              <a:avLst/>
            </a:prstGeom>
          </p:spPr>
        </p:pic>
      </p:grpSp>
      <p:grpSp>
        <p:nvGrpSpPr>
          <p:cNvPr id="17" name="组合 16"/>
          <p:cNvGrpSpPr/>
          <p:nvPr/>
        </p:nvGrpSpPr>
        <p:grpSpPr>
          <a:xfrm>
            <a:off x="520700" y="4286895"/>
            <a:ext cx="5510531" cy="1669405"/>
            <a:chOff x="520700" y="4501711"/>
            <a:chExt cx="5510531" cy="1669405"/>
          </a:xfrm>
          <a:effectLst>
            <a:outerShdw blurRad="76200" dist="63500" dir="2700000" algn="tl" rotWithShape="0">
              <a:prstClr val="black">
                <a:alpha val="40000"/>
              </a:prstClr>
            </a:outerShdw>
          </a:effectLst>
        </p:grpSpPr>
        <p:pic>
          <p:nvPicPr>
            <p:cNvPr id="60" name="Picture 30"/>
            <p:cNvPicPr>
              <a:picLocks noChangeArrowheads="1"/>
            </p:cNvPicPr>
            <p:nvPr/>
          </p:nvPicPr>
          <p:blipFill>
            <a:blip r:embed="rId14" cstate="screen"/>
            <a:srcRect/>
            <a:stretch>
              <a:fillRect/>
            </a:stretch>
          </p:blipFill>
          <p:spPr bwMode="auto">
            <a:xfrm>
              <a:off x="4250690" y="4501711"/>
              <a:ext cx="1769110" cy="1407795"/>
            </a:xfrm>
            <a:prstGeom prst="rect">
              <a:avLst/>
            </a:prstGeom>
            <a:noFill/>
            <a:ln w="9525">
              <a:noFill/>
              <a:miter lim="800000"/>
              <a:headEnd/>
              <a:tailEnd/>
            </a:ln>
          </p:spPr>
        </p:pic>
        <p:pic>
          <p:nvPicPr>
            <p:cNvPr id="63" name="Picture 30"/>
            <p:cNvPicPr>
              <a:picLocks noChangeArrowheads="1"/>
            </p:cNvPicPr>
            <p:nvPr/>
          </p:nvPicPr>
          <p:blipFill>
            <a:blip r:embed="rId15" cstate="screen"/>
            <a:stretch>
              <a:fillRect/>
            </a:stretch>
          </p:blipFill>
          <p:spPr bwMode="auto">
            <a:xfrm>
              <a:off x="2385695" y="4501711"/>
              <a:ext cx="1769110" cy="1407795"/>
            </a:xfrm>
            <a:prstGeom prst="rect">
              <a:avLst/>
            </a:prstGeom>
            <a:solidFill>
              <a:srgbClr val="EDEDED"/>
            </a:solidFill>
            <a:ln w="9525">
              <a:noFill/>
              <a:miter lim="800000"/>
              <a:headEnd/>
              <a:tailEnd/>
            </a:ln>
          </p:spPr>
        </p:pic>
        <p:sp>
          <p:nvSpPr>
            <p:cNvPr id="8" name="文本框 7"/>
            <p:cNvSpPr txBox="1"/>
            <p:nvPr/>
          </p:nvSpPr>
          <p:spPr>
            <a:xfrm>
              <a:off x="4621724" y="5909506"/>
              <a:ext cx="1409507" cy="261610"/>
            </a:xfrm>
            <a:prstGeom prst="rect">
              <a:avLst/>
            </a:prstGeom>
            <a:noFill/>
          </p:spPr>
          <p:txBody>
            <a:bodyPr wrap="square" rtlCol="0">
              <a:spAutoFit/>
            </a:bodyPr>
            <a:lstStyle/>
            <a:p>
              <a:pPr algn="r"/>
              <a:r>
                <a:rPr lang="zh-CN" altLang="en-US" sz="1100" dirty="0">
                  <a:solidFill>
                    <a:srgbClr val="1F4E79"/>
                  </a:solidFill>
                  <a:latin typeface="思源黑体 CN Normal" panose="020B0400000000000000" charset="-122"/>
                  <a:ea typeface="思源黑体 CN Normal" panose="020B0400000000000000" charset="-122"/>
                </a:rPr>
                <a:t>贵阳交通技工学校</a:t>
              </a:r>
              <a:endParaRPr lang="zh-CN" altLang="en-US" sz="1100" dirty="0">
                <a:solidFill>
                  <a:srgbClr val="1F4E79"/>
                </a:solidFill>
                <a:latin typeface="思源黑体 CN Normal" panose="020B0400000000000000" charset="-122"/>
                <a:ea typeface="思源黑体 CN Normal" panose="020B0400000000000000" charset="-122"/>
              </a:endParaRPr>
            </a:p>
          </p:txBody>
        </p:sp>
        <p:pic>
          <p:nvPicPr>
            <p:cNvPr id="15" name="图片 14"/>
            <p:cNvPicPr/>
            <p:nvPr/>
          </p:nvPicPr>
          <p:blipFill>
            <a:blip r:embed="rId16" cstate="screen"/>
            <a:srcRect/>
            <a:stretch>
              <a:fillRect/>
            </a:stretch>
          </p:blipFill>
          <p:spPr>
            <a:xfrm>
              <a:off x="520700" y="4501711"/>
              <a:ext cx="1769110" cy="1407795"/>
            </a:xfrm>
            <a:prstGeom prst="rect">
              <a:avLst/>
            </a:prstGeom>
          </p:spPr>
        </p:pic>
      </p:grpSp>
      <p:sp>
        <p:nvSpPr>
          <p:cNvPr id="21" name="标题 20"/>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案例展示</a:t>
            </a:r>
            <a:endParaRPr lang="zh-CN" altLang="en-US" dirty="0">
              <a:latin typeface="思源黑体 CN Normal" panose="020B0400000000000000" charset="-122"/>
              <a:ea typeface="思源黑体 CN Normal" panose="020B0400000000000000" charset="-122"/>
            </a:endParaRPr>
          </a:p>
        </p:txBody>
      </p:sp>
    </p:spTree>
    <p:custDataLst>
      <p:tags r:id="rId17"/>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圆角矩形 7"/>
          <p:cNvSpPr/>
          <p:nvPr/>
        </p:nvSpPr>
        <p:spPr>
          <a:xfrm>
            <a:off x="6183313" y="4331970"/>
            <a:ext cx="5529262" cy="1802130"/>
          </a:xfrm>
          <a:prstGeom prst="rect">
            <a:avLst/>
          </a:prstGeom>
          <a:gradFill>
            <a:gsLst>
              <a:gs pos="0">
                <a:srgbClr val="0F437F"/>
              </a:gs>
              <a:gs pos="100000">
                <a:srgbClr val="3B8ABB"/>
              </a:gs>
            </a:gsLst>
            <a:lin ang="2700000" scaled="0"/>
          </a:gradFill>
          <a:ln w="9525" cap="flat" cmpd="sng">
            <a:solidFill>
              <a:srgbClr val="153070"/>
            </a:solidFill>
            <a:prstDash val="solid"/>
            <a:round/>
            <a:headEnd type="none" w="med" len="med"/>
            <a:tailEnd type="none" w="med" len="med"/>
          </a:ln>
          <a:effectLst>
            <a:outerShdw blurRad="76200" dist="63500" dir="2700000" algn="tl" rotWithShape="0">
              <a:prstClr val="black">
                <a:alpha val="40000"/>
              </a:prstClr>
            </a:outerShdw>
          </a:effectLst>
        </p:spPr>
        <p:txBody>
          <a:bodyPr wrap="square" anchor="ctr">
            <a:noAutofit/>
          </a:bodyPr>
          <a:lstStyle/>
          <a:p>
            <a:pPr algn="ctr"/>
            <a:r>
              <a:rPr lang="en-US" altLang="zh-CN" sz="1600" dirty="0">
                <a:solidFill>
                  <a:schemeClr val="bg1"/>
                </a:solidFill>
                <a:latin typeface="思源黑体 CN Normal" panose="020B0400000000000000" charset="-122"/>
                <a:ea typeface="思源黑体 CN Normal" panose="020B0400000000000000" charset="-122"/>
              </a:rPr>
              <a:t>2019</a:t>
            </a:r>
            <a:r>
              <a:rPr lang="zh-CN" altLang="en-US" sz="1600" dirty="0">
                <a:solidFill>
                  <a:schemeClr val="bg1"/>
                </a:solidFill>
                <a:latin typeface="思源黑体 CN Normal" panose="020B0400000000000000" charset="-122"/>
                <a:ea typeface="思源黑体 CN Normal" panose="020B0400000000000000" charset="-122"/>
              </a:rPr>
              <a:t>年全国职业院校技能大赛（中职组）新能源汽车检测与维修大赛冠军院校</a:t>
            </a:r>
            <a:endParaRPr lang="zh-CN" altLang="en-US" sz="1600" dirty="0">
              <a:solidFill>
                <a:schemeClr val="bg1"/>
              </a:solidFill>
              <a:latin typeface="思源黑体 CN Normal" panose="020B0400000000000000" charset="-122"/>
              <a:ea typeface="思源黑体 CN Normal" panose="020B0400000000000000" charset="-122"/>
            </a:endParaRPr>
          </a:p>
          <a:p>
            <a:pPr algn="ctr"/>
            <a:endParaRPr lang="en-US" altLang="zh-CN" sz="1600" b="1" dirty="0">
              <a:solidFill>
                <a:schemeClr val="bg1"/>
              </a:solidFill>
              <a:latin typeface="思源黑体 CN Normal" panose="020B0400000000000000" charset="-122"/>
              <a:ea typeface="思源黑体 CN Normal" panose="020B0400000000000000" charset="-122"/>
              <a:sym typeface="宋体" panose="02010600030101010101" pitchFamily="2" charset="-122"/>
            </a:endParaRPr>
          </a:p>
          <a:p>
            <a:pPr algn="ctr"/>
            <a:r>
              <a:rPr lang="zh-CN" altLang="en-US" sz="2400" b="1" dirty="0">
                <a:solidFill>
                  <a:schemeClr val="bg1"/>
                </a:solidFill>
                <a:latin typeface="思源黑体 CN Normal" panose="020B0400000000000000" charset="-122"/>
                <a:ea typeface="思源黑体 CN Normal" panose="020B0400000000000000" charset="-122"/>
                <a:sym typeface="宋体" panose="02010600030101010101" pitchFamily="2" charset="-122"/>
              </a:rPr>
              <a:t>江苏无锡交通高等专业职业技术学校</a:t>
            </a:r>
            <a:endParaRPr lang="zh-CN" altLang="en-US" sz="2400" b="1" dirty="0">
              <a:solidFill>
                <a:schemeClr val="bg1"/>
              </a:solidFill>
              <a:latin typeface="思源黑体 CN Normal" panose="020B0400000000000000" charset="-122"/>
              <a:ea typeface="思源黑体 CN Normal" panose="020B0400000000000000" charset="-122"/>
            </a:endParaRPr>
          </a:p>
          <a:p>
            <a:pPr algn="ctr"/>
            <a:r>
              <a:rPr lang="zh-CN" altLang="en-US" sz="2400" b="1" dirty="0">
                <a:solidFill>
                  <a:schemeClr val="bg1"/>
                </a:solidFill>
                <a:latin typeface="思源黑体 CN Normal" panose="020B0400000000000000" charset="-122"/>
                <a:ea typeface="思源黑体 CN Normal" panose="020B0400000000000000" charset="-122"/>
              </a:rPr>
              <a:t>江苏省新能源汽车维修技术研究中心</a:t>
            </a:r>
            <a:endParaRPr lang="zh-CN" altLang="en-US" sz="2400" b="1" dirty="0">
              <a:solidFill>
                <a:schemeClr val="bg1"/>
              </a:solidFill>
              <a:latin typeface="思源黑体 CN Normal" panose="020B0400000000000000" charset="-122"/>
              <a:ea typeface="思源黑体 CN Normal" panose="020B0400000000000000" charset="-122"/>
            </a:endParaRPr>
          </a:p>
        </p:txBody>
      </p:sp>
      <p:sp>
        <p:nvSpPr>
          <p:cNvPr id="9" name="文本框 8"/>
          <p:cNvSpPr txBox="1"/>
          <p:nvPr/>
        </p:nvSpPr>
        <p:spPr>
          <a:xfrm>
            <a:off x="515938" y="4782576"/>
            <a:ext cx="2627312" cy="1351524"/>
          </a:xfrm>
          <a:prstGeom prst="rect">
            <a:avLst/>
          </a:prstGeom>
          <a:noFill/>
        </p:spPr>
        <p:txBody>
          <a:bodyPr wrap="square">
            <a:spAutoFit/>
          </a:bodyPr>
          <a:lstStyle/>
          <a:p>
            <a:pPr marL="285750" indent="-285750" fontAlgn="auto">
              <a:lnSpc>
                <a:spcPct val="150000"/>
              </a:lnSpc>
              <a:buFont typeface="Wingdings" panose="05000000000000000000" pitchFamily="2" charset="2"/>
              <a:buChar char="u"/>
              <a:defRPr/>
            </a:pPr>
            <a:r>
              <a:rPr lang="zh-CN" altLang="en-US"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国家级冠军 </a:t>
            </a:r>
            <a:r>
              <a:rPr lang="en-US" altLang="zh-CN"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1 </a:t>
            </a:r>
            <a:r>
              <a:rPr lang="zh-CN" altLang="en-US"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项</a:t>
            </a:r>
            <a:endParaRPr lang="en-US" altLang="zh-CN"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endParaRPr>
          </a:p>
          <a:p>
            <a:pPr marL="285750" indent="-285750" fontAlgn="auto">
              <a:lnSpc>
                <a:spcPct val="150000"/>
              </a:lnSpc>
              <a:buFont typeface="Wingdings" panose="05000000000000000000" pitchFamily="2" charset="2"/>
              <a:buChar char="u"/>
              <a:defRPr/>
            </a:pPr>
            <a:r>
              <a:rPr lang="zh-CN" altLang="en-US"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rPr>
              <a:t>国家级二等奖</a:t>
            </a:r>
            <a:r>
              <a:rPr lang="en-US" altLang="zh-CN"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rPr>
              <a:t>1</a:t>
            </a:r>
            <a:r>
              <a:rPr lang="zh-CN" altLang="en-US"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rPr>
              <a:t>项</a:t>
            </a:r>
            <a:endParaRPr lang="en-US" altLang="zh-CN"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endParaRPr>
          </a:p>
          <a:p>
            <a:pPr marL="285750" indent="-285750" fontAlgn="auto">
              <a:lnSpc>
                <a:spcPct val="150000"/>
              </a:lnSpc>
              <a:buFont typeface="Wingdings" panose="05000000000000000000" pitchFamily="2" charset="2"/>
              <a:buChar char="u"/>
              <a:defRPr/>
            </a:pPr>
            <a:r>
              <a:rPr lang="zh-CN" altLang="en-US"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省级冠军</a:t>
            </a:r>
            <a:r>
              <a:rPr lang="en-US" altLang="zh-CN"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1 </a:t>
            </a:r>
            <a:r>
              <a:rPr lang="zh-CN" altLang="en-US"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项 </a:t>
            </a:r>
            <a:endParaRPr lang="en-US" altLang="zh-CN" sz="140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endParaRPr>
          </a:p>
          <a:p>
            <a:pPr marL="285750" indent="-285750" fontAlgn="auto">
              <a:lnSpc>
                <a:spcPct val="150000"/>
              </a:lnSpc>
              <a:buFont typeface="Wingdings" panose="05000000000000000000" pitchFamily="2" charset="2"/>
              <a:buChar char="u"/>
              <a:defRPr/>
            </a:pPr>
            <a:r>
              <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省级一等奖</a:t>
            </a:r>
            <a:r>
              <a:rPr kumimoji="0" lang="en-US" altLang="zh-CN"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1 </a:t>
            </a:r>
            <a:r>
              <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项</a:t>
            </a:r>
            <a:endParaRPr kumimoji="0" lang="en-US" altLang="zh-CN"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endParaRPr>
          </a:p>
        </p:txBody>
      </p:sp>
      <p:sp>
        <p:nvSpPr>
          <p:cNvPr id="78854" name="文本框 1"/>
          <p:cNvSpPr txBox="1"/>
          <p:nvPr/>
        </p:nvSpPr>
        <p:spPr>
          <a:xfrm>
            <a:off x="6183313" y="3080266"/>
            <a:ext cx="5529261" cy="1232276"/>
          </a:xfrm>
          <a:prstGeom prst="rect">
            <a:avLst/>
          </a:prstGeom>
          <a:noFill/>
          <a:ln w="9525">
            <a:solidFill>
              <a:srgbClr val="0F437F"/>
            </a:solidFill>
          </a:ln>
        </p:spPr>
        <p:txBody>
          <a:bodyPr wrap="square" anchor="ctr">
            <a:noAutofit/>
          </a:bodyPr>
          <a:lstStyle/>
          <a:p>
            <a:pPr indent="355600" algn="just">
              <a:lnSpc>
                <a:spcPct val="150000"/>
              </a:lnSpc>
            </a:pPr>
            <a:r>
              <a:rPr lang="zh-CN" altLang="en-US" sz="1400" dirty="0">
                <a:solidFill>
                  <a:srgbClr val="1F4E79"/>
                </a:solidFill>
                <a:latin typeface="思源黑体 CN Normal" panose="020B0400000000000000" charset="-122"/>
                <a:ea typeface="思源黑体 CN Normal" panose="020B0400000000000000" charset="-122"/>
                <a:sym typeface="宋体" panose="02010600030101010101" pitchFamily="2" charset="-122"/>
              </a:rPr>
              <a:t>行云新能与</a:t>
            </a:r>
            <a:r>
              <a:rPr lang="zh-CN" altLang="en-US" sz="1400" b="1" dirty="0">
                <a:solidFill>
                  <a:srgbClr val="1F4E79"/>
                </a:solidFill>
                <a:latin typeface="思源黑体 CN Normal" panose="020B0400000000000000" charset="-122"/>
                <a:ea typeface="思源黑体 CN Normal" panose="020B0400000000000000" charset="-122"/>
                <a:sym typeface="宋体" panose="02010600030101010101" pitchFamily="2" charset="-122"/>
              </a:rPr>
              <a:t>江苏无锡交通高等专业职业技术学校</a:t>
            </a:r>
            <a:r>
              <a:rPr lang="zh-CN" altLang="en-US" sz="1400" dirty="0">
                <a:solidFill>
                  <a:srgbClr val="1F4E79"/>
                </a:solidFill>
                <a:latin typeface="思源黑体 CN Normal" panose="020B0400000000000000" charset="-122"/>
                <a:ea typeface="思源黑体 CN Normal" panose="020B0400000000000000" charset="-122"/>
                <a:sym typeface="宋体" panose="02010600030101010101" pitchFamily="2" charset="-122"/>
              </a:rPr>
              <a:t>从专业建设、师资培养、竞赛合作、就业推荐等多方面进行深度校企合作。同时聘请学校老师为行云新能师资培训合作讲师。</a:t>
            </a:r>
            <a:endParaRPr lang="zh-CN" altLang="en-US" sz="1400" dirty="0">
              <a:solidFill>
                <a:srgbClr val="1F4E79"/>
              </a:solidFill>
              <a:latin typeface="思源黑体 CN Normal" panose="020B0400000000000000" charset="-122"/>
              <a:ea typeface="思源黑体 CN Normal" panose="020B0400000000000000"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83313" y="918818"/>
            <a:ext cx="2724469" cy="2014855"/>
          </a:xfrm>
          <a:prstGeom prst="rect">
            <a:avLst/>
          </a:prstGeom>
          <a:effectLst>
            <a:outerShdw blurRad="76200" dist="63500" dir="2700000" algn="tl" rotWithShape="0">
              <a:prstClr val="black">
                <a:alpha val="40000"/>
              </a:prstClr>
            </a:outerShdw>
          </a:effectLst>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4620" y="914400"/>
            <a:ext cx="2687955" cy="2016125"/>
          </a:xfrm>
          <a:prstGeom prst="rect">
            <a:avLst/>
          </a:prstGeom>
          <a:effectLst>
            <a:outerShdw blurRad="76200" dist="63500" dir="2700000" algn="tl" rotWithShape="0">
              <a:prstClr val="black">
                <a:alpha val="40000"/>
              </a:prstClr>
            </a:outerShdw>
          </a:effectLst>
        </p:spPr>
      </p:pic>
      <p:grpSp>
        <p:nvGrpSpPr>
          <p:cNvPr id="8" name="组合 7"/>
          <p:cNvGrpSpPr/>
          <p:nvPr/>
        </p:nvGrpSpPr>
        <p:grpSpPr>
          <a:xfrm>
            <a:off x="515938" y="914400"/>
            <a:ext cx="5508626" cy="3417570"/>
            <a:chOff x="6134735" y="878205"/>
            <a:chExt cx="5541964" cy="3417570"/>
          </a:xfrm>
          <a:effectLst>
            <a:outerShdw blurRad="76200" dist="63500" dir="2700000" algn="tl" rotWithShape="0">
              <a:prstClr val="black">
                <a:alpha val="40000"/>
              </a:prstClr>
            </a:outerShdw>
          </a:effectLst>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735" y="878205"/>
              <a:ext cx="5541964" cy="3417570"/>
            </a:xfrm>
            <a:prstGeom prst="rect">
              <a:avLst/>
            </a:prstGeom>
          </p:spPr>
        </p:pic>
        <p:pic>
          <p:nvPicPr>
            <p:cNvPr id="1026" name="Picture 2" descr="C:\Users\zp\Desktop\2346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735" y="907676"/>
              <a:ext cx="864096" cy="669176"/>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descr="logo透明底-02"/>
            <p:cNvPicPr>
              <a:picLocks noChangeAspect="1"/>
            </p:cNvPicPr>
            <p:nvPr/>
          </p:nvPicPr>
          <p:blipFill>
            <a:blip r:embed="rId5" cstate="print"/>
            <a:stretch>
              <a:fillRect/>
            </a:stretch>
          </p:blipFill>
          <p:spPr>
            <a:xfrm>
              <a:off x="6250634" y="951021"/>
              <a:ext cx="709462" cy="291243"/>
            </a:xfrm>
            <a:prstGeom prst="rect">
              <a:avLst/>
            </a:prstGeom>
          </p:spPr>
        </p:pic>
      </p:grpSp>
      <p:sp>
        <p:nvSpPr>
          <p:cNvPr id="7" name="标题 6"/>
          <p:cNvSpPr>
            <a:spLocks noGrp="1"/>
          </p:cNvSpPr>
          <p:nvPr>
            <p:ph type="title"/>
          </p:nvPr>
        </p:nvSpPr>
        <p:spPr/>
        <p:txBody>
          <a:bodyPr/>
          <a:lstStyle/>
          <a:p>
            <a:r>
              <a:rPr lang="zh-CN" altLang="en-US" dirty="0"/>
              <a:t>院校案例</a:t>
            </a:r>
            <a:endParaRPr lang="zh-CN" altLang="en-US" dirty="0"/>
          </a:p>
        </p:txBody>
      </p:sp>
      <p:sp>
        <p:nvSpPr>
          <p:cNvPr id="21" name="文本框 20"/>
          <p:cNvSpPr txBox="1"/>
          <p:nvPr/>
        </p:nvSpPr>
        <p:spPr>
          <a:xfrm>
            <a:off x="3143250" y="4787803"/>
            <a:ext cx="2881314" cy="1351524"/>
          </a:xfrm>
          <a:prstGeom prst="rect">
            <a:avLst/>
          </a:prstGeom>
          <a:noFill/>
          <a:ln w="9525">
            <a:noFill/>
          </a:ln>
        </p:spPr>
        <p:txBody>
          <a:bodyPr wrap="square">
            <a:spAutoFit/>
          </a:bodyPr>
          <a:lstStyle/>
          <a:p>
            <a:pPr marL="285750" marR="0" indent="-285750" defTabSz="914400" fontAlgn="auto">
              <a:lnSpc>
                <a:spcPct val="150000"/>
              </a:lnSpc>
              <a:buClrTx/>
              <a:buSzTx/>
              <a:buFont typeface="Wingdings" panose="05000000000000000000" pitchFamily="2" charset="2"/>
              <a:buChar char="u"/>
              <a:defRPr/>
            </a:pPr>
            <a:r>
              <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省级二等奖 </a:t>
            </a:r>
            <a:r>
              <a:rPr kumimoji="0" lang="en-US" altLang="zh-CN"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4 </a:t>
            </a:r>
            <a:r>
              <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项</a:t>
            </a:r>
            <a:endParaRPr kumimoji="0" lang="en-US" altLang="zh-CN"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endParaRPr>
          </a:p>
          <a:p>
            <a:pPr marL="285750" marR="0" indent="-285750" defTabSz="914400" fontAlgn="auto">
              <a:lnSpc>
                <a:spcPct val="150000"/>
              </a:lnSpc>
              <a:buClrTx/>
              <a:buSzTx/>
              <a:buFont typeface="Wingdings" panose="05000000000000000000" pitchFamily="2" charset="2"/>
              <a:buChar char="u"/>
              <a:defRPr/>
            </a:pPr>
            <a:r>
              <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 对外师资培训约</a:t>
            </a:r>
            <a:r>
              <a:rPr kumimoji="0" lang="en-US" altLang="zh-CN"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600</a:t>
            </a:r>
            <a:r>
              <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人次</a:t>
            </a:r>
            <a:endPar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endParaRPr>
          </a:p>
          <a:p>
            <a:pPr marL="285750" marR="0" indent="-285750" defTabSz="914400" fontAlgn="auto">
              <a:lnSpc>
                <a:spcPct val="150000"/>
              </a:lnSpc>
              <a:buClrTx/>
              <a:buSzTx/>
              <a:buFont typeface="Wingdings" panose="05000000000000000000" pitchFamily="2" charset="2"/>
              <a:buChar char="u"/>
              <a:defRPr/>
            </a:pPr>
            <a:r>
              <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建成江苏省新能源汽车维修</a:t>
            </a:r>
            <a:endParaRPr kumimoji="0" lang="en-US" altLang="zh-CN"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endParaRPr>
          </a:p>
          <a:p>
            <a:pPr marL="285750" marR="0" indent="-285750" defTabSz="914400" fontAlgn="auto">
              <a:lnSpc>
                <a:spcPct val="150000"/>
              </a:lnSpc>
              <a:buClrTx/>
              <a:buSzTx/>
              <a:buFont typeface="Wingdings" panose="05000000000000000000" pitchFamily="2" charset="2"/>
              <a:buChar char="u"/>
              <a:defRPr/>
            </a:pPr>
            <a:r>
              <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技术研究中心</a:t>
            </a:r>
            <a:endParaRPr kumimoji="0" lang="zh-CN" altLang="en-US" sz="14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endParaRPr>
          </a:p>
        </p:txBody>
      </p:sp>
      <p:sp>
        <p:nvSpPr>
          <p:cNvPr id="23" name="文本框 22"/>
          <p:cNvSpPr txBox="1"/>
          <p:nvPr/>
        </p:nvSpPr>
        <p:spPr>
          <a:xfrm>
            <a:off x="524585" y="4312542"/>
            <a:ext cx="5508626" cy="464807"/>
          </a:xfrm>
          <a:prstGeom prst="rect">
            <a:avLst/>
          </a:prstGeom>
          <a:noFill/>
          <a:ln w="9525">
            <a:solidFill>
              <a:srgbClr val="0F437F"/>
            </a:solidFill>
          </a:ln>
        </p:spPr>
        <p:txBody>
          <a:bodyPr wrap="square">
            <a:spAutoFit/>
          </a:bodyPr>
          <a:lstStyle/>
          <a:p>
            <a:pPr marR="0" algn="ctr" defTabSz="914400" fontAlgn="auto">
              <a:lnSpc>
                <a:spcPct val="150000"/>
              </a:lnSpc>
              <a:buClrTx/>
              <a:buSzTx/>
              <a:buFontTx/>
              <a:defRPr/>
            </a:pPr>
            <a:r>
              <a:rPr kumimoji="0" lang="zh-CN" altLang="en-US" sz="18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sym typeface="+mn-ea"/>
              </a:rPr>
              <a:t>专业办学成果：</a:t>
            </a:r>
            <a:endParaRPr kumimoji="0" lang="en-US" altLang="zh-CN" sz="1800" kern="1200" cap="none" spc="0" normalizeH="0" baseline="0" noProof="1">
              <a:solidFill>
                <a:srgbClr val="1F4E79"/>
              </a:solidFill>
              <a:latin typeface="思源黑体 CN Normal" panose="020B0400000000000000" charset="-122"/>
              <a:ea typeface="思源黑体 CN Normal" panose="020B0400000000000000" charset="-122"/>
              <a:cs typeface="微软雅黑" panose="020B0503020204020204" pitchFamily="34" charset="-122"/>
            </a:endParaRPr>
          </a:p>
        </p:txBody>
      </p:sp>
    </p:spTree>
    <p:custDataLst>
      <p:tags r:id="rId6"/>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图片 5"/>
          <p:cNvPicPr>
            <a:picLocks noChangeAspect="1"/>
          </p:cNvPicPr>
          <p:nvPr/>
        </p:nvPicPr>
        <p:blipFill>
          <a:blip r:embed="rId1" cstate="screen"/>
          <a:srcRect/>
          <a:stretch>
            <a:fillRect/>
          </a:stretch>
        </p:blipFill>
        <p:spPr>
          <a:xfrm>
            <a:off x="9029167" y="4181158"/>
            <a:ext cx="2683408" cy="1948180"/>
          </a:xfrm>
          <a:prstGeom prst="rect">
            <a:avLst/>
          </a:prstGeom>
          <a:noFill/>
          <a:ln w="9525">
            <a:noFill/>
          </a:ln>
          <a:effectLst>
            <a:outerShdw blurRad="76200" dist="63500" dir="2700000" algn="tl" rotWithShape="0">
              <a:prstClr val="black">
                <a:alpha val="40000"/>
              </a:prstClr>
            </a:outerShdw>
          </a:effectLst>
        </p:spPr>
      </p:pic>
      <p:sp>
        <p:nvSpPr>
          <p:cNvPr id="77828" name="圆角矩形 9"/>
          <p:cNvSpPr/>
          <p:nvPr/>
        </p:nvSpPr>
        <p:spPr>
          <a:xfrm>
            <a:off x="520700" y="914400"/>
            <a:ext cx="5486401" cy="1411921"/>
          </a:xfrm>
          <a:prstGeom prst="rect">
            <a:avLst/>
          </a:prstGeom>
          <a:gradFill>
            <a:gsLst>
              <a:gs pos="38000">
                <a:srgbClr val="0F417E"/>
              </a:gs>
              <a:gs pos="100000">
                <a:srgbClr val="3C8ABB"/>
              </a:gs>
            </a:gsLst>
            <a:lin ang="2700000" scaled="0"/>
          </a:gradFill>
          <a:ln w="9525" cap="flat" cmpd="sng">
            <a:noFill/>
            <a:prstDash val="solid"/>
            <a:round/>
            <a:headEnd type="none" w="med" len="med"/>
            <a:tailEnd type="none" w="med" len="med"/>
          </a:ln>
          <a:effectLst>
            <a:outerShdw blurRad="76200" dist="63500" dir="2700000" algn="tl" rotWithShape="0">
              <a:prstClr val="black">
                <a:alpha val="40000"/>
              </a:prstClr>
            </a:outerShdw>
          </a:effectLst>
        </p:spPr>
        <p:txBody>
          <a:bodyPr wrap="square" anchor="ctr">
            <a:noAutofit/>
          </a:bodyPr>
          <a:lstStyle/>
          <a:p>
            <a:pPr>
              <a:lnSpc>
                <a:spcPct val="150000"/>
              </a:lnSpc>
            </a:pPr>
            <a:r>
              <a:rPr lang="en-US" altLang="zh-CN" sz="1600" dirty="0">
                <a:solidFill>
                  <a:schemeClr val="bg1"/>
                </a:solidFill>
                <a:latin typeface="微软雅黑" panose="020B0503020204020204" pitchFamily="34" charset="-122"/>
                <a:ea typeface="微软雅黑" panose="020B0503020204020204" pitchFamily="34" charset="-122"/>
              </a:rPr>
              <a:t>2018</a:t>
            </a:r>
            <a:r>
              <a:rPr lang="zh-CN" altLang="en-US" sz="1600" dirty="0">
                <a:solidFill>
                  <a:schemeClr val="bg1"/>
                </a:solidFill>
                <a:latin typeface="微软雅黑" panose="020B0503020204020204" pitchFamily="34" charset="-122"/>
                <a:ea typeface="微软雅黑" panose="020B0503020204020204" pitchFamily="34" charset="-122"/>
              </a:rPr>
              <a:t>年全国职业院校技能大赛（高职组）新能源汽车技术与服务大赛冠军院校</a:t>
            </a:r>
            <a:endParaRPr lang="zh-CN" altLang="en-US" sz="16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南京交通职业技术学院</a:t>
            </a:r>
            <a:endParaRPr lang="zh-CN" altLang="en-US" sz="24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
          <p:cNvSpPr txBox="1"/>
          <p:nvPr/>
        </p:nvSpPr>
        <p:spPr>
          <a:xfrm>
            <a:off x="532184" y="3936631"/>
            <a:ext cx="5474917" cy="2211915"/>
          </a:xfrm>
          <a:prstGeom prst="rect">
            <a:avLst/>
          </a:prstGeom>
          <a:noFill/>
        </p:spPr>
        <p:txBody>
          <a:bodyPr wrap="square" anchor="ctr">
            <a:noAutofit/>
          </a:bodyPr>
          <a:lstStyle/>
          <a:p>
            <a:pPr marL="285750" marR="0" indent="-285750" defTabSz="914400" fontAlgn="auto">
              <a:lnSpc>
                <a:spcPct val="150000"/>
              </a:lnSpc>
              <a:buClrTx/>
              <a:buSzTx/>
              <a:buFont typeface="Wingdings" panose="05000000000000000000" pitchFamily="2" charset="2"/>
              <a:buChar char="u"/>
              <a:defRPr/>
            </a:pP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国家级冠军 </a:t>
            </a:r>
            <a:r>
              <a:rPr kumimoji="0" lang="en-US" altLang="zh-CN"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项</a:t>
            </a:r>
            <a:endParaRPr kumimoji="0" lang="en-US" altLang="zh-CN"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defTabSz="914400" fontAlgn="auto">
              <a:lnSpc>
                <a:spcPct val="150000"/>
              </a:lnSpc>
              <a:buClrTx/>
              <a:buSzTx/>
              <a:buFont typeface="Wingdings" panose="05000000000000000000" pitchFamily="2" charset="2"/>
              <a:buChar char="u"/>
              <a:defRPr/>
            </a:pP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省级一等奖 </a:t>
            </a:r>
            <a:r>
              <a:rPr kumimoji="0" lang="en-US" altLang="zh-CN"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6 </a:t>
            </a: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项</a:t>
            </a:r>
            <a:endParaRPr kumimoji="0" lang="en-US" altLang="zh-CN"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defTabSz="914400" fontAlgn="auto">
              <a:lnSpc>
                <a:spcPct val="150000"/>
              </a:lnSpc>
              <a:buClrTx/>
              <a:buSzTx/>
              <a:buFont typeface="Wingdings" panose="05000000000000000000" pitchFamily="2" charset="2"/>
              <a:buChar char="u"/>
              <a:defRPr/>
            </a:pP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省级二等奖 </a:t>
            </a:r>
            <a:r>
              <a:rPr kumimoji="0" lang="en-US" altLang="zh-CN"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项</a:t>
            </a:r>
            <a:endParaRPr kumimoji="0" lang="en-US" altLang="zh-CN"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defTabSz="914400" fontAlgn="auto">
              <a:lnSpc>
                <a:spcPct val="150000"/>
              </a:lnSpc>
              <a:buClrTx/>
              <a:buSzTx/>
              <a:buFont typeface="Wingdings" panose="05000000000000000000" pitchFamily="2" charset="2"/>
              <a:buChar char="u"/>
              <a:defRPr/>
            </a:pP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省级三等奖 </a:t>
            </a:r>
            <a:r>
              <a:rPr kumimoji="0" lang="en-US" altLang="zh-CN"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项</a:t>
            </a:r>
            <a:endPar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indent="-285750" defTabSz="914400" fontAlgn="auto">
              <a:lnSpc>
                <a:spcPct val="150000"/>
              </a:lnSpc>
              <a:buClrTx/>
              <a:buSzTx/>
              <a:buFont typeface="Wingdings" panose="05000000000000000000" pitchFamily="2" charset="2"/>
              <a:buChar char="u"/>
              <a:defRPr/>
            </a:pP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对外师资培训约</a:t>
            </a:r>
            <a:r>
              <a:rPr kumimoji="0" lang="en-US" altLang="zh-CN"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650</a:t>
            </a:r>
            <a:r>
              <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人次</a:t>
            </a:r>
            <a:endParaRPr kumimoji="0" lang="zh-CN" altLang="en-US" sz="15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2" name="Picture 30"/>
          <p:cNvPicPr>
            <a:picLocks noChangeAspect="1" noChangeArrowheads="1"/>
          </p:cNvPicPr>
          <p:nvPr/>
        </p:nvPicPr>
        <p:blipFill>
          <a:blip r:embed="rId2" cstate="print"/>
          <a:stretch>
            <a:fillRect/>
          </a:stretch>
        </p:blipFill>
        <p:spPr bwMode="auto">
          <a:xfrm>
            <a:off x="6184900" y="4181158"/>
            <a:ext cx="2683408" cy="1967389"/>
          </a:xfrm>
          <a:prstGeom prst="rect">
            <a:avLst/>
          </a:prstGeom>
          <a:noFill/>
          <a:ln w="9525">
            <a:noFill/>
            <a:miter lim="800000"/>
            <a:headEnd/>
            <a:tailEnd/>
          </a:ln>
          <a:effectLst>
            <a:outerShdw blurRad="76200" dist="63500" dir="2700000" algn="tl" rotWithShape="0">
              <a:prstClr val="black">
                <a:alpha val="40000"/>
              </a:prstClr>
            </a:outerShdw>
          </a:effectLst>
        </p:spPr>
      </p:pic>
      <p:grpSp>
        <p:nvGrpSpPr>
          <p:cNvPr id="3" name="组合 2"/>
          <p:cNvGrpSpPr/>
          <p:nvPr/>
        </p:nvGrpSpPr>
        <p:grpSpPr>
          <a:xfrm>
            <a:off x="6184900" y="914399"/>
            <a:ext cx="5527675" cy="3164524"/>
            <a:chOff x="6197600" y="1124744"/>
            <a:chExt cx="5158105" cy="2823210"/>
          </a:xfrm>
          <a:effectLst>
            <a:outerShdw blurRad="76200" dist="63500" dir="2700000" algn="tl" rotWithShape="0">
              <a:prstClr val="black">
                <a:alpha val="40000"/>
              </a:prstClr>
            </a:outerShdw>
          </a:effectLst>
        </p:grpSpPr>
        <p:pic>
          <p:nvPicPr>
            <p:cNvPr id="77829" name="图片 10"/>
            <p:cNvPicPr>
              <a:picLocks noChangeAspect="1"/>
            </p:cNvPicPr>
            <p:nvPr/>
          </p:nvPicPr>
          <p:blipFill>
            <a:blip r:embed="rId3"/>
            <a:srcRect t="-94"/>
            <a:stretch>
              <a:fillRect/>
            </a:stretch>
          </p:blipFill>
          <p:spPr>
            <a:xfrm>
              <a:off x="6197600" y="1124744"/>
              <a:ext cx="5158105" cy="2823210"/>
            </a:xfrm>
            <a:prstGeom prst="rect">
              <a:avLst/>
            </a:prstGeom>
            <a:noFill/>
            <a:ln w="9525">
              <a:noFill/>
            </a:ln>
          </p:spPr>
        </p:pic>
        <p:pic>
          <p:nvPicPr>
            <p:cNvPr id="11" name="Picture 2" descr="C:\Users\zp\Desktop\2346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7600" y="1163815"/>
              <a:ext cx="839146" cy="60900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descr="logo透明底-02"/>
            <p:cNvPicPr>
              <a:picLocks noChangeAspect="1"/>
            </p:cNvPicPr>
            <p:nvPr/>
          </p:nvPicPr>
          <p:blipFill>
            <a:blip r:embed="rId5" cstate="print"/>
            <a:stretch>
              <a:fillRect/>
            </a:stretch>
          </p:blipFill>
          <p:spPr>
            <a:xfrm>
              <a:off x="6312024" y="1193541"/>
              <a:ext cx="637454" cy="261683"/>
            </a:xfrm>
            <a:prstGeom prst="rect">
              <a:avLst/>
            </a:prstGeom>
          </p:spPr>
        </p:pic>
      </p:grpSp>
      <p:sp>
        <p:nvSpPr>
          <p:cNvPr id="14" name="文本框 13"/>
          <p:cNvSpPr txBox="1"/>
          <p:nvPr/>
        </p:nvSpPr>
        <p:spPr>
          <a:xfrm>
            <a:off x="520700" y="2325978"/>
            <a:ext cx="5486401" cy="1066510"/>
          </a:xfrm>
          <a:prstGeom prst="rect">
            <a:avLst/>
          </a:prstGeom>
          <a:noFill/>
          <a:ln w="9525">
            <a:solidFill>
              <a:srgbClr val="0F437F"/>
            </a:solidFill>
          </a:ln>
        </p:spPr>
        <p:txBody>
          <a:bodyPr wrap="square" anchor="ctr">
            <a:noAutofit/>
          </a:bodyPr>
          <a:lstStyle/>
          <a:p>
            <a:pPr marR="0" indent="355600" algn="just" defTabSz="914400" fontAlgn="auto">
              <a:lnSpc>
                <a:spcPct val="150000"/>
              </a:lnSpc>
              <a:buClrTx/>
              <a:buSzTx/>
              <a:buFontTx/>
              <a:defRPr/>
            </a:pP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mn-cs"/>
                <a:sym typeface="+mn-ea"/>
              </a:rPr>
              <a:t>行云新能与</a:t>
            </a:r>
            <a:r>
              <a:rPr kumimoji="0" lang="zh-CN" altLang="en-US" sz="1400" b="1" kern="1200" cap="none" spc="0" normalizeH="0" baseline="0" noProof="1">
                <a:solidFill>
                  <a:srgbClr val="1F4E79"/>
                </a:solidFill>
                <a:latin typeface="微软雅黑" panose="020B0503020204020204" pitchFamily="34" charset="-122"/>
                <a:ea typeface="微软雅黑" panose="020B0503020204020204" pitchFamily="34" charset="-122"/>
                <a:cs typeface="+mn-cs"/>
                <a:sym typeface="+mn-ea"/>
              </a:rPr>
              <a:t>南京交通职业技术学院</a:t>
            </a: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mn-cs"/>
                <a:sym typeface="+mn-ea"/>
              </a:rPr>
              <a:t>从专业建设、师资培养、竞赛合作、就业推荐等多方面进行深度校企合作。</a:t>
            </a:r>
            <a:endParaRPr kumimoji="0" lang="en-US" altLang="zh-CN" sz="1400" kern="1200" cap="none" spc="0" normalizeH="0" baseline="0" noProof="1">
              <a:solidFill>
                <a:srgbClr val="1F4E79"/>
              </a:solidFill>
              <a:latin typeface="微软雅黑" panose="020B0503020204020204" pitchFamily="34" charset="-122"/>
              <a:ea typeface="微软雅黑" panose="020B0503020204020204" pitchFamily="34" charset="-122"/>
              <a:cs typeface="+mn-cs"/>
              <a:sym typeface="+mn-ea"/>
            </a:endParaRPr>
          </a:p>
        </p:txBody>
      </p:sp>
      <p:sp>
        <p:nvSpPr>
          <p:cNvPr id="16" name="文本框 15"/>
          <p:cNvSpPr txBox="1"/>
          <p:nvPr/>
        </p:nvSpPr>
        <p:spPr>
          <a:xfrm>
            <a:off x="532184" y="3562710"/>
            <a:ext cx="5492379" cy="369332"/>
          </a:xfrm>
          <a:prstGeom prst="rect">
            <a:avLst/>
          </a:prstGeom>
          <a:gradFill>
            <a:gsLst>
              <a:gs pos="38000">
                <a:srgbClr val="0F437F"/>
              </a:gs>
              <a:gs pos="100000">
                <a:srgbClr val="3B8ABB"/>
              </a:gs>
            </a:gsLst>
            <a:lin ang="2700000" scaled="0"/>
          </a:gradFill>
          <a:ln w="9525">
            <a:noFill/>
          </a:ln>
          <a:effectLst>
            <a:outerShdw blurRad="76200" dist="63500" dir="2700000" algn="tl" rotWithShape="0">
              <a:prstClr val="black">
                <a:alpha val="40000"/>
              </a:prstClr>
            </a:outerShdw>
          </a:effectLst>
        </p:spPr>
        <p:txBody>
          <a:bodyPr wrap="square">
            <a:spAutoFit/>
          </a:bodyPr>
          <a:lstStyle/>
          <a:p>
            <a:pPr marR="0" algn="ctr" defTabSz="914400" fontAlgn="auto">
              <a:buClrTx/>
              <a:buSzTx/>
              <a:buFontTx/>
              <a:defRPr/>
            </a:pPr>
            <a:r>
              <a:rPr kumimoji="0" lang="zh-CN" altLang="en-US" sz="1800" kern="1200" cap="none" spc="0" normalizeH="0" baseline="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专业办学成果</a:t>
            </a:r>
            <a:endParaRPr kumimoji="0" lang="zh-CN" altLang="en-US" sz="1800" kern="1200" cap="none" spc="0" normalizeH="0" baseline="0"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标题 6"/>
          <p:cNvSpPr>
            <a:spLocks noGrp="1"/>
          </p:cNvSpPr>
          <p:nvPr>
            <p:ph type="title"/>
          </p:nvPr>
        </p:nvSpPr>
        <p:spPr/>
        <p:txBody>
          <a:bodyPr/>
          <a:lstStyle/>
          <a:p>
            <a:r>
              <a:rPr lang="zh-CN" altLang="en-US" dirty="0"/>
              <a:t>院校案例</a:t>
            </a:r>
            <a:endParaRPr lang="zh-CN" altLang="en-US" dirty="0"/>
          </a:p>
        </p:txBody>
      </p:sp>
    </p:spTree>
    <p:custDataLst>
      <p:tags r:id="rId6"/>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圆角矩形 5"/>
          <p:cNvSpPr/>
          <p:nvPr/>
        </p:nvSpPr>
        <p:spPr>
          <a:xfrm>
            <a:off x="515939" y="908050"/>
            <a:ext cx="11196636" cy="1016685"/>
          </a:xfrm>
          <a:prstGeom prst="rect">
            <a:avLst/>
          </a:prstGeom>
          <a:solidFill>
            <a:srgbClr val="1F4E79"/>
          </a:solidFill>
          <a:ln w="9525" cap="flat" cmpd="sng">
            <a:solidFill>
              <a:srgbClr val="153070"/>
            </a:solidFill>
            <a:prstDash val="solid"/>
            <a:round/>
            <a:headEnd type="none" w="med" len="med"/>
            <a:tailEnd type="none" w="med" len="med"/>
          </a:ln>
          <a:effectLst>
            <a:outerShdw blurRad="76200" dist="63500" dir="2700000" algn="tl" rotWithShape="0">
              <a:prstClr val="black">
                <a:alpha val="40000"/>
              </a:prstClr>
            </a:outerShdw>
          </a:effectLst>
        </p:spPr>
        <p:txBody>
          <a:bodyPr wrap="square" anchor="ctr">
            <a:no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世界技能大赛金牌学校</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sz="1600" noProof="1">
                <a:solidFill>
                  <a:schemeClr val="bg1"/>
                </a:solidFill>
                <a:latin typeface="微软雅黑" panose="020B0503020204020204" pitchFamily="34" charset="-122"/>
                <a:ea typeface="微软雅黑" panose="020B0503020204020204" pitchFamily="34" charset="-122"/>
                <a:sym typeface="+mn-ea"/>
              </a:rPr>
              <a:t>大赛唯一最高奖</a:t>
            </a:r>
            <a:r>
              <a:rPr lang="en-US" altLang="zh-CN" sz="1600" noProof="1">
                <a:solidFill>
                  <a:schemeClr val="bg1"/>
                </a:solidFill>
                <a:latin typeface="微软雅黑" panose="020B0503020204020204" pitchFamily="34" charset="-122"/>
                <a:ea typeface="微软雅黑" panose="020B0503020204020204" pitchFamily="34" charset="-122"/>
                <a:sym typeface="+mn-ea"/>
              </a:rPr>
              <a:t>——</a:t>
            </a:r>
            <a:r>
              <a:rPr lang="zh-CN" altLang="en-US" sz="1600" b="1" noProof="1">
                <a:solidFill>
                  <a:srgbClr val="6AA3DB"/>
                </a:solidFill>
                <a:latin typeface="微软雅黑" panose="020B0503020204020204" pitchFamily="34" charset="-122"/>
                <a:ea typeface="微软雅黑" panose="020B0503020204020204" pitchFamily="34" charset="-122"/>
                <a:cs typeface="微软雅黑" panose="020B0503020204020204" pitchFamily="34" charset="-122"/>
                <a:sym typeface="+mn-ea"/>
              </a:rPr>
              <a:t>阿尔伯特奖</a:t>
            </a:r>
            <a:endParaRPr lang="en-US" altLang="zh-CN" sz="1600" b="1" noProof="1">
              <a:solidFill>
                <a:schemeClr val="accent1">
                  <a:lumMod val="40000"/>
                  <a:lumOff val="6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常州技师学院</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p:nvPr/>
        </p:nvPicPr>
        <p:blipFill>
          <a:blip r:embed="rId1" cstate="screen">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p:blipFill>
        <p:spPr>
          <a:xfrm>
            <a:off x="528389" y="3550836"/>
            <a:ext cx="3655189" cy="2590800"/>
          </a:xfrm>
          <a:prstGeom prst="rect">
            <a:avLst/>
          </a:prstGeom>
          <a:effectLst>
            <a:outerShdw blurRad="76200" dist="63500" dir="2700000" algn="tl" rotWithShape="0">
              <a:prstClr val="black">
                <a:alpha val="40000"/>
              </a:prstClr>
            </a:outerShdw>
          </a:effectLst>
        </p:spPr>
      </p:pic>
      <p:pic>
        <p:nvPicPr>
          <p:cNvPr id="5" name="图片 4"/>
          <p:cNvPicPr/>
          <p:nvPr/>
        </p:nvPicPr>
        <p:blipFill>
          <a:blip r:embed="rId3" cstate="screen"/>
          <a:stretch>
            <a:fillRect/>
          </a:stretch>
        </p:blipFill>
        <p:spPr>
          <a:xfrm>
            <a:off x="4291046" y="3550836"/>
            <a:ext cx="3655189" cy="2590800"/>
          </a:xfrm>
          <a:prstGeom prst="rect">
            <a:avLst/>
          </a:prstGeom>
          <a:effectLst>
            <a:outerShdw blurRad="76200" dist="63500" dir="2700000" algn="tl" rotWithShape="0">
              <a:prstClr val="black">
                <a:alpha val="40000"/>
              </a:prstClr>
            </a:outerShdw>
          </a:effectLst>
        </p:spPr>
      </p:pic>
      <p:pic>
        <p:nvPicPr>
          <p:cNvPr id="8" name="图片 7"/>
          <p:cNvPicPr/>
          <p:nvPr/>
        </p:nvPicPr>
        <p:blipFill>
          <a:blip r:embed="rId4" cstate="screen"/>
          <a:stretch>
            <a:fillRect/>
          </a:stretch>
        </p:blipFill>
        <p:spPr>
          <a:xfrm>
            <a:off x="8053702" y="3550836"/>
            <a:ext cx="3655189" cy="2590800"/>
          </a:xfrm>
          <a:prstGeom prst="rect">
            <a:avLst/>
          </a:prstGeom>
          <a:effectLst>
            <a:outerShdw blurRad="76200" dist="63500" dir="2700000" algn="tl" rotWithShape="0">
              <a:prstClr val="black">
                <a:alpha val="40000"/>
              </a:prstClr>
            </a:outerShdw>
          </a:effectLst>
        </p:spPr>
      </p:pic>
      <p:sp>
        <p:nvSpPr>
          <p:cNvPr id="9" name="矩形 8"/>
          <p:cNvSpPr/>
          <p:nvPr/>
        </p:nvSpPr>
        <p:spPr>
          <a:xfrm>
            <a:off x="515939" y="1924735"/>
            <a:ext cx="11196636" cy="1467753"/>
          </a:xfrm>
          <a:prstGeom prst="rect">
            <a:avLst/>
          </a:prstGeom>
          <a:ln>
            <a:solidFill>
              <a:srgbClr val="0F437F"/>
            </a:solidFill>
          </a:ln>
        </p:spPr>
        <p:txBody>
          <a:bodyPr wrap="square" anchor="ctr">
            <a:noAutofit/>
          </a:bodyPr>
          <a:lstStyle/>
          <a:p>
            <a:pPr indent="263525">
              <a:lnSpc>
                <a:spcPct val="150000"/>
              </a:lnSpc>
              <a:buFont typeface="Wingdings" panose="05000000000000000000" pitchFamily="2" charset="2"/>
              <a:buChar char="l"/>
            </a:pPr>
            <a:r>
              <a:rPr lang="zh-CN" altLang="en-US"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国家级重点技工学校、国家首批中职示范校、江苏省重点技师学院，第</a:t>
            </a:r>
            <a:r>
              <a:rPr lang="en-US" altLang="zh-CN"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44</a:t>
            </a:r>
            <a:r>
              <a:rPr lang="zh-CN" altLang="en-US"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届、</a:t>
            </a:r>
            <a:r>
              <a:rPr lang="en-US" altLang="zh-CN"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45</a:t>
            </a:r>
            <a:r>
              <a:rPr lang="zh-CN" altLang="en-US"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届世界技能大赛工业机械装调项目中国集训主基地、国家职业训练院建设试点单位。</a:t>
            </a:r>
            <a:endParaRPr lang="en-US" altLang="zh-CN"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263525">
              <a:lnSpc>
                <a:spcPct val="150000"/>
              </a:lnSpc>
              <a:buFont typeface="Wingdings" panose="05000000000000000000" pitchFamily="2" charset="2"/>
              <a:buChar char="l"/>
              <a:defRPr/>
            </a:pPr>
            <a:r>
              <a:rPr lang="zh-CN" altLang="en-US"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在第</a:t>
            </a:r>
            <a:r>
              <a:rPr lang="en-US" altLang="zh-CN"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44</a:t>
            </a:r>
            <a:r>
              <a:rPr lang="zh-CN" altLang="en-US"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届世界技能大赛上，常州技师学院学生宋彪摘得工业机械装调项目金牌，并以世界技能组织</a:t>
            </a:r>
            <a:r>
              <a:rPr lang="en-US" altLang="zh-CN"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68</a:t>
            </a:r>
            <a:r>
              <a:rPr lang="zh-CN" altLang="en-US"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个成员国家和地区的</a:t>
            </a:r>
            <a:r>
              <a:rPr lang="en-US" altLang="zh-CN"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1260</a:t>
            </a:r>
            <a:r>
              <a:rPr lang="zh-CN" altLang="en-US"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余名选手最高分荣获大赛唯一最高奖</a:t>
            </a:r>
            <a:r>
              <a:rPr lang="en-US" altLang="zh-CN"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阿尔伯特奖</a:t>
            </a:r>
            <a:r>
              <a:rPr lang="zh-CN" altLang="en-US" sz="140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，成为我国第一个获此殊荣的选手。</a:t>
            </a:r>
            <a:endParaRPr kumimoji="0" lang="en-US" altLang="zh-CN"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52"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462" b="58462" l="17692" r="68462">
                        <a14:foregroundMark x1="58923" y1="33231" x2="58923" y2="33231"/>
                        <a14:foregroundMark x1="65385" y1="34000" x2="65385" y2="34000"/>
                        <a14:foregroundMark x1="67077" y1="41385" x2="67077" y2="41385"/>
                        <a14:foregroundMark x1="68769" y1="43385" x2="68769" y2="43385"/>
                        <a14:foregroundMark x1="68769" y1="45692" x2="68769" y2="45692"/>
                        <a14:foregroundMark x1="55538" y1="45692" x2="55538" y2="45692"/>
                        <a14:foregroundMark x1="60615" y1="45846" x2="60615" y2="45846"/>
                        <a14:foregroundMark x1="67692" y1="47385" x2="67692" y2="47385"/>
                        <a14:foregroundMark x1="68154" y1="46769" x2="68154" y2="46769"/>
                        <a14:foregroundMark x1="66000" y1="47077" x2="66000" y2="47077"/>
                        <a14:foregroundMark x1="65385" y1="47538" x2="65385" y2="47538"/>
                        <a14:foregroundMark x1="57385" y1="51231" x2="57385" y2="51231"/>
                        <a14:foregroundMark x1="57385" y1="55077" x2="57385" y2="55077"/>
                        <a14:foregroundMark x1="60154" y1="53231" x2="60154" y2="53231"/>
                        <a14:foregroundMark x1="63077" y1="53538" x2="63077" y2="53538"/>
                        <a14:foregroundMark x1="65385" y1="54769" x2="65385" y2="54769"/>
                        <a14:foregroundMark x1="53077" y1="55538" x2="53077" y2="55538"/>
                        <a14:foregroundMark x1="54154" y1="58462" x2="54154" y2="58462"/>
                        <a14:foregroundMark x1="47846" y1="58154" x2="47846" y2="58154"/>
                        <a14:foregroundMark x1="43077" y1="55231" x2="43077" y2="55231"/>
                        <a14:foregroundMark x1="36769" y1="55077" x2="36769" y2="55077"/>
                        <a14:foregroundMark x1="33077" y1="55692" x2="33077" y2="55692"/>
                        <a14:foregroundMark x1="31077" y1="54923" x2="31077" y2="54923"/>
                        <a14:foregroundMark x1="25077" y1="54769" x2="25077" y2="54769"/>
                        <a14:foregroundMark x1="17692" y1="56154" x2="17692" y2="56154"/>
                        <a14:foregroundMark x1="62923" y1="45846" x2="62923" y2="45846"/>
                        <a14:foregroundMark x1="65231" y1="46000" x2="65231" y2="46000"/>
                      </a14:backgroundRemoval>
                    </a14:imgEffect>
                  </a14:imgLayer>
                </a14:imgProps>
              </a:ext>
              <a:ext uri="{28A0092B-C50C-407E-A947-70E740481C1C}">
                <a14:useLocalDpi xmlns:a14="http://schemas.microsoft.com/office/drawing/2010/main" val="0"/>
              </a:ext>
            </a:extLst>
          </a:blip>
          <a:srcRect l="16102" t="25704" r="28484" b="40696"/>
          <a:stretch>
            <a:fillRect/>
          </a:stretch>
        </p:blipFill>
        <p:spPr bwMode="auto">
          <a:xfrm>
            <a:off x="10462260" y="1111429"/>
            <a:ext cx="1212864" cy="735419"/>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3"/>
          <p:cNvSpPr>
            <a:spLocks noGrp="1"/>
          </p:cNvSpPr>
          <p:nvPr>
            <p:ph type="title"/>
          </p:nvPr>
        </p:nvSpPr>
        <p:spPr/>
        <p:txBody>
          <a:bodyPr/>
          <a:lstStyle/>
          <a:p>
            <a:r>
              <a:rPr lang="zh-CN" altLang="en-US" dirty="0"/>
              <a:t>院校案例</a:t>
            </a:r>
            <a:endParaRPr lang="zh-CN" altLang="en-US" dirty="0"/>
          </a:p>
        </p:txBody>
      </p:sp>
    </p:spTree>
    <p:custDataLst>
      <p:tags r:id="rId7"/>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圆角矩形 5"/>
          <p:cNvSpPr/>
          <p:nvPr/>
        </p:nvSpPr>
        <p:spPr>
          <a:xfrm>
            <a:off x="528106" y="908050"/>
            <a:ext cx="3695686" cy="646331"/>
          </a:xfrm>
          <a:prstGeom prst="rect">
            <a:avLst/>
          </a:prstGeom>
          <a:gradFill>
            <a:gsLst>
              <a:gs pos="38000">
                <a:srgbClr val="0F417E"/>
              </a:gs>
              <a:gs pos="100000">
                <a:srgbClr val="3C8ABB"/>
              </a:gs>
            </a:gsLst>
            <a:lin ang="2700000" scaled="0"/>
          </a:gradFill>
          <a:ln w="9525" cap="flat" cmpd="sng">
            <a:noFill/>
            <a:prstDash val="solid"/>
            <a:round/>
            <a:headEnd type="none" w="med" len="med"/>
            <a:tailEnd type="none" w="med" len="med"/>
          </a:ln>
          <a:effectLst>
            <a:outerShdw blurRad="76200" dist="63500" dir="2700000" algn="tl" rotWithShape="0">
              <a:prstClr val="black">
                <a:alpha val="40000"/>
              </a:prstClr>
            </a:outerShdw>
          </a:effectLst>
        </p:spPr>
        <p:txBody>
          <a:bodyPr wrap="square" anchor="t">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围绕市场人才需求的指</a:t>
            </a:r>
            <a:endParaRPr lang="zh-CN" altLang="en-US" dirty="0">
              <a:solidFill>
                <a:schemeClr val="bg1"/>
              </a:solidFill>
              <a:latin typeface="微软雅黑" panose="020B0503020204020204" pitchFamily="34" charset="-122"/>
              <a:ea typeface="微软雅黑" panose="020B0503020204020204" pitchFamily="34" charset="-122"/>
            </a:endParaRPr>
          </a:p>
          <a:p>
            <a:pPr algn="ctr"/>
            <a:r>
              <a:rPr lang="zh-CN" altLang="en-US" dirty="0">
                <a:solidFill>
                  <a:schemeClr val="bg1"/>
                </a:solidFill>
                <a:latin typeface="微软雅黑" panose="020B0503020204020204" pitchFamily="34" charset="-122"/>
                <a:ea typeface="微软雅黑" panose="020B0503020204020204" pitchFamily="34" charset="-122"/>
              </a:rPr>
              <a:t>挥棒进行人才培养实践</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528106" y="4787193"/>
            <a:ext cx="3695686" cy="1346907"/>
          </a:xfrm>
          <a:prstGeom prst="rect">
            <a:avLst/>
          </a:prstGeom>
          <a:noFill/>
        </p:spPr>
        <p:txBody>
          <a:bodyPr wrap="square">
            <a:noAutofit/>
          </a:bodyPr>
          <a:lstStyle/>
          <a:p>
            <a:pPr marL="285750" marR="0" indent="-285750" algn="just" defTabSz="914400" fontAlgn="auto">
              <a:lnSpc>
                <a:spcPct val="150000"/>
              </a:lnSpc>
              <a:buClrTx/>
              <a:buSzTx/>
              <a:buFont typeface="Wingdings" panose="05000000000000000000" pitchFamily="2" charset="2"/>
              <a:buChar char="u"/>
              <a:defRPr/>
            </a:pP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国家二类赛二等奖 </a:t>
            </a:r>
            <a:r>
              <a:rPr kumimoji="0" lang="en-US" altLang="zh-CN"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项</a:t>
            </a:r>
            <a:endParaRPr kumimoji="0" lang="en-US" altLang="zh-CN"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algn="just" defTabSz="914400" fontAlgn="auto">
              <a:lnSpc>
                <a:spcPct val="150000"/>
              </a:lnSpc>
              <a:buClrTx/>
              <a:buSzTx/>
              <a:buFont typeface="Wingdings" panose="05000000000000000000" pitchFamily="2" charset="2"/>
              <a:buChar char="u"/>
              <a:defRPr/>
            </a:pP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国家二类赛三等奖 </a:t>
            </a:r>
            <a:r>
              <a:rPr kumimoji="0" lang="en-US" altLang="zh-CN"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项</a:t>
            </a:r>
            <a:endParaRPr kumimoji="0"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indent="-285750" algn="just" defTabSz="914400" fontAlgn="auto">
              <a:lnSpc>
                <a:spcPct val="150000"/>
              </a:lnSpc>
              <a:buClrTx/>
              <a:buSzTx/>
              <a:buFont typeface="Wingdings" panose="05000000000000000000" pitchFamily="2" charset="2"/>
              <a:buChar char="u"/>
              <a:defRPr/>
            </a:pP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新能源汽车专业教师均获比亚迪汽车新能源汽车技术认证</a:t>
            </a:r>
            <a:endPar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9876" name="图片 7"/>
          <p:cNvPicPr>
            <a:picLocks noChangeAspect="1"/>
          </p:cNvPicPr>
          <p:nvPr/>
        </p:nvPicPr>
        <p:blipFill>
          <a:blip r:embed="rId1" cstate="screen"/>
          <a:srcRect/>
          <a:stretch>
            <a:fillRect/>
          </a:stretch>
        </p:blipFill>
        <p:spPr>
          <a:xfrm>
            <a:off x="4376907" y="3727806"/>
            <a:ext cx="3873500" cy="2409825"/>
          </a:xfrm>
          <a:prstGeom prst="rect">
            <a:avLst/>
          </a:prstGeom>
          <a:noFill/>
          <a:ln w="9525">
            <a:noFill/>
          </a:ln>
          <a:effectLst>
            <a:outerShdw blurRad="76200" dist="63500" dir="2700000" algn="tl" rotWithShape="0">
              <a:prstClr val="black">
                <a:alpha val="40000"/>
              </a:prstClr>
            </a:outerShdw>
          </a:effectLst>
        </p:spPr>
      </p:pic>
      <p:pic>
        <p:nvPicPr>
          <p:cNvPr id="79877" name="图片 8"/>
          <p:cNvPicPr>
            <a:picLocks noChangeAspect="1"/>
          </p:cNvPicPr>
          <p:nvPr/>
        </p:nvPicPr>
        <p:blipFill>
          <a:blip r:embed="rId2" cstate="screen"/>
          <a:srcRect/>
          <a:stretch>
            <a:fillRect/>
          </a:stretch>
        </p:blipFill>
        <p:spPr>
          <a:xfrm>
            <a:off x="8503285" y="3724275"/>
            <a:ext cx="3206115" cy="2409825"/>
          </a:xfrm>
          <a:prstGeom prst="rect">
            <a:avLst/>
          </a:prstGeom>
          <a:noFill/>
          <a:ln w="9525">
            <a:noFill/>
          </a:ln>
          <a:effectLst>
            <a:outerShdw blurRad="76200" dist="63500" dir="2700000" algn="tl" rotWithShape="0">
              <a:prstClr val="black">
                <a:alpha val="40000"/>
              </a:prstClr>
            </a:outerShdw>
          </a:effectLst>
        </p:spPr>
      </p:pic>
      <p:pic>
        <p:nvPicPr>
          <p:cNvPr id="79878" name="图片 1"/>
          <p:cNvPicPr>
            <a:picLocks noChangeAspect="1"/>
          </p:cNvPicPr>
          <p:nvPr/>
        </p:nvPicPr>
        <p:blipFill>
          <a:blip r:embed="rId3" cstate="screen"/>
          <a:srcRect/>
          <a:stretch>
            <a:fillRect/>
          </a:stretch>
        </p:blipFill>
        <p:spPr>
          <a:xfrm>
            <a:off x="4376907" y="908050"/>
            <a:ext cx="3871913" cy="2411413"/>
          </a:xfrm>
          <a:prstGeom prst="rect">
            <a:avLst/>
          </a:prstGeom>
          <a:noFill/>
          <a:ln w="9525">
            <a:noFill/>
          </a:ln>
          <a:effectLst>
            <a:outerShdw blurRad="76200" dist="63500" dir="2700000" algn="tl" rotWithShape="0">
              <a:prstClr val="black">
                <a:alpha val="40000"/>
              </a:prstClr>
            </a:outerShdw>
          </a:effectLst>
        </p:spPr>
      </p:pic>
      <p:pic>
        <p:nvPicPr>
          <p:cNvPr id="69" name="Picture 30"/>
          <p:cNvPicPr>
            <a:picLocks noChangeAspect="1" noChangeArrowheads="1"/>
          </p:cNvPicPr>
          <p:nvPr/>
        </p:nvPicPr>
        <p:blipFill>
          <a:blip r:embed="rId4" cstate="print"/>
          <a:stretch>
            <a:fillRect/>
          </a:stretch>
        </p:blipFill>
        <p:spPr bwMode="auto">
          <a:xfrm>
            <a:off x="8524664" y="908050"/>
            <a:ext cx="3206115" cy="2411095"/>
          </a:xfrm>
          <a:prstGeom prst="rect">
            <a:avLst/>
          </a:prstGeom>
          <a:noFill/>
          <a:ln w="9525">
            <a:noFill/>
            <a:miter lim="800000"/>
            <a:headEnd/>
            <a:tailEnd/>
          </a:ln>
          <a:effectLst>
            <a:outerShdw blurRad="76200" dist="63500" dir="2700000" algn="tl" rotWithShape="0">
              <a:prstClr val="black">
                <a:alpha val="40000"/>
              </a:prstClr>
            </a:outerShdw>
          </a:effectLst>
        </p:spPr>
      </p:pic>
      <p:sp>
        <p:nvSpPr>
          <p:cNvPr id="2" name="标题 1"/>
          <p:cNvSpPr>
            <a:spLocks noGrp="1"/>
          </p:cNvSpPr>
          <p:nvPr>
            <p:ph type="title"/>
          </p:nvPr>
        </p:nvSpPr>
        <p:spPr/>
        <p:txBody>
          <a:bodyPr/>
          <a:lstStyle/>
          <a:p>
            <a:r>
              <a:rPr lang="zh-CN" altLang="en-US" dirty="0"/>
              <a:t>院校案例</a:t>
            </a:r>
            <a:endParaRPr lang="zh-CN" altLang="en-US" dirty="0"/>
          </a:p>
        </p:txBody>
      </p:sp>
      <p:sp>
        <p:nvSpPr>
          <p:cNvPr id="14" name="文本框 13"/>
          <p:cNvSpPr txBox="1"/>
          <p:nvPr/>
        </p:nvSpPr>
        <p:spPr>
          <a:xfrm>
            <a:off x="528106" y="1736740"/>
            <a:ext cx="3695686" cy="2316403"/>
          </a:xfrm>
          <a:prstGeom prst="rect">
            <a:avLst/>
          </a:prstGeom>
          <a:noFill/>
          <a:ln w="9525">
            <a:noFill/>
          </a:ln>
        </p:spPr>
        <p:txBody>
          <a:bodyPr wrap="square">
            <a:spAutoFit/>
          </a:bodyPr>
          <a:lstStyle/>
          <a:p>
            <a:pPr marL="285750" marR="0" indent="-285750" algn="just" defTabSz="914400" fontAlgn="auto">
              <a:lnSpc>
                <a:spcPct val="150000"/>
              </a:lnSpc>
              <a:buClrTx/>
              <a:buSzTx/>
              <a:buFont typeface="Wingdings" panose="05000000000000000000" pitchFamily="2" charset="2"/>
              <a:buChar char="l"/>
              <a:defRPr/>
            </a:pPr>
            <a:r>
              <a:rPr kumimoji="0" lang="en-US" altLang="zh-CN"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2016年人社部新能源汽车检测与维修专业一体化教学试点学校</a:t>
            </a:r>
            <a:endParaRPr kumimoji="0" lang="en-US" altLang="zh-CN"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indent="-285750" algn="just" defTabSz="914400" fontAlgn="auto">
              <a:lnSpc>
                <a:spcPct val="150000"/>
              </a:lnSpc>
              <a:buClrTx/>
              <a:buSzTx/>
              <a:buFont typeface="Wingdings" panose="05000000000000000000" pitchFamily="2" charset="2"/>
              <a:buChar char="l"/>
              <a:defRPr/>
            </a:pP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rPr>
              <a:t>2017年广东省重点建设专业</a:t>
            </a:r>
            <a:endPar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algn="just" defTabSz="914400" fontAlgn="auto">
              <a:lnSpc>
                <a:spcPct val="150000"/>
              </a:lnSpc>
              <a:buClrTx/>
              <a:buSzTx/>
              <a:buFont typeface="Wingdings" panose="05000000000000000000" pitchFamily="2" charset="2"/>
              <a:buChar char="l"/>
              <a:defRPr/>
            </a:pPr>
            <a:r>
              <a:rPr kumimoji="0" lang="en-US" altLang="zh-CN"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2018</a:t>
            </a:r>
            <a:r>
              <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sym typeface="+mn-ea"/>
              </a:rPr>
              <a:t>年人社部职业能力建设司张立新司长一行参观新能源汽车实训基地，高度肯定了学院汽车专业校企深度合作、专业与职业对接的做法和经验。</a:t>
            </a:r>
            <a:endParaRPr kumimoji="0" lang="zh-CN" altLang="en-US" sz="1400" kern="1200" cap="none" spc="0" normalizeH="0" baseline="0" noProof="1">
              <a:solidFill>
                <a:srgbClr val="1F4E79"/>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nvSpPr>
        <p:spPr>
          <a:xfrm>
            <a:off x="528106" y="4235502"/>
            <a:ext cx="3695686" cy="369332"/>
          </a:xfrm>
          <a:prstGeom prst="rect">
            <a:avLst/>
          </a:prstGeom>
          <a:gradFill>
            <a:gsLst>
              <a:gs pos="38000">
                <a:srgbClr val="0F437F"/>
              </a:gs>
              <a:gs pos="100000">
                <a:srgbClr val="3B8ABB"/>
              </a:gs>
            </a:gsLst>
            <a:lin ang="2700000" scaled="0"/>
          </a:gradFill>
          <a:ln w="9525">
            <a:noFill/>
          </a:ln>
          <a:effectLst>
            <a:outerShdw blurRad="76200" dist="63500" dir="2700000" algn="tl" rotWithShape="0">
              <a:prstClr val="black">
                <a:alpha val="40000"/>
              </a:prstClr>
            </a:outerShdw>
          </a:effectLst>
        </p:spPr>
        <p:txBody>
          <a:bodyPr wrap="square">
            <a:spAutoFit/>
          </a:bodyPr>
          <a:lstStyle>
            <a:defPPr>
              <a:defRPr lang="zh-CN"/>
            </a:defPPr>
            <a:lvl1pPr marR="0" algn="ctr" fontAlgn="auto">
              <a:buClrTx/>
              <a:buSzTx/>
              <a:buFontTx/>
              <a:defRPr kumimoji="0" sz="1800" cap="none" spc="0" normalizeH="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noProof="1">
                <a:sym typeface="+mn-ea"/>
              </a:rPr>
              <a:t>专业办学成果：</a:t>
            </a:r>
            <a:endParaRPr lang="en-US" altLang="zh-CN" noProof="1">
              <a:sym typeface="+mn-ea"/>
            </a:endParaRPr>
          </a:p>
        </p:txBody>
      </p:sp>
      <p:sp>
        <p:nvSpPr>
          <p:cNvPr id="79879" name="矩形 1"/>
          <p:cNvSpPr/>
          <p:nvPr/>
        </p:nvSpPr>
        <p:spPr>
          <a:xfrm>
            <a:off x="4376907" y="3290500"/>
            <a:ext cx="7353872" cy="437306"/>
          </a:xfrm>
          <a:prstGeom prst="rect">
            <a:avLst/>
          </a:prstGeom>
          <a:gradFill>
            <a:gsLst>
              <a:gs pos="38000">
                <a:srgbClr val="0F417E"/>
              </a:gs>
              <a:gs pos="100000">
                <a:srgbClr val="3C8ABB"/>
              </a:gs>
            </a:gsLst>
            <a:lin ang="2700000" scaled="0"/>
          </a:gradFill>
          <a:ln w="9525">
            <a:noFill/>
          </a:ln>
          <a:effectLst>
            <a:outerShdw blurRad="76200" dist="63500" dir="2700000" algn="tl" rotWithShape="0">
              <a:prstClr val="black">
                <a:alpha val="40000"/>
              </a:prstClr>
            </a:outerShdw>
          </a:effectLst>
        </p:spPr>
        <p:txBody>
          <a:bodyPr wrap="none" anchor="ctr">
            <a:no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广州市技师学院（广州市高级技工学校）</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院校案例</a:t>
            </a:r>
            <a:endParaRPr lang="zh-CN" altLang="en-US" dirty="0"/>
          </a:p>
        </p:txBody>
      </p:sp>
      <p:sp>
        <p:nvSpPr>
          <p:cNvPr id="5" name="任意多边形: 形状 4"/>
          <p:cNvSpPr/>
          <p:nvPr/>
        </p:nvSpPr>
        <p:spPr>
          <a:xfrm flipH="1">
            <a:off x="515936" y="908050"/>
            <a:ext cx="5508625" cy="5221288"/>
          </a:xfrm>
          <a:custGeom>
            <a:avLst/>
            <a:gdLst>
              <a:gd name="connsiteX0" fmla="*/ 4969166 w 5508625"/>
              <a:gd name="connsiteY0" fmla="*/ 114979 h 5221288"/>
              <a:gd name="connsiteX1" fmla="*/ 5365166 w 5508625"/>
              <a:gd name="connsiteY1" fmla="*/ 510979 h 5221288"/>
              <a:gd name="connsiteX2" fmla="*/ 4969166 w 5508625"/>
              <a:gd name="connsiteY2" fmla="*/ 906979 h 5221288"/>
              <a:gd name="connsiteX3" fmla="*/ 4573166 w 5508625"/>
              <a:gd name="connsiteY3" fmla="*/ 510979 h 5221288"/>
              <a:gd name="connsiteX4" fmla="*/ 4969166 w 5508625"/>
              <a:gd name="connsiteY4" fmla="*/ 114979 h 5221288"/>
              <a:gd name="connsiteX5" fmla="*/ 5004144 w 5508625"/>
              <a:gd name="connsiteY5" fmla="*/ 0 h 5221288"/>
              <a:gd name="connsiteX6" fmla="*/ 0 w 5508625"/>
              <a:gd name="connsiteY6" fmla="*/ 0 h 5221288"/>
              <a:gd name="connsiteX7" fmla="*/ 0 w 5508625"/>
              <a:gd name="connsiteY7" fmla="*/ 5221288 h 5221288"/>
              <a:gd name="connsiteX8" fmla="*/ 5508625 w 5508625"/>
              <a:gd name="connsiteY8" fmla="*/ 5221288 h 5221288"/>
              <a:gd name="connsiteX9" fmla="*/ 5508625 w 5508625"/>
              <a:gd name="connsiteY9" fmla="*/ 504481 h 5221288"/>
              <a:gd name="connsiteX10" fmla="*/ 5004144 w 5508625"/>
              <a:gd name="connsiteY10" fmla="*/ 0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8625" h="5221288">
                <a:moveTo>
                  <a:pt x="4969166" y="114979"/>
                </a:moveTo>
                <a:cubicBezTo>
                  <a:pt x="5187871" y="114979"/>
                  <a:pt x="5365166" y="292274"/>
                  <a:pt x="5365166" y="510979"/>
                </a:cubicBezTo>
                <a:cubicBezTo>
                  <a:pt x="5365166" y="729684"/>
                  <a:pt x="5187871" y="906979"/>
                  <a:pt x="4969166" y="906979"/>
                </a:cubicBezTo>
                <a:cubicBezTo>
                  <a:pt x="4750461" y="906979"/>
                  <a:pt x="4573166" y="729684"/>
                  <a:pt x="4573166" y="510979"/>
                </a:cubicBezTo>
                <a:cubicBezTo>
                  <a:pt x="4573166" y="292274"/>
                  <a:pt x="4750461" y="114979"/>
                  <a:pt x="4969166" y="114979"/>
                </a:cubicBezTo>
                <a:close/>
                <a:moveTo>
                  <a:pt x="5004144" y="0"/>
                </a:moveTo>
                <a:lnTo>
                  <a:pt x="0" y="0"/>
                </a:lnTo>
                <a:lnTo>
                  <a:pt x="0" y="5221288"/>
                </a:lnTo>
                <a:lnTo>
                  <a:pt x="5508625" y="5221288"/>
                </a:lnTo>
                <a:lnTo>
                  <a:pt x="5508625" y="504481"/>
                </a:lnTo>
                <a:cubicBezTo>
                  <a:pt x="5508625" y="225864"/>
                  <a:pt x="5282761" y="0"/>
                  <a:pt x="5004144" y="0"/>
                </a:cubicBezTo>
                <a:close/>
              </a:path>
            </a:pathLst>
          </a:custGeom>
          <a:ln w="50800">
            <a:solidFill>
              <a:srgbClr val="0F437F"/>
            </a:solidFill>
            <a:prstDash val="sysDot"/>
          </a:ln>
        </p:spPr>
        <p:txBody>
          <a:bodyPr wrap="square" anchor="ctr">
            <a:noAutofit/>
          </a:bodyPr>
          <a:lstStyle/>
          <a:p>
            <a:pPr indent="263525">
              <a:lnSpc>
                <a:spcPct val="150000"/>
              </a:lnSpc>
              <a:buFont typeface="Wingdings" panose="05000000000000000000" pitchFamily="2" charset="2"/>
              <a:buChar char="l"/>
            </a:pPr>
            <a:endParaRPr lang="zh-CN" altLang="en-US" sz="1400" dirty="0">
              <a:solidFill>
                <a:srgbClr val="1F4E79"/>
              </a:solidFill>
              <a:latin typeface="微软雅黑" panose="020B0503020204020204" pitchFamily="34" charset="-122"/>
              <a:ea typeface="微软雅黑" panose="020B0503020204020204" pitchFamily="34" charset="-122"/>
            </a:endParaRPr>
          </a:p>
        </p:txBody>
      </p:sp>
      <p:sp>
        <p:nvSpPr>
          <p:cNvPr id="6" name="椭圆 5"/>
          <p:cNvSpPr/>
          <p:nvPr/>
        </p:nvSpPr>
        <p:spPr>
          <a:xfrm>
            <a:off x="695400" y="1052736"/>
            <a:ext cx="720000" cy="720000"/>
          </a:xfrm>
          <a:prstGeom prst="ellipse">
            <a:avLst/>
          </a:prstGeom>
          <a:blipFill>
            <a:blip r:embed="rId1"/>
            <a:stretch>
              <a:fillRect/>
            </a:stretch>
          </a:blipFill>
          <a:ln>
            <a:solidFill>
              <a:schemeClr val="accent1"/>
            </a:solidFill>
          </a:ln>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11" name="任意多边形: 形状 10"/>
          <p:cNvSpPr/>
          <p:nvPr/>
        </p:nvSpPr>
        <p:spPr>
          <a:xfrm>
            <a:off x="1407102" y="1052736"/>
            <a:ext cx="4502996" cy="720000"/>
          </a:xfrm>
          <a:custGeom>
            <a:avLst/>
            <a:gdLst>
              <a:gd name="connsiteX0" fmla="*/ 0 w 4502996"/>
              <a:gd name="connsiteY0" fmla="*/ 0 h 720000"/>
              <a:gd name="connsiteX1" fmla="*/ 4142996 w 4502996"/>
              <a:gd name="connsiteY1" fmla="*/ 0 h 720000"/>
              <a:gd name="connsiteX2" fmla="*/ 4502996 w 4502996"/>
              <a:gd name="connsiteY2" fmla="*/ 360000 h 720000"/>
              <a:gd name="connsiteX3" fmla="*/ 4142996 w 4502996"/>
              <a:gd name="connsiteY3" fmla="*/ 720000 h 720000"/>
              <a:gd name="connsiteX4" fmla="*/ 0 w 4502996"/>
              <a:gd name="connsiteY4" fmla="*/ 720000 h 720000"/>
              <a:gd name="connsiteX5" fmla="*/ 50664 w 4502996"/>
              <a:gd name="connsiteY5" fmla="*/ 678198 h 720000"/>
              <a:gd name="connsiteX6" fmla="*/ 182466 w 4502996"/>
              <a:gd name="connsiteY6" fmla="*/ 360000 h 720000"/>
              <a:gd name="connsiteX7" fmla="*/ 50664 w 4502996"/>
              <a:gd name="connsiteY7" fmla="*/ 418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2996" h="720000">
                <a:moveTo>
                  <a:pt x="0" y="0"/>
                </a:moveTo>
                <a:lnTo>
                  <a:pt x="4142996" y="0"/>
                </a:lnTo>
                <a:cubicBezTo>
                  <a:pt x="4341819" y="0"/>
                  <a:pt x="4502996" y="161177"/>
                  <a:pt x="4502996" y="360000"/>
                </a:cubicBezTo>
                <a:cubicBezTo>
                  <a:pt x="4502996" y="558823"/>
                  <a:pt x="4341819" y="720000"/>
                  <a:pt x="4142996" y="720000"/>
                </a:cubicBezTo>
                <a:lnTo>
                  <a:pt x="0" y="720000"/>
                </a:lnTo>
                <a:lnTo>
                  <a:pt x="50664" y="678198"/>
                </a:lnTo>
                <a:cubicBezTo>
                  <a:pt x="132098" y="596764"/>
                  <a:pt x="182466" y="484264"/>
                  <a:pt x="182466" y="360000"/>
                </a:cubicBezTo>
                <a:cubicBezTo>
                  <a:pt x="182466" y="235736"/>
                  <a:pt x="132098" y="123236"/>
                  <a:pt x="50664" y="41802"/>
                </a:cubicBezTo>
                <a:close/>
              </a:path>
            </a:pathLst>
          </a:custGeom>
          <a:gradFill>
            <a:gsLst>
              <a:gs pos="38000">
                <a:srgbClr val="0F437F"/>
              </a:gs>
              <a:gs pos="100000">
                <a:srgbClr val="3B8ABB"/>
              </a:gs>
            </a:gsLst>
            <a:lin ang="6000000" scaled="0"/>
          </a:gradFill>
          <a:ln w="9525">
            <a:noFill/>
          </a:ln>
          <a:effectLst>
            <a:outerShdw blurRad="76200" dist="63500" dir="2700000" algn="tl" rotWithShape="0">
              <a:prstClr val="black">
                <a:alpha val="40000"/>
              </a:prstClr>
            </a:outerShdw>
          </a:effectLst>
        </p:spPr>
        <p:txBody>
          <a:bodyPr wrap="square" anchor="ctr">
            <a:noAutofit/>
          </a:bodyPr>
          <a:lstStyle/>
          <a:p>
            <a:pPr algn="ctr" fontAlgn="auto"/>
            <a:r>
              <a:rPr lang="zh-CN" altLang="en-US" sz="2400" b="1" dirty="0">
                <a:solidFill>
                  <a:schemeClr val="bg1"/>
                </a:solidFill>
                <a:latin typeface="思源黑体 CN Normal" panose="020B0400000000000000" charset="-122"/>
                <a:ea typeface="思源黑体 CN Normal" panose="020B0400000000000000" charset="-122"/>
              </a:rPr>
              <a:t>怒江州民族中等专业学校</a:t>
            </a:r>
            <a:endParaRPr lang="zh-CN" altLang="en-US" sz="2400" b="1" dirty="0">
              <a:solidFill>
                <a:schemeClr val="bg1"/>
              </a:solidFill>
              <a:latin typeface="思源黑体 CN Normal" panose="020B0400000000000000" charset="-122"/>
              <a:ea typeface="思源黑体 CN Normal" panose="020B0400000000000000" charset="-122"/>
            </a:endParaRPr>
          </a:p>
        </p:txBody>
      </p:sp>
      <p:pic>
        <p:nvPicPr>
          <p:cNvPr id="15" name="图片 2"/>
          <p:cNvPicPr>
            <a:picLocks noChangeAspect="1"/>
          </p:cNvPicPr>
          <p:nvPr/>
        </p:nvPicPr>
        <p:blipFill>
          <a:blip r:embed="rId2"/>
          <a:stretch>
            <a:fillRect/>
          </a:stretch>
        </p:blipFill>
        <p:spPr>
          <a:xfrm>
            <a:off x="725377" y="1931908"/>
            <a:ext cx="3026125" cy="1914045"/>
          </a:xfrm>
          <a:prstGeom prst="rect">
            <a:avLst/>
          </a:prstGeom>
          <a:noFill/>
          <a:ln>
            <a:noFill/>
          </a:ln>
        </p:spPr>
      </p:pic>
      <p:pic>
        <p:nvPicPr>
          <p:cNvPr id="16" name="图片 3"/>
          <p:cNvPicPr>
            <a:picLocks noChangeAspect="1"/>
          </p:cNvPicPr>
          <p:nvPr/>
        </p:nvPicPr>
        <p:blipFill>
          <a:blip r:embed="rId3"/>
          <a:stretch>
            <a:fillRect/>
          </a:stretch>
        </p:blipFill>
        <p:spPr>
          <a:xfrm>
            <a:off x="3793983" y="1947629"/>
            <a:ext cx="2018837" cy="1331558"/>
          </a:xfrm>
          <a:prstGeom prst="rect">
            <a:avLst/>
          </a:prstGeom>
          <a:noFill/>
          <a:ln>
            <a:noFill/>
          </a:ln>
        </p:spPr>
      </p:pic>
      <p:pic>
        <p:nvPicPr>
          <p:cNvPr id="19" name="图片 18" descr="图片包含 室内, 天花板, 桌子, 站&#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376" y="3915427"/>
            <a:ext cx="3026125" cy="2031983"/>
          </a:xfrm>
          <a:prstGeom prst="rect">
            <a:avLst/>
          </a:prstGeom>
        </p:spPr>
      </p:pic>
      <p:sp>
        <p:nvSpPr>
          <p:cNvPr id="21" name="文本框 20"/>
          <p:cNvSpPr txBox="1"/>
          <p:nvPr/>
        </p:nvSpPr>
        <p:spPr>
          <a:xfrm>
            <a:off x="3793983" y="3319267"/>
            <a:ext cx="2018837" cy="2628143"/>
          </a:xfrm>
          <a:prstGeom prst="rect">
            <a:avLst/>
          </a:prstGeom>
          <a:ln>
            <a:solidFill>
              <a:srgbClr val="0F437F"/>
            </a:solidFill>
          </a:ln>
        </p:spPr>
        <p:txBody>
          <a:bodyPr wrap="square" anchor="ctr">
            <a:noAutofit/>
          </a:bodyPr>
          <a:lstStyle>
            <a:defPPr>
              <a:defRPr lang="zh-CN"/>
            </a:defPPr>
            <a:lvl1pPr indent="263525">
              <a:lnSpc>
                <a:spcPct val="150000"/>
              </a:lnSpc>
              <a:buFont typeface="Wingdings" panose="05000000000000000000" pitchFamily="2" charset="2"/>
              <a:buChar char="l"/>
              <a:defRPr sz="1400">
                <a:solidFill>
                  <a:srgbClr val="1F4E79"/>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zh-CN" sz="1100" dirty="0"/>
              <a:t>服</a:t>
            </a:r>
            <a:r>
              <a:rPr lang="en-US" altLang="zh-CN" sz="1100" dirty="0"/>
              <a:t>          </a:t>
            </a:r>
            <a:r>
              <a:rPr lang="zh-CN" altLang="zh-CN" sz="1100" dirty="0"/>
              <a:t>务：新能源汽车整车控制实训室</a:t>
            </a:r>
            <a:endParaRPr lang="zh-CN" altLang="zh-CN" sz="1100" dirty="0"/>
          </a:p>
          <a:p>
            <a:r>
              <a:rPr lang="zh-CN" altLang="zh-CN" sz="1100" dirty="0"/>
              <a:t>项目亮点：怒江州唯一一个新能源汽车实</a:t>
            </a:r>
            <a:r>
              <a:rPr lang="en-US" altLang="zh-CN" sz="1100" dirty="0"/>
              <a:t> </a:t>
            </a:r>
            <a:r>
              <a:rPr lang="zh-CN" altLang="zh-CN" sz="1100" dirty="0"/>
              <a:t>训基地</a:t>
            </a:r>
            <a:r>
              <a:rPr lang="en-US" altLang="zh-CN" sz="1100" dirty="0"/>
              <a:t>    </a:t>
            </a:r>
            <a:endParaRPr lang="en-US" altLang="zh-CN" sz="1100" dirty="0"/>
          </a:p>
          <a:p>
            <a:r>
              <a:rPr lang="zh-CN" altLang="en-US" sz="1100" dirty="0"/>
              <a:t>客户收益：提升怒江州新能源汽车专业技能型人才培养质量</a:t>
            </a:r>
            <a:endParaRPr lang="zh-CN" altLang="en-US" sz="1100" dirty="0"/>
          </a:p>
        </p:txBody>
      </p:sp>
      <p:sp>
        <p:nvSpPr>
          <p:cNvPr id="22" name="任意多边形: 形状 21"/>
          <p:cNvSpPr/>
          <p:nvPr/>
        </p:nvSpPr>
        <p:spPr>
          <a:xfrm flipH="1">
            <a:off x="6209667" y="908050"/>
            <a:ext cx="5508625" cy="5221288"/>
          </a:xfrm>
          <a:custGeom>
            <a:avLst/>
            <a:gdLst>
              <a:gd name="connsiteX0" fmla="*/ 4969166 w 5508625"/>
              <a:gd name="connsiteY0" fmla="*/ 114979 h 5221288"/>
              <a:gd name="connsiteX1" fmla="*/ 5365166 w 5508625"/>
              <a:gd name="connsiteY1" fmla="*/ 510979 h 5221288"/>
              <a:gd name="connsiteX2" fmla="*/ 4969166 w 5508625"/>
              <a:gd name="connsiteY2" fmla="*/ 906979 h 5221288"/>
              <a:gd name="connsiteX3" fmla="*/ 4573166 w 5508625"/>
              <a:gd name="connsiteY3" fmla="*/ 510979 h 5221288"/>
              <a:gd name="connsiteX4" fmla="*/ 4969166 w 5508625"/>
              <a:gd name="connsiteY4" fmla="*/ 114979 h 5221288"/>
              <a:gd name="connsiteX5" fmla="*/ 5004144 w 5508625"/>
              <a:gd name="connsiteY5" fmla="*/ 0 h 5221288"/>
              <a:gd name="connsiteX6" fmla="*/ 0 w 5508625"/>
              <a:gd name="connsiteY6" fmla="*/ 0 h 5221288"/>
              <a:gd name="connsiteX7" fmla="*/ 0 w 5508625"/>
              <a:gd name="connsiteY7" fmla="*/ 5221288 h 5221288"/>
              <a:gd name="connsiteX8" fmla="*/ 5508625 w 5508625"/>
              <a:gd name="connsiteY8" fmla="*/ 5221288 h 5221288"/>
              <a:gd name="connsiteX9" fmla="*/ 5508625 w 5508625"/>
              <a:gd name="connsiteY9" fmla="*/ 504481 h 5221288"/>
              <a:gd name="connsiteX10" fmla="*/ 5004144 w 5508625"/>
              <a:gd name="connsiteY10" fmla="*/ 0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8625" h="5221288">
                <a:moveTo>
                  <a:pt x="4969166" y="114979"/>
                </a:moveTo>
                <a:cubicBezTo>
                  <a:pt x="5187871" y="114979"/>
                  <a:pt x="5365166" y="292274"/>
                  <a:pt x="5365166" y="510979"/>
                </a:cubicBezTo>
                <a:cubicBezTo>
                  <a:pt x="5365166" y="729684"/>
                  <a:pt x="5187871" y="906979"/>
                  <a:pt x="4969166" y="906979"/>
                </a:cubicBezTo>
                <a:cubicBezTo>
                  <a:pt x="4750461" y="906979"/>
                  <a:pt x="4573166" y="729684"/>
                  <a:pt x="4573166" y="510979"/>
                </a:cubicBezTo>
                <a:cubicBezTo>
                  <a:pt x="4573166" y="292274"/>
                  <a:pt x="4750461" y="114979"/>
                  <a:pt x="4969166" y="114979"/>
                </a:cubicBezTo>
                <a:close/>
                <a:moveTo>
                  <a:pt x="5004144" y="0"/>
                </a:moveTo>
                <a:lnTo>
                  <a:pt x="0" y="0"/>
                </a:lnTo>
                <a:lnTo>
                  <a:pt x="0" y="5221288"/>
                </a:lnTo>
                <a:lnTo>
                  <a:pt x="5508625" y="5221288"/>
                </a:lnTo>
                <a:lnTo>
                  <a:pt x="5508625" y="504481"/>
                </a:lnTo>
                <a:cubicBezTo>
                  <a:pt x="5508625" y="225864"/>
                  <a:pt x="5282761" y="0"/>
                  <a:pt x="5004144" y="0"/>
                </a:cubicBezTo>
                <a:close/>
              </a:path>
            </a:pathLst>
          </a:custGeom>
          <a:ln w="50800">
            <a:solidFill>
              <a:srgbClr val="0F437F"/>
            </a:solidFill>
            <a:prstDash val="sysDot"/>
          </a:ln>
        </p:spPr>
        <p:txBody>
          <a:bodyPr wrap="square" anchor="ctr">
            <a:noAutofit/>
          </a:bodyPr>
          <a:lstStyle/>
          <a:p>
            <a:pPr indent="263525">
              <a:lnSpc>
                <a:spcPct val="150000"/>
              </a:lnSpc>
              <a:buFont typeface="Wingdings" panose="05000000000000000000" pitchFamily="2" charset="2"/>
              <a:buChar char="l"/>
            </a:pPr>
            <a:endParaRPr lang="zh-CN" altLang="en-US" sz="1400" dirty="0">
              <a:solidFill>
                <a:srgbClr val="1F4E79"/>
              </a:solidFill>
              <a:latin typeface="微软雅黑" panose="020B0503020204020204" pitchFamily="34" charset="-122"/>
              <a:ea typeface="微软雅黑" panose="020B0503020204020204" pitchFamily="34" charset="-122"/>
            </a:endParaRPr>
          </a:p>
        </p:txBody>
      </p:sp>
      <p:sp>
        <p:nvSpPr>
          <p:cNvPr id="23" name="椭圆 22"/>
          <p:cNvSpPr/>
          <p:nvPr/>
        </p:nvSpPr>
        <p:spPr>
          <a:xfrm>
            <a:off x="6389131" y="1052736"/>
            <a:ext cx="720000" cy="720000"/>
          </a:xfrm>
          <a:prstGeom prst="ellipse">
            <a:avLst/>
          </a:prstGeom>
          <a:blipFill>
            <a:blip r:embed="rId5">
              <a:extLst>
                <a:ext uri="{96DAC541-7B7A-43D3-8B79-37D633B846F1}">
                  <asvg:svgBlip xmlns:asvg="http://schemas.microsoft.com/office/drawing/2016/SVG/main" r:embed="rId6"/>
                </a:ext>
              </a:extLst>
            </a:blip>
            <a:stretch>
              <a:fillRect/>
            </a:stretch>
          </a:blipFill>
          <a:ln>
            <a:solidFill>
              <a:schemeClr val="accent1"/>
            </a:solidFill>
          </a:ln>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24" name="任意多边形: 形状 23"/>
          <p:cNvSpPr/>
          <p:nvPr/>
        </p:nvSpPr>
        <p:spPr>
          <a:xfrm>
            <a:off x="7100833" y="1052736"/>
            <a:ext cx="4502996" cy="720000"/>
          </a:xfrm>
          <a:custGeom>
            <a:avLst/>
            <a:gdLst>
              <a:gd name="connsiteX0" fmla="*/ 0 w 4502996"/>
              <a:gd name="connsiteY0" fmla="*/ 0 h 720000"/>
              <a:gd name="connsiteX1" fmla="*/ 4142996 w 4502996"/>
              <a:gd name="connsiteY1" fmla="*/ 0 h 720000"/>
              <a:gd name="connsiteX2" fmla="*/ 4502996 w 4502996"/>
              <a:gd name="connsiteY2" fmla="*/ 360000 h 720000"/>
              <a:gd name="connsiteX3" fmla="*/ 4142996 w 4502996"/>
              <a:gd name="connsiteY3" fmla="*/ 720000 h 720000"/>
              <a:gd name="connsiteX4" fmla="*/ 0 w 4502996"/>
              <a:gd name="connsiteY4" fmla="*/ 720000 h 720000"/>
              <a:gd name="connsiteX5" fmla="*/ 50664 w 4502996"/>
              <a:gd name="connsiteY5" fmla="*/ 678198 h 720000"/>
              <a:gd name="connsiteX6" fmla="*/ 182466 w 4502996"/>
              <a:gd name="connsiteY6" fmla="*/ 360000 h 720000"/>
              <a:gd name="connsiteX7" fmla="*/ 50664 w 4502996"/>
              <a:gd name="connsiteY7" fmla="*/ 418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2996" h="720000">
                <a:moveTo>
                  <a:pt x="0" y="0"/>
                </a:moveTo>
                <a:lnTo>
                  <a:pt x="4142996" y="0"/>
                </a:lnTo>
                <a:cubicBezTo>
                  <a:pt x="4341819" y="0"/>
                  <a:pt x="4502996" y="161177"/>
                  <a:pt x="4502996" y="360000"/>
                </a:cubicBezTo>
                <a:cubicBezTo>
                  <a:pt x="4502996" y="558823"/>
                  <a:pt x="4341819" y="720000"/>
                  <a:pt x="4142996" y="720000"/>
                </a:cubicBezTo>
                <a:lnTo>
                  <a:pt x="0" y="720000"/>
                </a:lnTo>
                <a:lnTo>
                  <a:pt x="50664" y="678198"/>
                </a:lnTo>
                <a:cubicBezTo>
                  <a:pt x="132098" y="596764"/>
                  <a:pt x="182466" y="484264"/>
                  <a:pt x="182466" y="360000"/>
                </a:cubicBezTo>
                <a:cubicBezTo>
                  <a:pt x="182466" y="235736"/>
                  <a:pt x="132098" y="123236"/>
                  <a:pt x="50664" y="41802"/>
                </a:cubicBezTo>
                <a:close/>
              </a:path>
            </a:pathLst>
          </a:custGeom>
          <a:gradFill>
            <a:gsLst>
              <a:gs pos="38000">
                <a:srgbClr val="0F437F"/>
              </a:gs>
              <a:gs pos="100000">
                <a:srgbClr val="3B8ABB"/>
              </a:gs>
            </a:gsLst>
            <a:lin ang="6000000" scaled="0"/>
          </a:gradFill>
          <a:ln w="9525">
            <a:noFill/>
          </a:ln>
          <a:effectLst>
            <a:outerShdw blurRad="76200" dist="63500" dir="2700000" algn="tl" rotWithShape="0">
              <a:prstClr val="black">
                <a:alpha val="40000"/>
              </a:prstClr>
            </a:outerShdw>
          </a:effectLst>
        </p:spPr>
        <p:txBody>
          <a:bodyPr wrap="square" anchor="ctr">
            <a:noAutofit/>
          </a:bodyPr>
          <a:lstStyle/>
          <a:p>
            <a:pPr algn="ctr" fontAlgn="auto"/>
            <a:r>
              <a:rPr lang="zh-CN" altLang="en-US" sz="2400" b="1" dirty="0">
                <a:solidFill>
                  <a:schemeClr val="bg1"/>
                </a:solidFill>
                <a:latin typeface="思源黑体 CN Normal" panose="020B0400000000000000" charset="-122"/>
                <a:ea typeface="思源黑体 CN Normal" panose="020B0400000000000000" charset="-122"/>
              </a:rPr>
              <a:t>河池市职业教育中心学校</a:t>
            </a:r>
            <a:endParaRPr lang="zh-CN" altLang="en-US" sz="2400" b="1" dirty="0">
              <a:solidFill>
                <a:schemeClr val="bg1"/>
              </a:solidFill>
              <a:latin typeface="思源黑体 CN Normal" panose="020B0400000000000000" charset="-122"/>
              <a:ea typeface="思源黑体 CN Normal" panose="020B0400000000000000" charset="-122"/>
            </a:endParaRPr>
          </a:p>
        </p:txBody>
      </p:sp>
      <p:sp>
        <p:nvSpPr>
          <p:cNvPr id="28" name="文本框 27"/>
          <p:cNvSpPr txBox="1"/>
          <p:nvPr/>
        </p:nvSpPr>
        <p:spPr>
          <a:xfrm>
            <a:off x="6398024" y="3398458"/>
            <a:ext cx="5117420" cy="894989"/>
          </a:xfrm>
          <a:prstGeom prst="rect">
            <a:avLst/>
          </a:prstGeom>
          <a:ln>
            <a:solidFill>
              <a:srgbClr val="0F437F"/>
            </a:solidFill>
          </a:ln>
        </p:spPr>
        <p:txBody>
          <a:bodyPr wrap="square" anchor="ctr">
            <a:noAutofit/>
          </a:bodyPr>
          <a:lstStyle>
            <a:defPPr>
              <a:defRPr lang="zh-CN"/>
            </a:defPPr>
            <a:lvl1pPr indent="263525">
              <a:lnSpc>
                <a:spcPct val="150000"/>
              </a:lnSpc>
              <a:buFont typeface="Wingdings" panose="05000000000000000000" pitchFamily="2" charset="2"/>
              <a:buChar char="l"/>
              <a:defRPr sz="1400">
                <a:solidFill>
                  <a:srgbClr val="1F4E79"/>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100" dirty="0"/>
              <a:t> 服          务：新能源汽车整车控制实训室、动力电池系统实训室</a:t>
            </a:r>
            <a:endParaRPr lang="zh-CN" altLang="en-US" sz="1100" dirty="0"/>
          </a:p>
          <a:p>
            <a:r>
              <a:rPr lang="zh-CN" altLang="en-US" sz="1100" dirty="0"/>
              <a:t>项目亮点： 成立让河池市职业教育中心学校新能源汽车专业整车实训中心                                                      </a:t>
            </a:r>
            <a:endParaRPr lang="zh-CN" altLang="en-US" sz="1100" dirty="0"/>
          </a:p>
          <a:p>
            <a:r>
              <a:rPr lang="zh-CN" altLang="en-US" sz="1100" dirty="0"/>
              <a:t>客户收益：成为广西省新能源汽车高素质技术技能人才培养基地 </a:t>
            </a:r>
            <a:endParaRPr lang="zh-CN" altLang="en-US" sz="1100" dirty="0"/>
          </a:p>
        </p:txBody>
      </p:sp>
      <p:pic>
        <p:nvPicPr>
          <p:cNvPr id="29" name="图片 9"/>
          <p:cNvPicPr>
            <a:picLocks noChangeAspect="1"/>
          </p:cNvPicPr>
          <p:nvPr/>
        </p:nvPicPr>
        <p:blipFill rotWithShape="1">
          <a:blip r:embed="rId7"/>
          <a:srcRect t="17566" r="780" b="23869"/>
          <a:stretch>
            <a:fillRect/>
          </a:stretch>
        </p:blipFill>
        <p:spPr>
          <a:xfrm>
            <a:off x="6389130" y="1947630"/>
            <a:ext cx="5117419" cy="1450828"/>
          </a:xfrm>
          <a:prstGeom prst="rect">
            <a:avLst/>
          </a:prstGeom>
          <a:noFill/>
          <a:ln>
            <a:noFill/>
          </a:ln>
        </p:spPr>
      </p:pic>
      <p:pic>
        <p:nvPicPr>
          <p:cNvPr id="30" name="图片 8"/>
          <p:cNvPicPr>
            <a:picLocks noChangeAspect="1"/>
          </p:cNvPicPr>
          <p:nvPr/>
        </p:nvPicPr>
        <p:blipFill rotWithShape="1">
          <a:blip r:embed="rId8"/>
          <a:srcRect t="8784" r="780" b="26967"/>
          <a:stretch>
            <a:fillRect/>
          </a:stretch>
        </p:blipFill>
        <p:spPr>
          <a:xfrm>
            <a:off x="6405269" y="4293447"/>
            <a:ext cx="5117419" cy="1653963"/>
          </a:xfrm>
          <a:prstGeom prst="rect">
            <a:avLst/>
          </a:prstGeom>
          <a:noFill/>
          <a:ln>
            <a:noFill/>
          </a:ln>
        </p:spPr>
      </p:pic>
    </p:spTree>
    <p:custDataLst>
      <p:tags r:id="rId9"/>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院校案例</a:t>
            </a:r>
            <a:endParaRPr lang="zh-CN" altLang="en-US" dirty="0"/>
          </a:p>
        </p:txBody>
      </p:sp>
      <p:sp>
        <p:nvSpPr>
          <p:cNvPr id="5" name="任意多边形: 形状 4"/>
          <p:cNvSpPr/>
          <p:nvPr/>
        </p:nvSpPr>
        <p:spPr>
          <a:xfrm flipH="1">
            <a:off x="515936" y="908050"/>
            <a:ext cx="5508625" cy="5221288"/>
          </a:xfrm>
          <a:custGeom>
            <a:avLst/>
            <a:gdLst>
              <a:gd name="connsiteX0" fmla="*/ 4969166 w 5508625"/>
              <a:gd name="connsiteY0" fmla="*/ 114979 h 5221288"/>
              <a:gd name="connsiteX1" fmla="*/ 5365166 w 5508625"/>
              <a:gd name="connsiteY1" fmla="*/ 510979 h 5221288"/>
              <a:gd name="connsiteX2" fmla="*/ 4969166 w 5508625"/>
              <a:gd name="connsiteY2" fmla="*/ 906979 h 5221288"/>
              <a:gd name="connsiteX3" fmla="*/ 4573166 w 5508625"/>
              <a:gd name="connsiteY3" fmla="*/ 510979 h 5221288"/>
              <a:gd name="connsiteX4" fmla="*/ 4969166 w 5508625"/>
              <a:gd name="connsiteY4" fmla="*/ 114979 h 5221288"/>
              <a:gd name="connsiteX5" fmla="*/ 5004144 w 5508625"/>
              <a:gd name="connsiteY5" fmla="*/ 0 h 5221288"/>
              <a:gd name="connsiteX6" fmla="*/ 0 w 5508625"/>
              <a:gd name="connsiteY6" fmla="*/ 0 h 5221288"/>
              <a:gd name="connsiteX7" fmla="*/ 0 w 5508625"/>
              <a:gd name="connsiteY7" fmla="*/ 5221288 h 5221288"/>
              <a:gd name="connsiteX8" fmla="*/ 5508625 w 5508625"/>
              <a:gd name="connsiteY8" fmla="*/ 5221288 h 5221288"/>
              <a:gd name="connsiteX9" fmla="*/ 5508625 w 5508625"/>
              <a:gd name="connsiteY9" fmla="*/ 504481 h 5221288"/>
              <a:gd name="connsiteX10" fmla="*/ 5004144 w 5508625"/>
              <a:gd name="connsiteY10" fmla="*/ 0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8625" h="5221288">
                <a:moveTo>
                  <a:pt x="4969166" y="114979"/>
                </a:moveTo>
                <a:cubicBezTo>
                  <a:pt x="5187871" y="114979"/>
                  <a:pt x="5365166" y="292274"/>
                  <a:pt x="5365166" y="510979"/>
                </a:cubicBezTo>
                <a:cubicBezTo>
                  <a:pt x="5365166" y="729684"/>
                  <a:pt x="5187871" y="906979"/>
                  <a:pt x="4969166" y="906979"/>
                </a:cubicBezTo>
                <a:cubicBezTo>
                  <a:pt x="4750461" y="906979"/>
                  <a:pt x="4573166" y="729684"/>
                  <a:pt x="4573166" y="510979"/>
                </a:cubicBezTo>
                <a:cubicBezTo>
                  <a:pt x="4573166" y="292274"/>
                  <a:pt x="4750461" y="114979"/>
                  <a:pt x="4969166" y="114979"/>
                </a:cubicBezTo>
                <a:close/>
                <a:moveTo>
                  <a:pt x="5004144" y="0"/>
                </a:moveTo>
                <a:lnTo>
                  <a:pt x="0" y="0"/>
                </a:lnTo>
                <a:lnTo>
                  <a:pt x="0" y="5221288"/>
                </a:lnTo>
                <a:lnTo>
                  <a:pt x="5508625" y="5221288"/>
                </a:lnTo>
                <a:lnTo>
                  <a:pt x="5508625" y="504481"/>
                </a:lnTo>
                <a:cubicBezTo>
                  <a:pt x="5508625" y="225864"/>
                  <a:pt x="5282761" y="0"/>
                  <a:pt x="5004144" y="0"/>
                </a:cubicBezTo>
                <a:close/>
              </a:path>
            </a:pathLst>
          </a:custGeom>
          <a:ln w="50800">
            <a:solidFill>
              <a:srgbClr val="0F437F"/>
            </a:solidFill>
            <a:prstDash val="sysDot"/>
          </a:ln>
        </p:spPr>
        <p:txBody>
          <a:bodyPr wrap="square" anchor="ctr">
            <a:noAutofit/>
          </a:bodyPr>
          <a:lstStyle/>
          <a:p>
            <a:pPr indent="263525">
              <a:lnSpc>
                <a:spcPct val="150000"/>
              </a:lnSpc>
              <a:buFont typeface="Wingdings" panose="05000000000000000000" pitchFamily="2" charset="2"/>
              <a:buChar char="l"/>
            </a:pPr>
            <a:endParaRPr lang="zh-CN" altLang="en-US" sz="1400" dirty="0">
              <a:solidFill>
                <a:srgbClr val="1F4E79"/>
              </a:solidFill>
              <a:latin typeface="微软雅黑" panose="020B0503020204020204" pitchFamily="34" charset="-122"/>
              <a:ea typeface="微软雅黑" panose="020B0503020204020204" pitchFamily="34" charset="-122"/>
            </a:endParaRPr>
          </a:p>
        </p:txBody>
      </p:sp>
      <p:sp>
        <p:nvSpPr>
          <p:cNvPr id="6" name="椭圆 5"/>
          <p:cNvSpPr/>
          <p:nvPr/>
        </p:nvSpPr>
        <p:spPr>
          <a:xfrm>
            <a:off x="695400" y="1052736"/>
            <a:ext cx="720000" cy="720000"/>
          </a:xfrm>
          <a:prstGeom prst="ellipse">
            <a:avLst/>
          </a:prstGeom>
          <a:blipFill>
            <a:blip r:embed="rId1"/>
            <a:stretch>
              <a:fillRect/>
            </a:stretch>
          </a:blipFill>
          <a:ln>
            <a:solidFill>
              <a:schemeClr val="accent1"/>
            </a:solidFill>
          </a:ln>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11" name="任意多边形: 形状 10"/>
          <p:cNvSpPr/>
          <p:nvPr/>
        </p:nvSpPr>
        <p:spPr>
          <a:xfrm>
            <a:off x="1407102" y="1052736"/>
            <a:ext cx="4502996" cy="720000"/>
          </a:xfrm>
          <a:custGeom>
            <a:avLst/>
            <a:gdLst>
              <a:gd name="connsiteX0" fmla="*/ 0 w 4502996"/>
              <a:gd name="connsiteY0" fmla="*/ 0 h 720000"/>
              <a:gd name="connsiteX1" fmla="*/ 4142996 w 4502996"/>
              <a:gd name="connsiteY1" fmla="*/ 0 h 720000"/>
              <a:gd name="connsiteX2" fmla="*/ 4502996 w 4502996"/>
              <a:gd name="connsiteY2" fmla="*/ 360000 h 720000"/>
              <a:gd name="connsiteX3" fmla="*/ 4142996 w 4502996"/>
              <a:gd name="connsiteY3" fmla="*/ 720000 h 720000"/>
              <a:gd name="connsiteX4" fmla="*/ 0 w 4502996"/>
              <a:gd name="connsiteY4" fmla="*/ 720000 h 720000"/>
              <a:gd name="connsiteX5" fmla="*/ 50664 w 4502996"/>
              <a:gd name="connsiteY5" fmla="*/ 678198 h 720000"/>
              <a:gd name="connsiteX6" fmla="*/ 182466 w 4502996"/>
              <a:gd name="connsiteY6" fmla="*/ 360000 h 720000"/>
              <a:gd name="connsiteX7" fmla="*/ 50664 w 4502996"/>
              <a:gd name="connsiteY7" fmla="*/ 418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2996" h="720000">
                <a:moveTo>
                  <a:pt x="0" y="0"/>
                </a:moveTo>
                <a:lnTo>
                  <a:pt x="4142996" y="0"/>
                </a:lnTo>
                <a:cubicBezTo>
                  <a:pt x="4341819" y="0"/>
                  <a:pt x="4502996" y="161177"/>
                  <a:pt x="4502996" y="360000"/>
                </a:cubicBezTo>
                <a:cubicBezTo>
                  <a:pt x="4502996" y="558823"/>
                  <a:pt x="4341819" y="720000"/>
                  <a:pt x="4142996" y="720000"/>
                </a:cubicBezTo>
                <a:lnTo>
                  <a:pt x="0" y="720000"/>
                </a:lnTo>
                <a:lnTo>
                  <a:pt x="50664" y="678198"/>
                </a:lnTo>
                <a:cubicBezTo>
                  <a:pt x="132098" y="596764"/>
                  <a:pt x="182466" y="484264"/>
                  <a:pt x="182466" y="360000"/>
                </a:cubicBezTo>
                <a:cubicBezTo>
                  <a:pt x="182466" y="235736"/>
                  <a:pt x="132098" y="123236"/>
                  <a:pt x="50664" y="41802"/>
                </a:cubicBezTo>
                <a:close/>
              </a:path>
            </a:pathLst>
          </a:custGeom>
          <a:gradFill>
            <a:gsLst>
              <a:gs pos="38000">
                <a:srgbClr val="0F437F"/>
              </a:gs>
              <a:gs pos="100000">
                <a:srgbClr val="3B8ABB"/>
              </a:gs>
            </a:gsLst>
            <a:lin ang="6000000" scaled="0"/>
          </a:gradFill>
          <a:ln w="9525">
            <a:noFill/>
          </a:ln>
          <a:effectLst>
            <a:outerShdw blurRad="76200" dist="63500" dir="2700000" algn="tl" rotWithShape="0">
              <a:prstClr val="black">
                <a:alpha val="40000"/>
              </a:prstClr>
            </a:outerShdw>
          </a:effectLst>
        </p:spPr>
        <p:txBody>
          <a:bodyPr wrap="square" anchor="ctr">
            <a:noAutofit/>
          </a:bodyPr>
          <a:lstStyle/>
          <a:p>
            <a:pPr algn="ctr" fontAlgn="auto"/>
            <a:r>
              <a:rPr lang="zh-CN" altLang="en-US" sz="2400" b="1" dirty="0">
                <a:solidFill>
                  <a:schemeClr val="bg1"/>
                </a:solidFill>
                <a:latin typeface="思源黑体 CN Normal" panose="020B0400000000000000" charset="-122"/>
                <a:ea typeface="思源黑体 CN Normal" panose="020B0400000000000000" charset="-122"/>
              </a:rPr>
              <a:t> 广东工商职业技术学院</a:t>
            </a:r>
            <a:endParaRPr lang="zh-CN" altLang="en-US" sz="2400" b="1" dirty="0">
              <a:solidFill>
                <a:schemeClr val="bg1"/>
              </a:solidFill>
              <a:latin typeface="思源黑体 CN Normal" panose="020B0400000000000000" charset="-122"/>
              <a:ea typeface="思源黑体 CN Normal" panose="020B0400000000000000" charset="-122"/>
            </a:endParaRPr>
          </a:p>
        </p:txBody>
      </p:sp>
      <p:sp>
        <p:nvSpPr>
          <p:cNvPr id="22" name="任意多边形: 形状 21"/>
          <p:cNvSpPr/>
          <p:nvPr/>
        </p:nvSpPr>
        <p:spPr>
          <a:xfrm flipH="1">
            <a:off x="6209667" y="908050"/>
            <a:ext cx="5508625" cy="5221288"/>
          </a:xfrm>
          <a:custGeom>
            <a:avLst/>
            <a:gdLst>
              <a:gd name="connsiteX0" fmla="*/ 4969166 w 5508625"/>
              <a:gd name="connsiteY0" fmla="*/ 114979 h 5221288"/>
              <a:gd name="connsiteX1" fmla="*/ 5365166 w 5508625"/>
              <a:gd name="connsiteY1" fmla="*/ 510979 h 5221288"/>
              <a:gd name="connsiteX2" fmla="*/ 4969166 w 5508625"/>
              <a:gd name="connsiteY2" fmla="*/ 906979 h 5221288"/>
              <a:gd name="connsiteX3" fmla="*/ 4573166 w 5508625"/>
              <a:gd name="connsiteY3" fmla="*/ 510979 h 5221288"/>
              <a:gd name="connsiteX4" fmla="*/ 4969166 w 5508625"/>
              <a:gd name="connsiteY4" fmla="*/ 114979 h 5221288"/>
              <a:gd name="connsiteX5" fmla="*/ 5004144 w 5508625"/>
              <a:gd name="connsiteY5" fmla="*/ 0 h 5221288"/>
              <a:gd name="connsiteX6" fmla="*/ 0 w 5508625"/>
              <a:gd name="connsiteY6" fmla="*/ 0 h 5221288"/>
              <a:gd name="connsiteX7" fmla="*/ 0 w 5508625"/>
              <a:gd name="connsiteY7" fmla="*/ 5221288 h 5221288"/>
              <a:gd name="connsiteX8" fmla="*/ 5508625 w 5508625"/>
              <a:gd name="connsiteY8" fmla="*/ 5221288 h 5221288"/>
              <a:gd name="connsiteX9" fmla="*/ 5508625 w 5508625"/>
              <a:gd name="connsiteY9" fmla="*/ 504481 h 5221288"/>
              <a:gd name="connsiteX10" fmla="*/ 5004144 w 5508625"/>
              <a:gd name="connsiteY10" fmla="*/ 0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8625" h="5221288">
                <a:moveTo>
                  <a:pt x="4969166" y="114979"/>
                </a:moveTo>
                <a:cubicBezTo>
                  <a:pt x="5187871" y="114979"/>
                  <a:pt x="5365166" y="292274"/>
                  <a:pt x="5365166" y="510979"/>
                </a:cubicBezTo>
                <a:cubicBezTo>
                  <a:pt x="5365166" y="729684"/>
                  <a:pt x="5187871" y="906979"/>
                  <a:pt x="4969166" y="906979"/>
                </a:cubicBezTo>
                <a:cubicBezTo>
                  <a:pt x="4750461" y="906979"/>
                  <a:pt x="4573166" y="729684"/>
                  <a:pt x="4573166" y="510979"/>
                </a:cubicBezTo>
                <a:cubicBezTo>
                  <a:pt x="4573166" y="292274"/>
                  <a:pt x="4750461" y="114979"/>
                  <a:pt x="4969166" y="114979"/>
                </a:cubicBezTo>
                <a:close/>
                <a:moveTo>
                  <a:pt x="5004144" y="0"/>
                </a:moveTo>
                <a:lnTo>
                  <a:pt x="0" y="0"/>
                </a:lnTo>
                <a:lnTo>
                  <a:pt x="0" y="5221288"/>
                </a:lnTo>
                <a:lnTo>
                  <a:pt x="5508625" y="5221288"/>
                </a:lnTo>
                <a:lnTo>
                  <a:pt x="5508625" y="504481"/>
                </a:lnTo>
                <a:cubicBezTo>
                  <a:pt x="5508625" y="225864"/>
                  <a:pt x="5282761" y="0"/>
                  <a:pt x="5004144" y="0"/>
                </a:cubicBezTo>
                <a:close/>
              </a:path>
            </a:pathLst>
          </a:custGeom>
          <a:ln w="50800">
            <a:solidFill>
              <a:srgbClr val="0F437F"/>
            </a:solidFill>
            <a:prstDash val="sysDot"/>
          </a:ln>
        </p:spPr>
        <p:txBody>
          <a:bodyPr wrap="square" anchor="ctr">
            <a:noAutofit/>
          </a:bodyPr>
          <a:lstStyle/>
          <a:p>
            <a:pPr indent="263525">
              <a:lnSpc>
                <a:spcPct val="150000"/>
              </a:lnSpc>
              <a:buFont typeface="Wingdings" panose="05000000000000000000" pitchFamily="2" charset="2"/>
              <a:buChar char="l"/>
            </a:pPr>
            <a:endParaRPr lang="zh-CN" altLang="en-US" sz="1400" dirty="0">
              <a:solidFill>
                <a:srgbClr val="1F4E79"/>
              </a:solidFill>
              <a:latin typeface="微软雅黑" panose="020B0503020204020204" pitchFamily="34" charset="-122"/>
              <a:ea typeface="微软雅黑" panose="020B0503020204020204" pitchFamily="34" charset="-122"/>
            </a:endParaRPr>
          </a:p>
        </p:txBody>
      </p:sp>
      <p:sp>
        <p:nvSpPr>
          <p:cNvPr id="23" name="椭圆 22"/>
          <p:cNvSpPr/>
          <p:nvPr/>
        </p:nvSpPr>
        <p:spPr>
          <a:xfrm>
            <a:off x="6389131" y="1052736"/>
            <a:ext cx="720000" cy="720000"/>
          </a:xfrm>
          <a:prstGeom prst="ellipse">
            <a:avLst/>
          </a:prstGeom>
          <a:blipFill>
            <a:blip r:embed="rId2"/>
            <a:stretch>
              <a:fillRect/>
            </a:stretch>
          </a:blipFill>
          <a:ln>
            <a:solidFill>
              <a:schemeClr val="accent1"/>
            </a:solidFill>
          </a:ln>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24" name="任意多边形: 形状 23"/>
          <p:cNvSpPr/>
          <p:nvPr/>
        </p:nvSpPr>
        <p:spPr>
          <a:xfrm>
            <a:off x="7100833" y="1052736"/>
            <a:ext cx="4502996" cy="720000"/>
          </a:xfrm>
          <a:custGeom>
            <a:avLst/>
            <a:gdLst>
              <a:gd name="connsiteX0" fmla="*/ 0 w 4502996"/>
              <a:gd name="connsiteY0" fmla="*/ 0 h 720000"/>
              <a:gd name="connsiteX1" fmla="*/ 4142996 w 4502996"/>
              <a:gd name="connsiteY1" fmla="*/ 0 h 720000"/>
              <a:gd name="connsiteX2" fmla="*/ 4502996 w 4502996"/>
              <a:gd name="connsiteY2" fmla="*/ 360000 h 720000"/>
              <a:gd name="connsiteX3" fmla="*/ 4142996 w 4502996"/>
              <a:gd name="connsiteY3" fmla="*/ 720000 h 720000"/>
              <a:gd name="connsiteX4" fmla="*/ 0 w 4502996"/>
              <a:gd name="connsiteY4" fmla="*/ 720000 h 720000"/>
              <a:gd name="connsiteX5" fmla="*/ 50664 w 4502996"/>
              <a:gd name="connsiteY5" fmla="*/ 678198 h 720000"/>
              <a:gd name="connsiteX6" fmla="*/ 182466 w 4502996"/>
              <a:gd name="connsiteY6" fmla="*/ 360000 h 720000"/>
              <a:gd name="connsiteX7" fmla="*/ 50664 w 4502996"/>
              <a:gd name="connsiteY7" fmla="*/ 418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2996" h="720000">
                <a:moveTo>
                  <a:pt x="0" y="0"/>
                </a:moveTo>
                <a:lnTo>
                  <a:pt x="4142996" y="0"/>
                </a:lnTo>
                <a:cubicBezTo>
                  <a:pt x="4341819" y="0"/>
                  <a:pt x="4502996" y="161177"/>
                  <a:pt x="4502996" y="360000"/>
                </a:cubicBezTo>
                <a:cubicBezTo>
                  <a:pt x="4502996" y="558823"/>
                  <a:pt x="4341819" y="720000"/>
                  <a:pt x="4142996" y="720000"/>
                </a:cubicBezTo>
                <a:lnTo>
                  <a:pt x="0" y="720000"/>
                </a:lnTo>
                <a:lnTo>
                  <a:pt x="50664" y="678198"/>
                </a:lnTo>
                <a:cubicBezTo>
                  <a:pt x="132098" y="596764"/>
                  <a:pt x="182466" y="484264"/>
                  <a:pt x="182466" y="360000"/>
                </a:cubicBezTo>
                <a:cubicBezTo>
                  <a:pt x="182466" y="235736"/>
                  <a:pt x="132098" y="123236"/>
                  <a:pt x="50664" y="41802"/>
                </a:cubicBezTo>
                <a:close/>
              </a:path>
            </a:pathLst>
          </a:custGeom>
          <a:gradFill>
            <a:gsLst>
              <a:gs pos="38000">
                <a:srgbClr val="0F437F"/>
              </a:gs>
              <a:gs pos="100000">
                <a:srgbClr val="3B8ABB"/>
              </a:gs>
            </a:gsLst>
            <a:lin ang="6000000" scaled="0"/>
          </a:gradFill>
          <a:ln w="9525">
            <a:noFill/>
          </a:ln>
          <a:effectLst>
            <a:outerShdw blurRad="76200" dist="63500" dir="2700000" algn="tl" rotWithShape="0">
              <a:prstClr val="black">
                <a:alpha val="40000"/>
              </a:prstClr>
            </a:outerShdw>
          </a:effectLst>
        </p:spPr>
        <p:txBody>
          <a:bodyPr wrap="square" anchor="ctr">
            <a:noAutofit/>
          </a:bodyPr>
          <a:lstStyle/>
          <a:p>
            <a:pPr algn="ctr" fontAlgn="auto"/>
            <a:r>
              <a:rPr lang="zh-CN" altLang="en-US" sz="2400" b="1" dirty="0">
                <a:solidFill>
                  <a:schemeClr val="bg1"/>
                </a:solidFill>
                <a:latin typeface="思源黑体 CN Normal" panose="020B0400000000000000" charset="-122"/>
                <a:ea typeface="思源黑体 CN Normal" panose="020B0400000000000000" charset="-122"/>
              </a:rPr>
              <a:t>湖北交通职业技术学院</a:t>
            </a:r>
            <a:endParaRPr lang="zh-CN" altLang="en-US" sz="2400" b="1" dirty="0">
              <a:solidFill>
                <a:schemeClr val="bg1"/>
              </a:solidFill>
              <a:latin typeface="思源黑体 CN Normal" panose="020B0400000000000000" charset="-122"/>
              <a:ea typeface="思源黑体 CN Normal" panose="020B0400000000000000" charset="-122"/>
            </a:endParaRPr>
          </a:p>
        </p:txBody>
      </p:sp>
      <p:sp>
        <p:nvSpPr>
          <p:cNvPr id="28" name="文本框 27"/>
          <p:cNvSpPr txBox="1"/>
          <p:nvPr/>
        </p:nvSpPr>
        <p:spPr>
          <a:xfrm>
            <a:off x="6389132" y="4833157"/>
            <a:ext cx="5117420" cy="1114254"/>
          </a:xfrm>
          <a:prstGeom prst="rect">
            <a:avLst/>
          </a:prstGeom>
          <a:ln>
            <a:solidFill>
              <a:srgbClr val="0F437F"/>
            </a:solidFill>
          </a:ln>
        </p:spPr>
        <p:txBody>
          <a:bodyPr wrap="square" anchor="ctr">
            <a:noAutofit/>
          </a:bodyPr>
          <a:lstStyle>
            <a:defPPr>
              <a:defRPr lang="zh-CN"/>
            </a:defPPr>
            <a:lvl1pPr indent="263525">
              <a:lnSpc>
                <a:spcPct val="150000"/>
              </a:lnSpc>
              <a:buFont typeface="Wingdings" panose="05000000000000000000" pitchFamily="2" charset="2"/>
              <a:buChar char="l"/>
              <a:defRPr sz="1400">
                <a:solidFill>
                  <a:srgbClr val="1F4E79"/>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100" dirty="0"/>
              <a:t>服          务：新能源汽车整车控制实训室、动力电池系统实训室</a:t>
            </a:r>
            <a:endParaRPr lang="zh-CN" altLang="en-US" sz="1100" dirty="0"/>
          </a:p>
          <a:p>
            <a:r>
              <a:rPr lang="zh-CN" altLang="en-US" sz="1100" dirty="0"/>
              <a:t>项目亮点： 成立湖北交通职业技术学院新能源汽车技能大赛服务中心     </a:t>
            </a:r>
            <a:endParaRPr lang="zh-CN" altLang="en-US" sz="1100" dirty="0"/>
          </a:p>
          <a:p>
            <a:r>
              <a:rPr lang="zh-CN" altLang="en-US" sz="1100" dirty="0"/>
              <a:t>客户收益：形成湖北交通职业技术学院整车实践实战基地、培养学生整车检测维修技能、成为湖北省新能源汽车高素质技术技能人才培养基地</a:t>
            </a:r>
            <a:endParaRPr lang="zh-CN" altLang="en-US" sz="1100" dirty="0"/>
          </a:p>
        </p:txBody>
      </p:sp>
      <p:pic>
        <p:nvPicPr>
          <p:cNvPr id="32" name="图片 37" descr="c5fc2762c29615afcd32cb15c38bb75"/>
          <p:cNvPicPr>
            <a:picLocks noChangeAspect="1"/>
          </p:cNvPicPr>
          <p:nvPr/>
        </p:nvPicPr>
        <p:blipFill rotWithShape="1">
          <a:blip r:embed="rId3"/>
          <a:srcRect t="14000" b="13928"/>
          <a:stretch>
            <a:fillRect/>
          </a:stretch>
        </p:blipFill>
        <p:spPr>
          <a:xfrm>
            <a:off x="726526" y="1946978"/>
            <a:ext cx="5087443" cy="1372289"/>
          </a:xfrm>
          <a:prstGeom prst="rect">
            <a:avLst/>
          </a:prstGeom>
        </p:spPr>
      </p:pic>
      <p:pic>
        <p:nvPicPr>
          <p:cNvPr id="33" name="图片 38" descr="8e6249bd5ec1d4e8cc8bb2973d09a76"/>
          <p:cNvPicPr>
            <a:picLocks noChangeAspect="1"/>
          </p:cNvPicPr>
          <p:nvPr/>
        </p:nvPicPr>
        <p:blipFill rotWithShape="1">
          <a:blip r:embed="rId4"/>
          <a:srcRect b="21665"/>
          <a:stretch>
            <a:fillRect/>
          </a:stretch>
        </p:blipFill>
        <p:spPr>
          <a:xfrm>
            <a:off x="726526" y="4401107"/>
            <a:ext cx="5086294" cy="1572601"/>
          </a:xfrm>
          <a:prstGeom prst="rect">
            <a:avLst/>
          </a:prstGeom>
        </p:spPr>
      </p:pic>
      <p:sp>
        <p:nvSpPr>
          <p:cNvPr id="21" name="文本框 20"/>
          <p:cNvSpPr txBox="1"/>
          <p:nvPr/>
        </p:nvSpPr>
        <p:spPr>
          <a:xfrm>
            <a:off x="726527" y="3319267"/>
            <a:ext cx="5086294" cy="1081841"/>
          </a:xfrm>
          <a:prstGeom prst="rect">
            <a:avLst/>
          </a:prstGeom>
          <a:solidFill>
            <a:schemeClr val="bg1"/>
          </a:solidFill>
          <a:ln>
            <a:solidFill>
              <a:srgbClr val="0F437F"/>
            </a:solidFill>
          </a:ln>
        </p:spPr>
        <p:txBody>
          <a:bodyPr wrap="square" anchor="ctr">
            <a:noAutofit/>
          </a:bodyPr>
          <a:lstStyle>
            <a:defPPr>
              <a:defRPr lang="zh-CN"/>
            </a:defPPr>
            <a:lvl1pPr indent="263525">
              <a:lnSpc>
                <a:spcPct val="150000"/>
              </a:lnSpc>
              <a:buFont typeface="Wingdings" panose="05000000000000000000" pitchFamily="2" charset="2"/>
              <a:buChar char="l"/>
              <a:defRPr sz="1400">
                <a:solidFill>
                  <a:srgbClr val="1F4E79"/>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100" dirty="0"/>
              <a:t> 服          务：智能网联汽车综合实训室</a:t>
            </a:r>
            <a:endParaRPr lang="zh-CN" altLang="en-US" sz="1100" dirty="0"/>
          </a:p>
          <a:p>
            <a:r>
              <a:rPr lang="zh-CN" altLang="en-US" sz="1100" dirty="0"/>
              <a:t>项目亮点：  成立广东工商职业技术学院智能网联汽车综合实训中心  </a:t>
            </a:r>
            <a:endParaRPr lang="zh-CN" altLang="en-US" sz="1100" dirty="0"/>
          </a:p>
          <a:p>
            <a:r>
              <a:rPr lang="zh-CN" altLang="en-US" sz="1100" dirty="0"/>
              <a:t>客户收益：成为广东省智能网联汽车高素质技术技能人才培养基地能人才培养基地 </a:t>
            </a:r>
            <a:endParaRPr lang="zh-CN" altLang="en-US" sz="1100" dirty="0"/>
          </a:p>
        </p:txBody>
      </p:sp>
      <p:pic>
        <p:nvPicPr>
          <p:cNvPr id="34" name="图片 1"/>
          <p:cNvPicPr>
            <a:picLocks noChangeAspect="1"/>
          </p:cNvPicPr>
          <p:nvPr/>
        </p:nvPicPr>
        <p:blipFill rotWithShape="1">
          <a:blip r:embed="rId5"/>
          <a:srcRect t="22469"/>
          <a:stretch>
            <a:fillRect/>
          </a:stretch>
        </p:blipFill>
        <p:spPr>
          <a:xfrm>
            <a:off x="8791226" y="1941599"/>
            <a:ext cx="2674248" cy="1361347"/>
          </a:xfrm>
          <a:prstGeom prst="rect">
            <a:avLst/>
          </a:prstGeom>
          <a:noFill/>
          <a:ln>
            <a:noFill/>
          </a:ln>
        </p:spPr>
      </p:pic>
      <p:pic>
        <p:nvPicPr>
          <p:cNvPr id="35" name="图片 34"/>
          <p:cNvPicPr>
            <a:picLocks noChangeAspect="1"/>
          </p:cNvPicPr>
          <p:nvPr/>
        </p:nvPicPr>
        <p:blipFill rotWithShape="1">
          <a:blip r:embed="rId6"/>
          <a:srcRect t="13179" r="8849" b="15041"/>
          <a:stretch>
            <a:fillRect/>
          </a:stretch>
        </p:blipFill>
        <p:spPr>
          <a:xfrm>
            <a:off x="8791225" y="3436060"/>
            <a:ext cx="2674248" cy="1282161"/>
          </a:xfrm>
          <a:prstGeom prst="rect">
            <a:avLst/>
          </a:prstGeom>
        </p:spPr>
      </p:pic>
      <p:pic>
        <p:nvPicPr>
          <p:cNvPr id="36" name="图片 2" descr="IMG_256"/>
          <p:cNvPicPr>
            <a:picLocks noChangeAspect="1"/>
          </p:cNvPicPr>
          <p:nvPr/>
        </p:nvPicPr>
        <p:blipFill rotWithShape="1">
          <a:blip r:embed="rId7"/>
          <a:srcRect l="33515" r="14710"/>
          <a:stretch>
            <a:fillRect/>
          </a:stretch>
        </p:blipFill>
        <p:spPr>
          <a:xfrm>
            <a:off x="6389131" y="1936053"/>
            <a:ext cx="2216987" cy="2827821"/>
          </a:xfrm>
          <a:prstGeom prst="rect">
            <a:avLst/>
          </a:prstGeom>
          <a:noFill/>
          <a:ln w="9525">
            <a:noFill/>
          </a:ln>
        </p:spPr>
      </p:pic>
    </p:spTree>
    <p:custDataLst>
      <p:tags r:id="rId8"/>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人们在看台上的汽车&#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89132" y="3349235"/>
            <a:ext cx="2226753" cy="1483922"/>
          </a:xfrm>
          <a:prstGeom prst="rect">
            <a:avLst/>
          </a:prstGeom>
        </p:spPr>
      </p:pic>
      <p:pic>
        <p:nvPicPr>
          <p:cNvPr id="30" name="图片 29" descr="男人戴着耳机&#10;&#10;低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8614" y="3861491"/>
            <a:ext cx="1459814" cy="972829"/>
          </a:xfrm>
          <a:prstGeom prst="rect">
            <a:avLst/>
          </a:prstGeom>
        </p:spPr>
      </p:pic>
      <p:sp>
        <p:nvSpPr>
          <p:cNvPr id="2" name="标题 1"/>
          <p:cNvSpPr>
            <a:spLocks noGrp="1"/>
          </p:cNvSpPr>
          <p:nvPr>
            <p:ph type="title"/>
          </p:nvPr>
        </p:nvSpPr>
        <p:spPr/>
        <p:txBody>
          <a:bodyPr/>
          <a:lstStyle/>
          <a:p>
            <a:r>
              <a:rPr lang="zh-CN" altLang="en-US" dirty="0"/>
              <a:t>院校案例</a:t>
            </a:r>
            <a:endParaRPr lang="zh-CN" altLang="en-US" dirty="0"/>
          </a:p>
        </p:txBody>
      </p:sp>
      <p:sp>
        <p:nvSpPr>
          <p:cNvPr id="3" name="任意多边形: 形状 2"/>
          <p:cNvSpPr/>
          <p:nvPr/>
        </p:nvSpPr>
        <p:spPr>
          <a:xfrm flipH="1">
            <a:off x="515936" y="908050"/>
            <a:ext cx="5508625" cy="5221288"/>
          </a:xfrm>
          <a:custGeom>
            <a:avLst/>
            <a:gdLst>
              <a:gd name="connsiteX0" fmla="*/ 4969166 w 5508625"/>
              <a:gd name="connsiteY0" fmla="*/ 114979 h 5221288"/>
              <a:gd name="connsiteX1" fmla="*/ 5365166 w 5508625"/>
              <a:gd name="connsiteY1" fmla="*/ 510979 h 5221288"/>
              <a:gd name="connsiteX2" fmla="*/ 4969166 w 5508625"/>
              <a:gd name="connsiteY2" fmla="*/ 906979 h 5221288"/>
              <a:gd name="connsiteX3" fmla="*/ 4573166 w 5508625"/>
              <a:gd name="connsiteY3" fmla="*/ 510979 h 5221288"/>
              <a:gd name="connsiteX4" fmla="*/ 4969166 w 5508625"/>
              <a:gd name="connsiteY4" fmla="*/ 114979 h 5221288"/>
              <a:gd name="connsiteX5" fmla="*/ 5004144 w 5508625"/>
              <a:gd name="connsiteY5" fmla="*/ 0 h 5221288"/>
              <a:gd name="connsiteX6" fmla="*/ 0 w 5508625"/>
              <a:gd name="connsiteY6" fmla="*/ 0 h 5221288"/>
              <a:gd name="connsiteX7" fmla="*/ 0 w 5508625"/>
              <a:gd name="connsiteY7" fmla="*/ 5221288 h 5221288"/>
              <a:gd name="connsiteX8" fmla="*/ 5508625 w 5508625"/>
              <a:gd name="connsiteY8" fmla="*/ 5221288 h 5221288"/>
              <a:gd name="connsiteX9" fmla="*/ 5508625 w 5508625"/>
              <a:gd name="connsiteY9" fmla="*/ 504481 h 5221288"/>
              <a:gd name="connsiteX10" fmla="*/ 5004144 w 5508625"/>
              <a:gd name="connsiteY10" fmla="*/ 0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8625" h="5221288">
                <a:moveTo>
                  <a:pt x="4969166" y="114979"/>
                </a:moveTo>
                <a:cubicBezTo>
                  <a:pt x="5187871" y="114979"/>
                  <a:pt x="5365166" y="292274"/>
                  <a:pt x="5365166" y="510979"/>
                </a:cubicBezTo>
                <a:cubicBezTo>
                  <a:pt x="5365166" y="729684"/>
                  <a:pt x="5187871" y="906979"/>
                  <a:pt x="4969166" y="906979"/>
                </a:cubicBezTo>
                <a:cubicBezTo>
                  <a:pt x="4750461" y="906979"/>
                  <a:pt x="4573166" y="729684"/>
                  <a:pt x="4573166" y="510979"/>
                </a:cubicBezTo>
                <a:cubicBezTo>
                  <a:pt x="4573166" y="292274"/>
                  <a:pt x="4750461" y="114979"/>
                  <a:pt x="4969166" y="114979"/>
                </a:cubicBezTo>
                <a:close/>
                <a:moveTo>
                  <a:pt x="5004144" y="0"/>
                </a:moveTo>
                <a:lnTo>
                  <a:pt x="0" y="0"/>
                </a:lnTo>
                <a:lnTo>
                  <a:pt x="0" y="5221288"/>
                </a:lnTo>
                <a:lnTo>
                  <a:pt x="5508625" y="5221288"/>
                </a:lnTo>
                <a:lnTo>
                  <a:pt x="5508625" y="504481"/>
                </a:lnTo>
                <a:cubicBezTo>
                  <a:pt x="5508625" y="225864"/>
                  <a:pt x="5282761" y="0"/>
                  <a:pt x="5004144" y="0"/>
                </a:cubicBezTo>
                <a:close/>
              </a:path>
            </a:pathLst>
          </a:custGeom>
          <a:ln w="50800">
            <a:solidFill>
              <a:srgbClr val="0F437F"/>
            </a:solidFill>
            <a:prstDash val="sysDot"/>
          </a:ln>
        </p:spPr>
        <p:txBody>
          <a:bodyPr wrap="square" anchor="ctr">
            <a:noAutofit/>
          </a:bodyPr>
          <a:lstStyle/>
          <a:p>
            <a:pPr indent="263525">
              <a:lnSpc>
                <a:spcPct val="150000"/>
              </a:lnSpc>
              <a:buFont typeface="Wingdings" panose="05000000000000000000" pitchFamily="2" charset="2"/>
              <a:buChar char="l"/>
            </a:pPr>
            <a:endParaRPr lang="zh-CN" altLang="en-US" sz="1400" dirty="0">
              <a:solidFill>
                <a:srgbClr val="1F4E79"/>
              </a:solidFill>
              <a:latin typeface="微软雅黑" panose="020B0503020204020204" pitchFamily="34" charset="-122"/>
              <a:ea typeface="微软雅黑" panose="020B0503020204020204" pitchFamily="34" charset="-122"/>
            </a:endParaRPr>
          </a:p>
        </p:txBody>
      </p:sp>
      <p:sp>
        <p:nvSpPr>
          <p:cNvPr id="4" name="椭圆 3"/>
          <p:cNvSpPr/>
          <p:nvPr/>
        </p:nvSpPr>
        <p:spPr>
          <a:xfrm>
            <a:off x="695400" y="1052736"/>
            <a:ext cx="720000" cy="720000"/>
          </a:xfrm>
          <a:prstGeom prst="ellipse">
            <a:avLst/>
          </a:prstGeom>
          <a:blipFill>
            <a:blip r:embed="rId3"/>
            <a:stretch>
              <a:fillRect/>
            </a:stretch>
          </a:blipFill>
          <a:ln>
            <a:noFill/>
          </a:ln>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5" name="任意多边形: 形状 4"/>
          <p:cNvSpPr/>
          <p:nvPr/>
        </p:nvSpPr>
        <p:spPr>
          <a:xfrm>
            <a:off x="1407102" y="1052736"/>
            <a:ext cx="4502996" cy="720000"/>
          </a:xfrm>
          <a:custGeom>
            <a:avLst/>
            <a:gdLst>
              <a:gd name="connsiteX0" fmla="*/ 0 w 4502996"/>
              <a:gd name="connsiteY0" fmla="*/ 0 h 720000"/>
              <a:gd name="connsiteX1" fmla="*/ 4142996 w 4502996"/>
              <a:gd name="connsiteY1" fmla="*/ 0 h 720000"/>
              <a:gd name="connsiteX2" fmla="*/ 4502996 w 4502996"/>
              <a:gd name="connsiteY2" fmla="*/ 360000 h 720000"/>
              <a:gd name="connsiteX3" fmla="*/ 4142996 w 4502996"/>
              <a:gd name="connsiteY3" fmla="*/ 720000 h 720000"/>
              <a:gd name="connsiteX4" fmla="*/ 0 w 4502996"/>
              <a:gd name="connsiteY4" fmla="*/ 720000 h 720000"/>
              <a:gd name="connsiteX5" fmla="*/ 50664 w 4502996"/>
              <a:gd name="connsiteY5" fmla="*/ 678198 h 720000"/>
              <a:gd name="connsiteX6" fmla="*/ 182466 w 4502996"/>
              <a:gd name="connsiteY6" fmla="*/ 360000 h 720000"/>
              <a:gd name="connsiteX7" fmla="*/ 50664 w 4502996"/>
              <a:gd name="connsiteY7" fmla="*/ 418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2996" h="720000">
                <a:moveTo>
                  <a:pt x="0" y="0"/>
                </a:moveTo>
                <a:lnTo>
                  <a:pt x="4142996" y="0"/>
                </a:lnTo>
                <a:cubicBezTo>
                  <a:pt x="4341819" y="0"/>
                  <a:pt x="4502996" y="161177"/>
                  <a:pt x="4502996" y="360000"/>
                </a:cubicBezTo>
                <a:cubicBezTo>
                  <a:pt x="4502996" y="558823"/>
                  <a:pt x="4341819" y="720000"/>
                  <a:pt x="4142996" y="720000"/>
                </a:cubicBezTo>
                <a:lnTo>
                  <a:pt x="0" y="720000"/>
                </a:lnTo>
                <a:lnTo>
                  <a:pt x="50664" y="678198"/>
                </a:lnTo>
                <a:cubicBezTo>
                  <a:pt x="132098" y="596764"/>
                  <a:pt x="182466" y="484264"/>
                  <a:pt x="182466" y="360000"/>
                </a:cubicBezTo>
                <a:cubicBezTo>
                  <a:pt x="182466" y="235736"/>
                  <a:pt x="132098" y="123236"/>
                  <a:pt x="50664" y="41802"/>
                </a:cubicBezTo>
                <a:close/>
              </a:path>
            </a:pathLst>
          </a:custGeom>
          <a:gradFill>
            <a:gsLst>
              <a:gs pos="38000">
                <a:srgbClr val="0F437F"/>
              </a:gs>
              <a:gs pos="100000">
                <a:srgbClr val="3B8ABB"/>
              </a:gs>
            </a:gsLst>
            <a:lin ang="6000000" scaled="0"/>
          </a:gradFill>
          <a:ln w="9525">
            <a:noFill/>
          </a:ln>
          <a:effectLst>
            <a:outerShdw blurRad="76200" dist="63500" dir="2700000" algn="tl" rotWithShape="0">
              <a:prstClr val="black">
                <a:alpha val="40000"/>
              </a:prstClr>
            </a:outerShdw>
          </a:effectLst>
        </p:spPr>
        <p:txBody>
          <a:bodyPr wrap="square" anchor="ctr">
            <a:noAutofit/>
          </a:bodyPr>
          <a:lstStyle/>
          <a:p>
            <a:pPr algn="ctr" fontAlgn="auto"/>
            <a:r>
              <a:rPr lang="zh-CN" altLang="en-US" sz="2400" b="1" dirty="0">
                <a:solidFill>
                  <a:schemeClr val="bg1"/>
                </a:solidFill>
                <a:latin typeface="思源黑体 CN Normal" panose="020B0400000000000000" charset="-122"/>
                <a:ea typeface="思源黑体 CN Normal" panose="020B0400000000000000" charset="-122"/>
              </a:rPr>
              <a:t>东莞市电子商贸学校</a:t>
            </a:r>
            <a:endParaRPr lang="zh-CN" altLang="en-US" sz="2400" b="1" dirty="0">
              <a:solidFill>
                <a:schemeClr val="bg1"/>
              </a:solidFill>
              <a:latin typeface="思源黑体 CN Normal" panose="020B0400000000000000" charset="-122"/>
              <a:ea typeface="思源黑体 CN Normal" panose="020B0400000000000000" charset="-122"/>
            </a:endParaRPr>
          </a:p>
        </p:txBody>
      </p:sp>
      <p:sp>
        <p:nvSpPr>
          <p:cNvPr id="7" name="椭圆 6"/>
          <p:cNvSpPr/>
          <p:nvPr/>
        </p:nvSpPr>
        <p:spPr>
          <a:xfrm>
            <a:off x="6389131" y="1052736"/>
            <a:ext cx="720000" cy="720000"/>
          </a:xfrm>
          <a:prstGeom prst="ellipse">
            <a:avLst/>
          </a:prstGeom>
          <a:blipFill>
            <a:blip r:embed="rId4"/>
            <a:stretch>
              <a:fillRect/>
            </a:stretch>
          </a:blipFill>
          <a:ln>
            <a:noFill/>
          </a:ln>
        </p:spPr>
        <p:txBody>
          <a:bodyPr wrap="none" rtlCol="0" anchor="ctr">
            <a:spAutoFit/>
          </a:bodyPr>
          <a:lstStyle/>
          <a:p>
            <a:pPr algn="l"/>
            <a:endParaRPr lang="zh-CN" altLang="en-US" sz="1200" dirty="0">
              <a:latin typeface="微软雅黑" panose="020B0503020204020204" pitchFamily="34" charset="-122"/>
              <a:ea typeface="微软雅黑" panose="020B0503020204020204" pitchFamily="34" charset="-122"/>
            </a:endParaRPr>
          </a:p>
        </p:txBody>
      </p:sp>
      <p:sp>
        <p:nvSpPr>
          <p:cNvPr id="8" name="任意多边形: 形状 7"/>
          <p:cNvSpPr/>
          <p:nvPr/>
        </p:nvSpPr>
        <p:spPr>
          <a:xfrm>
            <a:off x="7100833" y="1052736"/>
            <a:ext cx="4502996" cy="720000"/>
          </a:xfrm>
          <a:custGeom>
            <a:avLst/>
            <a:gdLst>
              <a:gd name="connsiteX0" fmla="*/ 0 w 4502996"/>
              <a:gd name="connsiteY0" fmla="*/ 0 h 720000"/>
              <a:gd name="connsiteX1" fmla="*/ 4142996 w 4502996"/>
              <a:gd name="connsiteY1" fmla="*/ 0 h 720000"/>
              <a:gd name="connsiteX2" fmla="*/ 4502996 w 4502996"/>
              <a:gd name="connsiteY2" fmla="*/ 360000 h 720000"/>
              <a:gd name="connsiteX3" fmla="*/ 4142996 w 4502996"/>
              <a:gd name="connsiteY3" fmla="*/ 720000 h 720000"/>
              <a:gd name="connsiteX4" fmla="*/ 0 w 4502996"/>
              <a:gd name="connsiteY4" fmla="*/ 720000 h 720000"/>
              <a:gd name="connsiteX5" fmla="*/ 50664 w 4502996"/>
              <a:gd name="connsiteY5" fmla="*/ 678198 h 720000"/>
              <a:gd name="connsiteX6" fmla="*/ 182466 w 4502996"/>
              <a:gd name="connsiteY6" fmla="*/ 360000 h 720000"/>
              <a:gd name="connsiteX7" fmla="*/ 50664 w 4502996"/>
              <a:gd name="connsiteY7" fmla="*/ 418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2996" h="720000">
                <a:moveTo>
                  <a:pt x="0" y="0"/>
                </a:moveTo>
                <a:lnTo>
                  <a:pt x="4142996" y="0"/>
                </a:lnTo>
                <a:cubicBezTo>
                  <a:pt x="4341819" y="0"/>
                  <a:pt x="4502996" y="161177"/>
                  <a:pt x="4502996" y="360000"/>
                </a:cubicBezTo>
                <a:cubicBezTo>
                  <a:pt x="4502996" y="558823"/>
                  <a:pt x="4341819" y="720000"/>
                  <a:pt x="4142996" y="720000"/>
                </a:cubicBezTo>
                <a:lnTo>
                  <a:pt x="0" y="720000"/>
                </a:lnTo>
                <a:lnTo>
                  <a:pt x="50664" y="678198"/>
                </a:lnTo>
                <a:cubicBezTo>
                  <a:pt x="132098" y="596764"/>
                  <a:pt x="182466" y="484264"/>
                  <a:pt x="182466" y="360000"/>
                </a:cubicBezTo>
                <a:cubicBezTo>
                  <a:pt x="182466" y="235736"/>
                  <a:pt x="132098" y="123236"/>
                  <a:pt x="50664" y="41802"/>
                </a:cubicBezTo>
                <a:close/>
              </a:path>
            </a:pathLst>
          </a:custGeom>
          <a:gradFill>
            <a:gsLst>
              <a:gs pos="38000">
                <a:srgbClr val="0F437F"/>
              </a:gs>
              <a:gs pos="100000">
                <a:srgbClr val="3B8ABB"/>
              </a:gs>
            </a:gsLst>
            <a:lin ang="6000000" scaled="0"/>
          </a:gradFill>
          <a:ln w="9525">
            <a:noFill/>
          </a:ln>
          <a:effectLst>
            <a:outerShdw blurRad="76200" dist="63500" dir="2700000" algn="tl" rotWithShape="0">
              <a:prstClr val="black">
                <a:alpha val="40000"/>
              </a:prstClr>
            </a:outerShdw>
          </a:effectLst>
        </p:spPr>
        <p:txBody>
          <a:bodyPr wrap="square" anchor="ctr">
            <a:noAutofit/>
          </a:bodyPr>
          <a:lstStyle/>
          <a:p>
            <a:pPr algn="ctr" fontAlgn="auto"/>
            <a:r>
              <a:rPr lang="zh-CN" altLang="en-US" sz="2400" b="1">
                <a:solidFill>
                  <a:schemeClr val="bg1"/>
                </a:solidFill>
                <a:latin typeface="思源黑体 CN Normal" panose="020B0400000000000000" charset="-122"/>
                <a:ea typeface="思源黑体 CN Normal" panose="020B0400000000000000" charset="-122"/>
              </a:rPr>
              <a:t>深圳职业技术学院</a:t>
            </a:r>
            <a:endParaRPr lang="zh-CN" altLang="en-US" sz="2400" b="1" dirty="0">
              <a:solidFill>
                <a:schemeClr val="bg1"/>
              </a:solidFill>
              <a:latin typeface="思源黑体 CN Normal" panose="020B0400000000000000" charset="-122"/>
              <a:ea typeface="思源黑体 CN Normal" panose="020B0400000000000000" charset="-122"/>
            </a:endParaRPr>
          </a:p>
        </p:txBody>
      </p:sp>
      <p:sp>
        <p:nvSpPr>
          <p:cNvPr id="9" name="文本框 8"/>
          <p:cNvSpPr txBox="1"/>
          <p:nvPr/>
        </p:nvSpPr>
        <p:spPr>
          <a:xfrm>
            <a:off x="6389132" y="4833157"/>
            <a:ext cx="5117420" cy="1114254"/>
          </a:xfrm>
          <a:prstGeom prst="rect">
            <a:avLst/>
          </a:prstGeom>
          <a:ln>
            <a:solidFill>
              <a:srgbClr val="0F437F"/>
            </a:solidFill>
          </a:ln>
        </p:spPr>
        <p:txBody>
          <a:bodyPr wrap="square" anchor="ctr">
            <a:noAutofit/>
          </a:bodyPr>
          <a:lstStyle>
            <a:defPPr>
              <a:defRPr lang="zh-CN"/>
            </a:defPPr>
            <a:lvl1pPr indent="263525">
              <a:lnSpc>
                <a:spcPct val="150000"/>
              </a:lnSpc>
              <a:buFont typeface="Wingdings" panose="05000000000000000000" pitchFamily="2" charset="2"/>
              <a:buChar char="l"/>
              <a:defRPr sz="1400">
                <a:solidFill>
                  <a:srgbClr val="1F4E79"/>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en-US" altLang="zh-CN" sz="1100" dirty="0"/>
              <a:t>2016</a:t>
            </a:r>
            <a:r>
              <a:rPr lang="zh-CN" altLang="en-US" sz="1100" dirty="0"/>
              <a:t>年全国机械行业职业院校技能大赛“清华</a:t>
            </a:r>
            <a:r>
              <a:rPr lang="en-US" altLang="zh-CN" sz="1100" dirty="0"/>
              <a:t>•</a:t>
            </a:r>
            <a:r>
              <a:rPr lang="zh-CN" altLang="en-US" sz="1100" dirty="0"/>
              <a:t>行云杯”新能源汽车知识与技能大赛于</a:t>
            </a:r>
            <a:r>
              <a:rPr lang="en-US" altLang="zh-CN" sz="1100" dirty="0"/>
              <a:t>2016</a:t>
            </a:r>
            <a:r>
              <a:rPr lang="zh-CN" altLang="en-US" sz="1100" dirty="0"/>
              <a:t>年</a:t>
            </a:r>
            <a:r>
              <a:rPr lang="en-US" altLang="zh-CN" sz="1100" dirty="0"/>
              <a:t>7</a:t>
            </a:r>
            <a:r>
              <a:rPr lang="zh-CN" altLang="en-US" sz="1100" dirty="0"/>
              <a:t>月</a:t>
            </a:r>
            <a:r>
              <a:rPr lang="en-US" altLang="zh-CN" sz="1100" dirty="0"/>
              <a:t>26</a:t>
            </a:r>
            <a:r>
              <a:rPr lang="zh-CN" altLang="en-US" sz="1100" dirty="0"/>
              <a:t>日在深圳职业技术学院拉开帷幕。来自于全国各省、自治区、直辖市的近</a:t>
            </a:r>
            <a:r>
              <a:rPr lang="en-US" altLang="zh-CN" sz="1100" dirty="0"/>
              <a:t>70</a:t>
            </a:r>
            <a:r>
              <a:rPr lang="zh-CN" altLang="en-US" sz="1100" dirty="0"/>
              <a:t>家中高职院校，</a:t>
            </a:r>
            <a:r>
              <a:rPr lang="en-US" altLang="zh-CN" sz="1100" dirty="0"/>
              <a:t>100</a:t>
            </a:r>
            <a:r>
              <a:rPr lang="zh-CN" altLang="en-US" sz="1100" dirty="0"/>
              <a:t>多名参赛选手在现场进行新能源汽车检测与维修技能比拼。</a:t>
            </a:r>
            <a:endParaRPr lang="zh-CN" altLang="en-US" sz="1100" dirty="0"/>
          </a:p>
        </p:txBody>
      </p:sp>
      <p:sp>
        <p:nvSpPr>
          <p:cNvPr id="12" name="文本框 11"/>
          <p:cNvSpPr txBox="1"/>
          <p:nvPr/>
        </p:nvSpPr>
        <p:spPr>
          <a:xfrm>
            <a:off x="3552853" y="1941599"/>
            <a:ext cx="2183107" cy="2117956"/>
          </a:xfrm>
          <a:prstGeom prst="rect">
            <a:avLst/>
          </a:prstGeom>
          <a:solidFill>
            <a:schemeClr val="bg1"/>
          </a:solidFill>
          <a:ln>
            <a:solidFill>
              <a:srgbClr val="0F437F"/>
            </a:solidFill>
          </a:ln>
        </p:spPr>
        <p:txBody>
          <a:bodyPr wrap="square" anchor="ctr">
            <a:noAutofit/>
          </a:bodyPr>
          <a:lstStyle>
            <a:defPPr>
              <a:defRPr lang="zh-CN"/>
            </a:defPPr>
            <a:lvl1pPr indent="263525">
              <a:lnSpc>
                <a:spcPct val="150000"/>
              </a:lnSpc>
              <a:buFont typeface="Wingdings" panose="05000000000000000000" pitchFamily="2" charset="2"/>
              <a:buChar char="l"/>
              <a:defRPr sz="1400">
                <a:solidFill>
                  <a:srgbClr val="1F4E79"/>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100" dirty="0"/>
              <a:t>服          务：智能网联汽车自动驾驶系统应用实训室</a:t>
            </a:r>
            <a:endParaRPr lang="zh-CN" altLang="en-US" sz="1100" dirty="0"/>
          </a:p>
          <a:p>
            <a:r>
              <a:rPr lang="zh-CN" altLang="en-US" sz="1100" dirty="0"/>
              <a:t>项目亮点： 成立东莞市电子商贸学院智能网联汽车技能、大赛服务中心     </a:t>
            </a:r>
            <a:endParaRPr lang="zh-CN" altLang="en-US" sz="1100" dirty="0"/>
          </a:p>
          <a:p>
            <a:r>
              <a:rPr lang="zh-CN" altLang="en-US" sz="1100" dirty="0"/>
              <a:t>客户收益：成为广东省智能网联汽车高素质技术技能、 人才培养基地</a:t>
            </a:r>
            <a:endParaRPr lang="zh-CN" altLang="en-US" sz="1100" dirty="0"/>
          </a:p>
        </p:txBody>
      </p:sp>
      <p:pic>
        <p:nvPicPr>
          <p:cNvPr id="16" name="图片 15"/>
          <p:cNvPicPr>
            <a:picLocks noChangeAspect="1"/>
          </p:cNvPicPr>
          <p:nvPr/>
        </p:nvPicPr>
        <p:blipFill>
          <a:blip r:embed="rId5"/>
          <a:stretch>
            <a:fillRect/>
          </a:stretch>
        </p:blipFill>
        <p:spPr>
          <a:xfrm>
            <a:off x="704335" y="1941599"/>
            <a:ext cx="2871385" cy="2135853"/>
          </a:xfrm>
          <a:prstGeom prst="rect">
            <a:avLst/>
          </a:prstGeom>
        </p:spPr>
      </p:pic>
      <p:pic>
        <p:nvPicPr>
          <p:cNvPr id="17" name="图片 16"/>
          <p:cNvPicPr>
            <a:picLocks noChangeAspect="1"/>
          </p:cNvPicPr>
          <p:nvPr/>
        </p:nvPicPr>
        <p:blipFill>
          <a:blip r:embed="rId6"/>
          <a:stretch>
            <a:fillRect/>
          </a:stretch>
        </p:blipFill>
        <p:spPr>
          <a:xfrm>
            <a:off x="704335" y="4059555"/>
            <a:ext cx="3235956" cy="1887428"/>
          </a:xfrm>
          <a:prstGeom prst="rect">
            <a:avLst/>
          </a:prstGeom>
        </p:spPr>
      </p:pic>
      <p:pic>
        <p:nvPicPr>
          <p:cNvPr id="18" name="图片 17"/>
          <p:cNvPicPr>
            <a:picLocks noChangeAspect="1"/>
          </p:cNvPicPr>
          <p:nvPr/>
        </p:nvPicPr>
        <p:blipFill>
          <a:blip r:embed="rId7"/>
          <a:stretch>
            <a:fillRect/>
          </a:stretch>
        </p:blipFill>
        <p:spPr>
          <a:xfrm>
            <a:off x="3251200" y="4059555"/>
            <a:ext cx="2504331" cy="1869843"/>
          </a:xfrm>
          <a:prstGeom prst="rect">
            <a:avLst/>
          </a:prstGeom>
        </p:spPr>
      </p:pic>
      <p:sp>
        <p:nvSpPr>
          <p:cNvPr id="19" name="任意多边形: 形状 18"/>
          <p:cNvSpPr/>
          <p:nvPr/>
        </p:nvSpPr>
        <p:spPr>
          <a:xfrm flipH="1">
            <a:off x="6209667" y="908050"/>
            <a:ext cx="5508625" cy="5221288"/>
          </a:xfrm>
          <a:custGeom>
            <a:avLst/>
            <a:gdLst>
              <a:gd name="connsiteX0" fmla="*/ 4969166 w 5508625"/>
              <a:gd name="connsiteY0" fmla="*/ 114979 h 5221288"/>
              <a:gd name="connsiteX1" fmla="*/ 5365166 w 5508625"/>
              <a:gd name="connsiteY1" fmla="*/ 510979 h 5221288"/>
              <a:gd name="connsiteX2" fmla="*/ 4969166 w 5508625"/>
              <a:gd name="connsiteY2" fmla="*/ 906979 h 5221288"/>
              <a:gd name="connsiteX3" fmla="*/ 4573166 w 5508625"/>
              <a:gd name="connsiteY3" fmla="*/ 510979 h 5221288"/>
              <a:gd name="connsiteX4" fmla="*/ 4969166 w 5508625"/>
              <a:gd name="connsiteY4" fmla="*/ 114979 h 5221288"/>
              <a:gd name="connsiteX5" fmla="*/ 5004144 w 5508625"/>
              <a:gd name="connsiteY5" fmla="*/ 0 h 5221288"/>
              <a:gd name="connsiteX6" fmla="*/ 0 w 5508625"/>
              <a:gd name="connsiteY6" fmla="*/ 0 h 5221288"/>
              <a:gd name="connsiteX7" fmla="*/ 0 w 5508625"/>
              <a:gd name="connsiteY7" fmla="*/ 5221288 h 5221288"/>
              <a:gd name="connsiteX8" fmla="*/ 5508625 w 5508625"/>
              <a:gd name="connsiteY8" fmla="*/ 5221288 h 5221288"/>
              <a:gd name="connsiteX9" fmla="*/ 5508625 w 5508625"/>
              <a:gd name="connsiteY9" fmla="*/ 504481 h 5221288"/>
              <a:gd name="connsiteX10" fmla="*/ 5004144 w 5508625"/>
              <a:gd name="connsiteY10" fmla="*/ 0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8625" h="5221288">
                <a:moveTo>
                  <a:pt x="4969166" y="114979"/>
                </a:moveTo>
                <a:cubicBezTo>
                  <a:pt x="5187871" y="114979"/>
                  <a:pt x="5365166" y="292274"/>
                  <a:pt x="5365166" y="510979"/>
                </a:cubicBezTo>
                <a:cubicBezTo>
                  <a:pt x="5365166" y="729684"/>
                  <a:pt x="5187871" y="906979"/>
                  <a:pt x="4969166" y="906979"/>
                </a:cubicBezTo>
                <a:cubicBezTo>
                  <a:pt x="4750461" y="906979"/>
                  <a:pt x="4573166" y="729684"/>
                  <a:pt x="4573166" y="510979"/>
                </a:cubicBezTo>
                <a:cubicBezTo>
                  <a:pt x="4573166" y="292274"/>
                  <a:pt x="4750461" y="114979"/>
                  <a:pt x="4969166" y="114979"/>
                </a:cubicBezTo>
                <a:close/>
                <a:moveTo>
                  <a:pt x="5004144" y="0"/>
                </a:moveTo>
                <a:lnTo>
                  <a:pt x="0" y="0"/>
                </a:lnTo>
                <a:lnTo>
                  <a:pt x="0" y="5221288"/>
                </a:lnTo>
                <a:lnTo>
                  <a:pt x="5508625" y="5221288"/>
                </a:lnTo>
                <a:lnTo>
                  <a:pt x="5508625" y="504481"/>
                </a:lnTo>
                <a:cubicBezTo>
                  <a:pt x="5508625" y="225864"/>
                  <a:pt x="5282761" y="0"/>
                  <a:pt x="5004144" y="0"/>
                </a:cubicBezTo>
                <a:close/>
              </a:path>
            </a:pathLst>
          </a:custGeom>
          <a:ln w="50800">
            <a:solidFill>
              <a:srgbClr val="0F437F"/>
            </a:solidFill>
            <a:prstDash val="sysDot"/>
          </a:ln>
        </p:spPr>
        <p:txBody>
          <a:bodyPr wrap="square" anchor="ctr">
            <a:noAutofit/>
          </a:bodyPr>
          <a:lstStyle/>
          <a:p>
            <a:pPr indent="263525">
              <a:lnSpc>
                <a:spcPct val="150000"/>
              </a:lnSpc>
              <a:buFont typeface="Wingdings" panose="05000000000000000000" pitchFamily="2" charset="2"/>
              <a:buChar char="l"/>
            </a:pPr>
            <a:endParaRPr lang="zh-CN" altLang="en-US" sz="1400" dirty="0">
              <a:solidFill>
                <a:srgbClr val="1F4E79"/>
              </a:solidFill>
              <a:latin typeface="微软雅黑" panose="020B0503020204020204" pitchFamily="34" charset="-122"/>
              <a:ea typeface="微软雅黑" panose="020B0503020204020204" pitchFamily="34" charset="-122"/>
            </a:endParaRPr>
          </a:p>
        </p:txBody>
      </p:sp>
      <p:pic>
        <p:nvPicPr>
          <p:cNvPr id="22" name="图片 21" descr="图片包含 建筑, 人, 男人, 站&#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9131" y="1941600"/>
            <a:ext cx="2285171" cy="1522852"/>
          </a:xfrm>
          <a:prstGeom prst="rect">
            <a:avLst/>
          </a:prstGeom>
        </p:spPr>
      </p:pic>
      <p:pic>
        <p:nvPicPr>
          <p:cNvPr id="28" name="图片 27" descr="图片包含 人, 男人, 站, 桌子&#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48428" y="3786674"/>
            <a:ext cx="1558124" cy="1038344"/>
          </a:xfrm>
          <a:prstGeom prst="rect">
            <a:avLst/>
          </a:prstGeom>
        </p:spPr>
      </p:pic>
      <p:pic>
        <p:nvPicPr>
          <p:cNvPr id="24" name="图片 23" descr="图片包含 人, 室内, 男孩, 小孩&#10;&#10;描述已自动生成"/>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88614" y="1941600"/>
            <a:ext cx="3014379" cy="2008801"/>
          </a:xfrm>
          <a:prstGeom prst="rect">
            <a:avLst/>
          </a:prstGeom>
        </p:spPr>
      </p:pic>
    </p:spTree>
    <p:custDataLst>
      <p:tags r:id="rId1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Line 1178"/>
          <p:cNvSpPr/>
          <p:nvPr/>
        </p:nvSpPr>
        <p:spPr>
          <a:xfrm flipH="1" flipV="1">
            <a:off x="4327525" y="2605088"/>
            <a:ext cx="904875" cy="520700"/>
          </a:xfrm>
          <a:prstGeom prst="line">
            <a:avLst/>
          </a:prstGeom>
          <a:ln w="9525">
            <a:noFill/>
          </a:ln>
        </p:spPr>
      </p:sp>
      <p:pic>
        <p:nvPicPr>
          <p:cNvPr id="3" name="图片 2" descr="888"/>
          <p:cNvPicPr>
            <a:picLocks noChangeAspect="1"/>
          </p:cNvPicPr>
          <p:nvPr/>
        </p:nvPicPr>
        <p:blipFill>
          <a:blip r:embed="rId1" cstate="print"/>
          <a:stretch>
            <a:fillRect/>
          </a:stretch>
        </p:blipFill>
        <p:spPr>
          <a:xfrm>
            <a:off x="7338695" y="908050"/>
            <a:ext cx="4370705" cy="3745230"/>
          </a:xfrm>
          <a:prstGeom prst="rect">
            <a:avLst/>
          </a:prstGeom>
          <a:effectLst>
            <a:outerShdw blurRad="76200" dist="63500" dir="2700000" algn="tl" rotWithShape="0">
              <a:prstClr val="black">
                <a:alpha val="40000"/>
              </a:prstClr>
            </a:outerShdw>
          </a:effectLst>
        </p:spPr>
      </p:pic>
      <p:sp>
        <p:nvSpPr>
          <p:cNvPr id="2" name="文本框 1"/>
          <p:cNvSpPr txBox="1"/>
          <p:nvPr/>
        </p:nvSpPr>
        <p:spPr>
          <a:xfrm>
            <a:off x="520700" y="914400"/>
            <a:ext cx="5503863" cy="5079147"/>
          </a:xfrm>
          <a:prstGeom prst="rect">
            <a:avLst/>
          </a:prstGeom>
          <a:noFill/>
          <a:ln w="9525">
            <a:noFill/>
          </a:ln>
        </p:spPr>
        <p:txBody>
          <a:bodyPr wrap="square">
            <a:spAutoFit/>
          </a:bodyPr>
          <a:lstStyle/>
          <a:p>
            <a:pPr marL="285750" indent="-285750">
              <a:lnSpc>
                <a:spcPts val="2300"/>
              </a:lnSpc>
              <a:buFont typeface="Wingdings" panose="05000000000000000000" pitchFamily="2" charset="2"/>
              <a:buChar char="u"/>
            </a:pP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2008年，赵能豪、吴立新等清华深圳研究生院0701班同学于云南怒江采风，见此地孩子上学路程曲折困难，不忍怒江孩子们上学溜索的艰辛与危险，遂号召0701班莘莘学子及社会爱心人士，为怒江福贡发起长达数十年的“暖冬”捐物行动，并于2012年捐建完成140米跨度的“行云桥”。</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r>
              <a:rPr sz="1400" dirty="0" err="1">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行云桥既寓意着教育为孩子们插上腾飞的翅膀，帮助他们实现人生梦想，也寓意着连接教育和新兴产业两端</a:t>
            </a: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通过“行云桥”的连接，让教育和新兴产业深度融合，实现产业与教育的共同发展，推动职业教育进入新时代，助力社会不断进步。</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行云新能从诞生之初，目标即是坚持为教育和新兴产业两个领域服务，并始终践行。</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a:p>
            <a:pPr marL="285750" indent="-285750">
              <a:lnSpc>
                <a:spcPts val="2300"/>
              </a:lnSpc>
              <a:buFont typeface="Wingdings" panose="05000000000000000000" pitchFamily="2" charset="2"/>
              <a:buChar char="u"/>
            </a:pPr>
            <a:r>
              <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rPr>
              <a:t>“行云桥”是缘起，是初心，更是数年如一日的坚持。</a:t>
            </a:r>
            <a:endParaRPr sz="1400" dirty="0">
              <a:solidFill>
                <a:schemeClr val="tx1">
                  <a:lumMod val="65000"/>
                  <a:lumOff val="35000"/>
                </a:schemeClr>
              </a:solidFill>
              <a:latin typeface="思源黑体 CN Normal" panose="020B0400000000000000" charset="-122"/>
              <a:ea typeface="思源黑体 CN Normal" panose="020B0400000000000000" charset="-122"/>
              <a:cs typeface="思源黑体 CN Light" panose="020B0300000000000000" charset="-122"/>
            </a:endParaRPr>
          </a:p>
        </p:txBody>
      </p:sp>
      <p:sp>
        <p:nvSpPr>
          <p:cNvPr id="6" name="标题 5"/>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行云缘起</a:t>
            </a:r>
            <a:endParaRPr lang="zh-CN" altLang="en-US" dirty="0">
              <a:latin typeface="思源黑体 CN Normal" panose="020B0400000000000000" charset="-122"/>
              <a:ea typeface="思源黑体 CN Normal" panose="020B0400000000000000" charset="-122"/>
            </a:endParaRPr>
          </a:p>
        </p:txBody>
      </p:sp>
      <p:pic>
        <p:nvPicPr>
          <p:cNvPr id="8" name="图片 7" descr="围栏里桥&#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092" y="2420888"/>
            <a:ext cx="3159249" cy="2844293"/>
          </a:xfrm>
          <a:prstGeom prst="rect">
            <a:avLst/>
          </a:prstGeom>
          <a:effectLst>
            <a:outerShdw blurRad="76200" dist="63500" dir="2700000" algn="tl" rotWithShape="0">
              <a:prstClr val="black">
                <a:alpha val="40000"/>
              </a:prstClr>
            </a:outerShdw>
          </a:effectLst>
        </p:spPr>
      </p:pic>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222" y="-15875"/>
            <a:ext cx="12220222" cy="6873875"/>
          </a:xfrm>
          <a:prstGeom prst="rect">
            <a:avLst/>
          </a:prstGeom>
        </p:spPr>
      </p:pic>
      <p:sp>
        <p:nvSpPr>
          <p:cNvPr id="14" name="文本框 2"/>
          <p:cNvSpPr txBox="1"/>
          <p:nvPr/>
        </p:nvSpPr>
        <p:spPr>
          <a:xfrm>
            <a:off x="7508706" y="5481796"/>
            <a:ext cx="5013960" cy="1198880"/>
          </a:xfrm>
          <a:prstGeom prst="rect">
            <a:avLst/>
          </a:prstGeom>
          <a:noFill/>
        </p:spPr>
        <p:txBody>
          <a:bodyPr wrap="square" rtlCol="0">
            <a:spAutoFit/>
          </a:bodyPr>
          <a:lstStyle/>
          <a:p>
            <a:pPr fontAlgn="auto">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电话：0755-23007791</a:t>
            </a:r>
            <a:endParaRPr lang="zh-CN" altLang="en-US" sz="1200" dirty="0">
              <a:solidFill>
                <a:schemeClr val="bg1"/>
              </a:solidFill>
              <a:latin typeface="微软雅黑" panose="020B0503020204020204" pitchFamily="34" charset="-122"/>
              <a:ea typeface="微软雅黑" panose="020B0503020204020204" pitchFamily="34" charset="-122"/>
            </a:endParaRPr>
          </a:p>
          <a:p>
            <a:pPr fontAlgn="auto">
              <a:lnSpc>
                <a:spcPct val="150000"/>
              </a:lnSpc>
            </a:pPr>
            <a:r>
              <a:rPr lang="zh-CN" altLang="en-US" sz="1200" dirty="0">
                <a:solidFill>
                  <a:schemeClr val="bg1"/>
                </a:solidFill>
                <a:latin typeface="微软雅黑" panose="020B0503020204020204" pitchFamily="34" charset="-122"/>
                <a:ea typeface="微软雅黑" panose="020B0503020204020204" pitchFamily="34" charset="-122"/>
                <a:sym typeface="+mn-ea"/>
              </a:rPr>
              <a:t>邮箱：info@inwinic.com</a:t>
            </a:r>
            <a:endParaRPr lang="zh-CN" altLang="en-US" sz="1200" dirty="0">
              <a:solidFill>
                <a:schemeClr val="bg1"/>
              </a:solidFill>
              <a:latin typeface="微软雅黑" panose="020B0503020204020204" pitchFamily="34" charset="-122"/>
              <a:ea typeface="微软雅黑" panose="020B0503020204020204" pitchFamily="34" charset="-122"/>
            </a:endParaRPr>
          </a:p>
          <a:p>
            <a:pPr fontAlgn="auto">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客户服务部24小时热线：18126117704</a:t>
            </a:r>
            <a:endParaRPr lang="zh-CN" altLang="en-US" sz="1200" dirty="0">
              <a:solidFill>
                <a:schemeClr val="bg1"/>
              </a:solidFill>
              <a:latin typeface="微软雅黑" panose="020B0503020204020204" pitchFamily="34" charset="-122"/>
              <a:ea typeface="微软雅黑" panose="020B0503020204020204" pitchFamily="34" charset="-122"/>
            </a:endParaRPr>
          </a:p>
          <a:p>
            <a:pPr fontAlgn="auto">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地址：广东省深圳市坪山区翠景路28号</a:t>
            </a:r>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3" name="图片 2" descr="1-06"/>
          <p:cNvPicPr>
            <a:picLocks noChangeAspect="1"/>
          </p:cNvPicPr>
          <p:nvPr/>
        </p:nvPicPr>
        <p:blipFill>
          <a:blip r:embed="rId2"/>
          <a:stretch>
            <a:fillRect/>
          </a:stretch>
        </p:blipFill>
        <p:spPr>
          <a:xfrm>
            <a:off x="1385570" y="1799590"/>
            <a:ext cx="5034280" cy="2952750"/>
          </a:xfrm>
          <a:prstGeom prst="rect">
            <a:avLst/>
          </a:prstGeom>
        </p:spPr>
      </p:pic>
      <p:pic>
        <p:nvPicPr>
          <p:cNvPr id="2" name="图片 1" descr="公司10月新版二维码"/>
          <p:cNvPicPr>
            <a:picLocks noChangeAspect="1"/>
          </p:cNvPicPr>
          <p:nvPr/>
        </p:nvPicPr>
        <p:blipFill>
          <a:blip r:embed="rId3"/>
          <a:stretch>
            <a:fillRect/>
          </a:stretch>
        </p:blipFill>
        <p:spPr>
          <a:xfrm>
            <a:off x="6509385" y="5708015"/>
            <a:ext cx="890270" cy="89027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8"/>
          <p:cNvPicPr>
            <a:picLocks noChangeAspect="1"/>
          </p:cNvPicPr>
          <p:nvPr/>
        </p:nvPicPr>
        <p:blipFill>
          <a:blip r:embed="rId1" cstate="print"/>
          <a:stretch>
            <a:fillRect/>
          </a:stretch>
        </p:blipFill>
        <p:spPr>
          <a:xfrm>
            <a:off x="0" y="-13335"/>
            <a:ext cx="12199620" cy="780415"/>
          </a:xfrm>
          <a:prstGeom prst="rect">
            <a:avLst/>
          </a:prstGeom>
        </p:spPr>
      </p:pic>
      <p:pic>
        <p:nvPicPr>
          <p:cNvPr id="8" name="图片 7" descr="图层1"/>
          <p:cNvPicPr>
            <a:picLocks noChangeAspect="1"/>
          </p:cNvPicPr>
          <p:nvPr/>
        </p:nvPicPr>
        <p:blipFill>
          <a:blip r:embed="rId2"/>
          <a:stretch>
            <a:fillRect/>
          </a:stretch>
        </p:blipFill>
        <p:spPr>
          <a:xfrm rot="5400000">
            <a:off x="-2183254" y="3092767"/>
            <a:ext cx="5791200" cy="1421765"/>
          </a:xfrm>
          <a:prstGeom prst="rect">
            <a:avLst/>
          </a:prstGeom>
        </p:spPr>
      </p:pic>
      <p:pic>
        <p:nvPicPr>
          <p:cNvPr id="5" name="图片 4" descr="1-04"/>
          <p:cNvPicPr>
            <a:picLocks noChangeAspect="1"/>
          </p:cNvPicPr>
          <p:nvPr/>
        </p:nvPicPr>
        <p:blipFill>
          <a:blip r:embed="rId3"/>
          <a:stretch>
            <a:fillRect/>
          </a:stretch>
        </p:blipFill>
        <p:spPr>
          <a:xfrm>
            <a:off x="10462260" y="88900"/>
            <a:ext cx="1518285" cy="575945"/>
          </a:xfrm>
          <a:prstGeom prst="rect">
            <a:avLst/>
          </a:prstGeom>
        </p:spPr>
      </p:pic>
      <p:pic>
        <p:nvPicPr>
          <p:cNvPr id="2050" name="Picture 2" descr="C:\Users\Administrator\Desktop\2x\资源 2@2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941005"/>
            <a:ext cx="5669378" cy="5584337"/>
          </a:xfrm>
          <a:prstGeom prst="rect">
            <a:avLst/>
          </a:prstGeom>
          <a:noFill/>
          <a:effectLst>
            <a:outerShdw blurRad="762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公司核心实力</a:t>
            </a:r>
            <a:endParaRPr lang="zh-CN" altLang="en-US" dirty="0">
              <a:latin typeface="思源黑体 CN Normal" panose="020B0400000000000000" charset="-122"/>
              <a:ea typeface="思源黑体 CN Normal" panose="020B0400000000000000" charset="-122"/>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sz="3200" dirty="0"/>
              <a:t>产教融合</a:t>
            </a:r>
            <a:br>
              <a:rPr lang="en-US" altLang="zh-CN" sz="3200" dirty="0"/>
            </a:br>
            <a:r>
              <a:rPr lang="zh-CN" altLang="en-US" sz="3200" dirty="0"/>
              <a:t>产品及服务</a:t>
            </a:r>
            <a:endParaRPr lang="zh-CN" altLang="en-US" sz="3200" dirty="0"/>
          </a:p>
        </p:txBody>
      </p:sp>
      <p:sp>
        <p:nvSpPr>
          <p:cNvPr id="8" name="文本占位符 7"/>
          <p:cNvSpPr>
            <a:spLocks noGrp="1"/>
          </p:cNvSpPr>
          <p:nvPr>
            <p:ph type="body" idx="1"/>
          </p:nvPr>
        </p:nvSpPr>
        <p:spPr/>
        <p:txBody>
          <a:bodyPr/>
          <a:lstStyle/>
          <a:p>
            <a:r>
              <a:rPr lang="zh-CN" altLang="en-US" dirty="0"/>
              <a:t>产教融合专业建设</a:t>
            </a:r>
            <a:endParaRPr lang="zh-CN" altLang="en-US" dirty="0"/>
          </a:p>
          <a:p>
            <a:r>
              <a:rPr lang="zh-CN" altLang="en-US" dirty="0"/>
              <a:t>技术技能人才培养基地</a:t>
            </a:r>
            <a:endParaRPr lang="zh-CN" altLang="en-US" dirty="0"/>
          </a:p>
          <a:p>
            <a:r>
              <a:rPr lang="zh-CN" altLang="en-US" dirty="0"/>
              <a:t>大赛服务</a:t>
            </a:r>
            <a:endParaRPr lang="zh-CN" altLang="en-US" dirty="0"/>
          </a:p>
          <a:p>
            <a:r>
              <a:rPr lang="zh-CN" altLang="en-US" dirty="0"/>
              <a:t>人才实习就业服务</a:t>
            </a:r>
            <a:endParaRPr lang="zh-CN" altLang="en-US" dirty="0"/>
          </a:p>
          <a:p>
            <a:r>
              <a:rPr lang="zh-CN" altLang="en-US" dirty="0"/>
              <a:t>行云学院</a:t>
            </a:r>
            <a:endParaRPr lang="zh-CN" altLang="en-US" dirty="0"/>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1367012" y="4675915"/>
            <a:ext cx="1800000" cy="1800000"/>
          </a:xfrm>
          <a:prstGeom prst="ellipse">
            <a:avLst/>
          </a:prstGeom>
          <a:solidFill>
            <a:schemeClr val="bg1"/>
          </a:solidFill>
          <a:ln w="19050">
            <a:gradFill>
              <a:gsLst>
                <a:gs pos="0">
                  <a:schemeClr val="accent1">
                    <a:lumMod val="5000"/>
                    <a:lumOff val="95000"/>
                  </a:schemeClr>
                </a:gs>
                <a:gs pos="100000">
                  <a:schemeClr val="accent1">
                    <a:lumMod val="30000"/>
                    <a:lumOff val="70000"/>
                  </a:schemeClr>
                </a:gs>
              </a:gsLst>
              <a:lin ang="360000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26" name="椭圆 25"/>
          <p:cNvSpPr/>
          <p:nvPr/>
        </p:nvSpPr>
        <p:spPr>
          <a:xfrm>
            <a:off x="1847895" y="427234"/>
            <a:ext cx="6840000" cy="6840000"/>
          </a:xfrm>
          <a:prstGeom prst="ellipse">
            <a:avLst/>
          </a:prstGeom>
          <a:noFill/>
          <a:ln w="19050">
            <a:gradFill>
              <a:gsLst>
                <a:gs pos="75000">
                  <a:srgbClr val="163172">
                    <a:alpha val="5000"/>
                    <a:lumMod val="50000"/>
                    <a:lumOff val="50000"/>
                  </a:srgbClr>
                </a:gs>
                <a:gs pos="100000">
                  <a:srgbClr val="163172">
                    <a:lumMod val="50000"/>
                    <a:lumOff val="50000"/>
                  </a:srgbClr>
                </a:gs>
              </a:gsLst>
              <a:lin ang="9600000" scaled="0"/>
            </a:gradFill>
            <a:prstDash val="sysDot"/>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sp>
        <p:nvSpPr>
          <p:cNvPr id="18" name="椭圆 17"/>
          <p:cNvSpPr/>
          <p:nvPr/>
        </p:nvSpPr>
        <p:spPr>
          <a:xfrm>
            <a:off x="1144591" y="1327234"/>
            <a:ext cx="3240000" cy="3240000"/>
          </a:xfrm>
          <a:prstGeom prst="ellipse">
            <a:avLst/>
          </a:prstGeom>
          <a:solidFill>
            <a:schemeClr val="bg1"/>
          </a:solidFill>
          <a:ln w="19050">
            <a:gradFill>
              <a:gsLst>
                <a:gs pos="0">
                  <a:schemeClr val="accent1">
                    <a:lumMod val="5000"/>
                    <a:lumOff val="95000"/>
                  </a:schemeClr>
                </a:gs>
                <a:gs pos="100000">
                  <a:schemeClr val="accent1">
                    <a:lumMod val="30000"/>
                    <a:lumOff val="70000"/>
                  </a:schemeClr>
                </a:gs>
              </a:gsLst>
              <a:lin ang="1740000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3" name="椭圆 12"/>
          <p:cNvSpPr/>
          <p:nvPr/>
        </p:nvSpPr>
        <p:spPr>
          <a:xfrm>
            <a:off x="1727012" y="5035915"/>
            <a:ext cx="1080000" cy="1080000"/>
          </a:xfrm>
          <a:prstGeom prst="ellipse">
            <a:avLst/>
          </a:prstGeom>
          <a:solidFill>
            <a:schemeClr val="bg1"/>
          </a:solidFill>
          <a:ln w="19050">
            <a:solidFill>
              <a:srgbClr val="1F4E79"/>
            </a:solidFill>
            <a:prstDash val="sysDot"/>
          </a:ln>
          <a:effectLst>
            <a:outerShdw blurRad="76200" dist="63500" dir="2700000" algn="tl" rotWithShape="0">
              <a:prstClr val="black">
                <a:alpha val="40000"/>
              </a:prstClr>
            </a:outerShdw>
          </a:effectLst>
        </p:spPr>
        <p:txBody>
          <a:bodyPr wrap="square" rtlCol="0" anchor="ctr">
            <a:noAutofit/>
          </a:bodyPr>
          <a:lstStyle/>
          <a:p>
            <a:pPr algn="ctr"/>
            <a:r>
              <a:rPr lang="zh-CN" altLang="en-US" sz="1600" dirty="0">
                <a:latin typeface="思源黑体 CN Normal" panose="020B0400000000000000" charset="-122"/>
                <a:ea typeface="思源黑体 CN Normal" panose="020B0400000000000000" charset="-122"/>
              </a:rPr>
              <a:t>新型产业服务</a:t>
            </a:r>
            <a:endParaRPr lang="zh-CN" altLang="en-US" sz="1600" dirty="0">
              <a:latin typeface="思源黑体 CN Normal" panose="020B0400000000000000" charset="-122"/>
              <a:ea typeface="思源黑体 CN Normal" panose="020B0400000000000000" charset="-122"/>
            </a:endParaRPr>
          </a:p>
        </p:txBody>
      </p:sp>
      <p:sp>
        <p:nvSpPr>
          <p:cNvPr id="17" name="椭圆 16"/>
          <p:cNvSpPr/>
          <p:nvPr/>
        </p:nvSpPr>
        <p:spPr>
          <a:xfrm>
            <a:off x="1504591" y="1687234"/>
            <a:ext cx="2520000" cy="2520000"/>
          </a:xfrm>
          <a:prstGeom prst="ellipse">
            <a:avLst/>
          </a:prstGeom>
          <a:solidFill>
            <a:schemeClr val="bg1"/>
          </a:solidFill>
          <a:ln w="19050">
            <a:gradFill>
              <a:gsLst>
                <a:gs pos="0">
                  <a:schemeClr val="accent1">
                    <a:lumMod val="5000"/>
                    <a:lumOff val="95000"/>
                  </a:schemeClr>
                </a:gs>
                <a:gs pos="100000">
                  <a:schemeClr val="accent1">
                    <a:lumMod val="30000"/>
                    <a:lumOff val="70000"/>
                  </a:schemeClr>
                </a:gs>
              </a:gsLst>
              <a:lin ang="1740000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6" name="椭圆 15"/>
          <p:cNvSpPr/>
          <p:nvPr/>
        </p:nvSpPr>
        <p:spPr>
          <a:xfrm>
            <a:off x="1864591" y="2047234"/>
            <a:ext cx="1800000" cy="1800000"/>
          </a:xfrm>
          <a:prstGeom prst="ellipse">
            <a:avLst/>
          </a:prstGeom>
          <a:solidFill>
            <a:schemeClr val="bg1"/>
          </a:solidFill>
          <a:ln w="19050">
            <a:gradFill>
              <a:gsLst>
                <a:gs pos="0">
                  <a:schemeClr val="accent1">
                    <a:lumMod val="5000"/>
                    <a:lumOff val="95000"/>
                  </a:schemeClr>
                </a:gs>
                <a:gs pos="100000">
                  <a:schemeClr val="accent1">
                    <a:lumMod val="30000"/>
                    <a:lumOff val="70000"/>
                  </a:schemeClr>
                </a:gs>
              </a:gsLst>
              <a:lin ang="1740000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9" name="椭圆 8"/>
          <p:cNvSpPr/>
          <p:nvPr/>
        </p:nvSpPr>
        <p:spPr>
          <a:xfrm>
            <a:off x="2591750" y="1229193"/>
            <a:ext cx="180000" cy="180000"/>
          </a:xfrm>
          <a:prstGeom prst="ellipse">
            <a:avLst/>
          </a:prstGeom>
          <a:solidFill>
            <a:schemeClr val="bg1"/>
          </a:solidFill>
          <a:ln w="25400">
            <a:solidFill>
              <a:srgbClr val="1F4E79"/>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1" name="椭圆 10"/>
          <p:cNvSpPr/>
          <p:nvPr/>
        </p:nvSpPr>
        <p:spPr>
          <a:xfrm>
            <a:off x="2999790" y="1657615"/>
            <a:ext cx="180000" cy="180000"/>
          </a:xfrm>
          <a:prstGeom prst="ellipse">
            <a:avLst/>
          </a:prstGeom>
          <a:solidFill>
            <a:schemeClr val="bg1"/>
          </a:solidFill>
          <a:ln w="25400">
            <a:solidFill>
              <a:srgbClr val="1F4E79"/>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2" name="椭圆 11"/>
          <p:cNvSpPr/>
          <p:nvPr/>
        </p:nvSpPr>
        <p:spPr>
          <a:xfrm>
            <a:off x="2203962" y="2091245"/>
            <a:ext cx="180000" cy="180000"/>
          </a:xfrm>
          <a:prstGeom prst="ellipse">
            <a:avLst/>
          </a:prstGeom>
          <a:solidFill>
            <a:schemeClr val="bg1"/>
          </a:solidFill>
          <a:ln w="25400">
            <a:solidFill>
              <a:srgbClr val="1F4E79"/>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27" name="椭圆 26"/>
          <p:cNvSpPr/>
          <p:nvPr/>
        </p:nvSpPr>
        <p:spPr>
          <a:xfrm>
            <a:off x="2942426" y="5994561"/>
            <a:ext cx="180000" cy="180000"/>
          </a:xfrm>
          <a:prstGeom prst="ellipse">
            <a:avLst/>
          </a:prstGeom>
          <a:solidFill>
            <a:schemeClr val="bg1"/>
          </a:solidFill>
          <a:ln w="25400">
            <a:solidFill>
              <a:srgbClr val="1F4E79"/>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22" name="椭圆 21"/>
          <p:cNvSpPr/>
          <p:nvPr/>
        </p:nvSpPr>
        <p:spPr>
          <a:xfrm>
            <a:off x="5313736" y="2141939"/>
            <a:ext cx="3960000" cy="3960000"/>
          </a:xfrm>
          <a:prstGeom prst="ellipse">
            <a:avLst/>
          </a:prstGeom>
          <a:solidFill>
            <a:schemeClr val="bg1"/>
          </a:solidFill>
          <a:ln w="19050">
            <a:gradFill>
              <a:gsLst>
                <a:gs pos="0">
                  <a:schemeClr val="accent1">
                    <a:lumMod val="5000"/>
                    <a:lumOff val="95000"/>
                  </a:schemeClr>
                </a:gs>
                <a:gs pos="100000">
                  <a:schemeClr val="accent1">
                    <a:lumMod val="30000"/>
                    <a:lumOff val="70000"/>
                  </a:schemeClr>
                </a:gs>
              </a:gsLst>
              <a:lin ang="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21" name="椭圆 20"/>
          <p:cNvSpPr/>
          <p:nvPr/>
        </p:nvSpPr>
        <p:spPr>
          <a:xfrm>
            <a:off x="5673736" y="2501939"/>
            <a:ext cx="3240000" cy="3240000"/>
          </a:xfrm>
          <a:prstGeom prst="ellipse">
            <a:avLst/>
          </a:prstGeom>
          <a:solidFill>
            <a:schemeClr val="bg1"/>
          </a:solidFill>
          <a:ln w="19050">
            <a:gradFill>
              <a:gsLst>
                <a:gs pos="0">
                  <a:schemeClr val="accent1">
                    <a:lumMod val="5000"/>
                    <a:lumOff val="95000"/>
                  </a:schemeClr>
                </a:gs>
                <a:gs pos="100000">
                  <a:schemeClr val="accent1">
                    <a:lumMod val="30000"/>
                    <a:lumOff val="70000"/>
                  </a:schemeClr>
                </a:gs>
              </a:gsLst>
              <a:lin ang="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20" name="椭圆 19"/>
          <p:cNvSpPr/>
          <p:nvPr/>
        </p:nvSpPr>
        <p:spPr>
          <a:xfrm>
            <a:off x="6033736" y="2861939"/>
            <a:ext cx="2520000" cy="2520000"/>
          </a:xfrm>
          <a:prstGeom prst="ellipse">
            <a:avLst/>
          </a:prstGeom>
          <a:solidFill>
            <a:schemeClr val="bg1"/>
          </a:solidFill>
          <a:ln w="19050">
            <a:gradFill>
              <a:gsLst>
                <a:gs pos="0">
                  <a:schemeClr val="accent1">
                    <a:lumMod val="5000"/>
                    <a:lumOff val="95000"/>
                  </a:schemeClr>
                </a:gs>
                <a:gs pos="100000">
                  <a:schemeClr val="accent1">
                    <a:lumMod val="30000"/>
                    <a:lumOff val="70000"/>
                  </a:schemeClr>
                </a:gs>
              </a:gsLst>
              <a:lin ang="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9" name="椭圆 18"/>
          <p:cNvSpPr/>
          <p:nvPr/>
        </p:nvSpPr>
        <p:spPr>
          <a:xfrm>
            <a:off x="6393736" y="3221939"/>
            <a:ext cx="1800000" cy="1800000"/>
          </a:xfrm>
          <a:prstGeom prst="ellipse">
            <a:avLst/>
          </a:prstGeom>
          <a:solidFill>
            <a:schemeClr val="bg1"/>
          </a:solidFill>
          <a:ln w="19050">
            <a:gradFill>
              <a:gsLst>
                <a:gs pos="0">
                  <a:schemeClr val="accent1">
                    <a:lumMod val="5000"/>
                    <a:lumOff val="95000"/>
                  </a:schemeClr>
                </a:gs>
                <a:gs pos="100000">
                  <a:schemeClr val="accent1">
                    <a:lumMod val="30000"/>
                    <a:lumOff val="70000"/>
                  </a:schemeClr>
                </a:gs>
              </a:gsLst>
              <a:lin ang="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7" name="椭圆 6"/>
          <p:cNvSpPr/>
          <p:nvPr/>
        </p:nvSpPr>
        <p:spPr>
          <a:xfrm>
            <a:off x="4007895" y="2558117"/>
            <a:ext cx="2520000" cy="2520000"/>
          </a:xfrm>
          <a:prstGeom prst="ellipse">
            <a:avLst/>
          </a:prstGeom>
          <a:gradFill flip="none" rotWithShape="1">
            <a:gsLst>
              <a:gs pos="38000">
                <a:srgbClr val="10427F"/>
              </a:gs>
              <a:gs pos="100000">
                <a:srgbClr val="3C8ABB"/>
              </a:gs>
            </a:gsLst>
            <a:lin ang="2700000" scaled="0"/>
            <a:tileRect/>
          </a:gradFill>
          <a:effectLst>
            <a:outerShdw blurRad="76200" dist="63500" dir="2700000" algn="tl" rotWithShape="0">
              <a:prstClr val="black">
                <a:alpha val="40000"/>
              </a:prstClr>
            </a:outerShdw>
          </a:effectLst>
        </p:spPr>
        <p:txBody>
          <a:bodyPr wrap="square" rtlCol="0" anchor="ctr">
            <a:noAutofit/>
          </a:bodyPr>
          <a:lstStyle/>
          <a:p>
            <a:pPr algn="ctr"/>
            <a:r>
              <a:rPr lang="zh-CN" altLang="en-US" sz="1600" b="1" dirty="0">
                <a:solidFill>
                  <a:schemeClr val="bg1"/>
                </a:solidFill>
                <a:latin typeface="思源黑体 CN Normal" panose="020B0400000000000000" charset="-122"/>
                <a:ea typeface="思源黑体 CN Normal" panose="020B0400000000000000" charset="-122"/>
              </a:rPr>
              <a:t>行云新能核心产品与服务</a:t>
            </a:r>
            <a:endParaRPr lang="zh-CN" altLang="en-US" sz="1600" b="1" dirty="0">
              <a:solidFill>
                <a:schemeClr val="bg1"/>
              </a:solidFill>
              <a:latin typeface="思源黑体 CN Normal" panose="020B0400000000000000" charset="-122"/>
              <a:ea typeface="思源黑体 CN Normal" panose="020B0400000000000000" charset="-122"/>
            </a:endParaRPr>
          </a:p>
        </p:txBody>
      </p:sp>
      <p:sp>
        <p:nvSpPr>
          <p:cNvPr id="24" name="椭圆 23"/>
          <p:cNvSpPr/>
          <p:nvPr/>
        </p:nvSpPr>
        <p:spPr>
          <a:xfrm>
            <a:off x="3287895" y="1838117"/>
            <a:ext cx="3960000" cy="3960000"/>
          </a:xfrm>
          <a:prstGeom prst="ellipse">
            <a:avLst/>
          </a:prstGeom>
          <a:noFill/>
          <a:ln w="19050">
            <a:gradFill>
              <a:gsLst>
                <a:gs pos="75000">
                  <a:srgbClr val="163172">
                    <a:alpha val="5000"/>
                  </a:srgbClr>
                </a:gs>
                <a:gs pos="100000">
                  <a:srgbClr val="1F4E79">
                    <a:alpha val="40000"/>
                  </a:srgbClr>
                </a:gs>
              </a:gsLst>
              <a:lin ang="600000" scaled="0"/>
            </a:gradFill>
            <a:prstDash val="sysDot"/>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sp>
        <p:nvSpPr>
          <p:cNvPr id="14" name="椭圆 13"/>
          <p:cNvSpPr/>
          <p:nvPr/>
        </p:nvSpPr>
        <p:spPr>
          <a:xfrm>
            <a:off x="6753736" y="3581939"/>
            <a:ext cx="1080000" cy="1080000"/>
          </a:xfrm>
          <a:prstGeom prst="ellipse">
            <a:avLst/>
          </a:prstGeom>
          <a:solidFill>
            <a:schemeClr val="bg1"/>
          </a:solidFill>
          <a:ln w="19050">
            <a:solidFill>
              <a:srgbClr val="1F4E79"/>
            </a:solidFill>
            <a:prstDash val="sysDot"/>
          </a:ln>
          <a:effectLst>
            <a:outerShdw blurRad="76200" dist="63500" dir="2700000" algn="tl" rotWithShape="0">
              <a:prstClr val="black">
                <a:alpha val="40000"/>
              </a:prstClr>
            </a:outerShdw>
          </a:effectLst>
        </p:spPr>
        <p:txBody>
          <a:bodyPr wrap="square" rtlCol="0" anchor="ctr">
            <a:noAutofit/>
          </a:bodyPr>
          <a:lstStyle/>
          <a:p>
            <a:pPr algn="ctr"/>
            <a:r>
              <a:rPr lang="zh-CN" altLang="en-US" sz="1600" dirty="0">
                <a:latin typeface="思源黑体 CN Normal" panose="020B0400000000000000" charset="-122"/>
                <a:ea typeface="思源黑体 CN Normal" panose="020B0400000000000000" charset="-122"/>
              </a:rPr>
              <a:t>职业教育服务</a:t>
            </a:r>
            <a:endParaRPr lang="zh-CN" altLang="en-US" sz="1600" dirty="0">
              <a:latin typeface="思源黑体 CN Normal" panose="020B0400000000000000" charset="-122"/>
              <a:ea typeface="思源黑体 CN Normal" panose="020B0400000000000000" charset="-122"/>
            </a:endParaRPr>
          </a:p>
        </p:txBody>
      </p:sp>
      <p:sp>
        <p:nvSpPr>
          <p:cNvPr id="28" name="椭圆 27"/>
          <p:cNvSpPr/>
          <p:nvPr/>
        </p:nvSpPr>
        <p:spPr>
          <a:xfrm>
            <a:off x="7957171" y="4522472"/>
            <a:ext cx="180000" cy="180000"/>
          </a:xfrm>
          <a:prstGeom prst="ellipse">
            <a:avLst/>
          </a:prstGeom>
          <a:solidFill>
            <a:schemeClr val="bg1"/>
          </a:solidFill>
          <a:ln w="25400">
            <a:solidFill>
              <a:srgbClr val="1F4E79"/>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29" name="椭圆 28"/>
          <p:cNvSpPr/>
          <p:nvPr/>
        </p:nvSpPr>
        <p:spPr>
          <a:xfrm>
            <a:off x="7164910" y="5310861"/>
            <a:ext cx="180000" cy="180000"/>
          </a:xfrm>
          <a:prstGeom prst="ellipse">
            <a:avLst/>
          </a:prstGeom>
          <a:solidFill>
            <a:schemeClr val="bg1"/>
          </a:solidFill>
          <a:ln w="25400">
            <a:solidFill>
              <a:srgbClr val="1F4E79"/>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30" name="椭圆 29"/>
          <p:cNvSpPr/>
          <p:nvPr/>
        </p:nvSpPr>
        <p:spPr>
          <a:xfrm>
            <a:off x="8620606" y="3275609"/>
            <a:ext cx="180000" cy="180000"/>
          </a:xfrm>
          <a:prstGeom prst="ellipse">
            <a:avLst/>
          </a:prstGeom>
          <a:solidFill>
            <a:schemeClr val="bg1"/>
          </a:solidFill>
          <a:ln w="25400">
            <a:solidFill>
              <a:srgbClr val="1F4E79"/>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31" name="椭圆 30"/>
          <p:cNvSpPr/>
          <p:nvPr/>
        </p:nvSpPr>
        <p:spPr>
          <a:xfrm>
            <a:off x="7613910" y="2128256"/>
            <a:ext cx="180000" cy="180000"/>
          </a:xfrm>
          <a:prstGeom prst="ellipse">
            <a:avLst/>
          </a:prstGeom>
          <a:solidFill>
            <a:schemeClr val="bg1"/>
          </a:solidFill>
          <a:ln w="25400">
            <a:solidFill>
              <a:srgbClr val="1F4E79"/>
            </a:solidFill>
          </a:ln>
          <a:effectLst>
            <a:outerShdw blurRad="76200" dist="63500" dir="2700000" algn="tl" rotWithShape="0">
              <a:prstClr val="black">
                <a:alpha val="40000"/>
              </a:prstClr>
            </a:outerShdw>
          </a:effectLst>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5" name="文本框 14"/>
          <p:cNvSpPr txBox="1"/>
          <p:nvPr/>
        </p:nvSpPr>
        <p:spPr>
          <a:xfrm>
            <a:off x="2798807" y="1165304"/>
            <a:ext cx="3954929" cy="307777"/>
          </a:xfrm>
          <a:prstGeom prst="rect">
            <a:avLst/>
          </a:prstGeom>
          <a:noFill/>
          <a:ln w="9525">
            <a:noFill/>
          </a:ln>
        </p:spPr>
        <p:txBody>
          <a:bodyPr wrap="none" rtlCol="0" anchor="ctr">
            <a:spAutoFit/>
          </a:bodyPr>
          <a:lstStyle/>
          <a:p>
            <a:pPr eaLnBrk="1" hangingPunct="1"/>
            <a:r>
              <a:rPr lang="zh-CN" altLang="en-US" sz="1400" dirty="0">
                <a:latin typeface="思源黑体 CN Normal" panose="020B0400000000000000" charset="-122"/>
                <a:ea typeface="思源黑体 CN Normal" panose="020B0400000000000000" charset="-122"/>
              </a:rPr>
              <a:t>就业重点群体开展职业技能提升培训和创业培训</a:t>
            </a:r>
            <a:endParaRPr lang="zh-CN" altLang="en-US" sz="1400" dirty="0">
              <a:latin typeface="思源黑体 CN Normal" panose="020B0400000000000000" charset="-122"/>
              <a:ea typeface="思源黑体 CN Normal" panose="020B0400000000000000" charset="-122"/>
            </a:endParaRPr>
          </a:p>
        </p:txBody>
      </p:sp>
      <p:sp>
        <p:nvSpPr>
          <p:cNvPr id="34" name="文本框 33"/>
          <p:cNvSpPr txBox="1"/>
          <p:nvPr/>
        </p:nvSpPr>
        <p:spPr>
          <a:xfrm>
            <a:off x="3206847" y="1593726"/>
            <a:ext cx="2339102" cy="307777"/>
          </a:xfrm>
          <a:prstGeom prst="rect">
            <a:avLst/>
          </a:prstGeom>
          <a:noFill/>
          <a:ln w="9525">
            <a:noFill/>
          </a:ln>
        </p:spPr>
        <p:txBody>
          <a:bodyPr wrap="none" rtlCol="0" anchor="ctr">
            <a:spAutoFit/>
          </a:bodyPr>
          <a:lstStyle/>
          <a:p>
            <a:pPr eaLnBrk="1" hangingPunct="1"/>
            <a:r>
              <a:rPr lang="zh-CN" altLang="en-US" sz="1400" dirty="0">
                <a:latin typeface="思源黑体 CN Normal" panose="020B0400000000000000" charset="-122"/>
                <a:ea typeface="思源黑体 CN Normal" panose="020B0400000000000000" charset="-122"/>
              </a:rPr>
              <a:t>毕业生就业能力再提升培训</a:t>
            </a:r>
            <a:endParaRPr lang="zh-CN" altLang="en-US" sz="1400" dirty="0">
              <a:latin typeface="思源黑体 CN Normal" panose="020B0400000000000000" charset="-122"/>
              <a:ea typeface="思源黑体 CN Normal" panose="020B0400000000000000" charset="-122"/>
            </a:endParaRPr>
          </a:p>
        </p:txBody>
      </p:sp>
      <p:sp>
        <p:nvSpPr>
          <p:cNvPr id="35" name="文本框 34"/>
          <p:cNvSpPr txBox="1"/>
          <p:nvPr/>
        </p:nvSpPr>
        <p:spPr>
          <a:xfrm>
            <a:off x="2513930" y="2027356"/>
            <a:ext cx="2877711" cy="307777"/>
          </a:xfrm>
          <a:prstGeom prst="rect">
            <a:avLst/>
          </a:prstGeom>
          <a:noFill/>
          <a:ln w="9525">
            <a:noFill/>
          </a:ln>
        </p:spPr>
        <p:txBody>
          <a:bodyPr wrap="none" rtlCol="0" anchor="ctr">
            <a:spAutoFit/>
          </a:bodyPr>
          <a:lstStyle/>
          <a:p>
            <a:pPr eaLnBrk="1" hangingPunct="1"/>
            <a:r>
              <a:rPr lang="zh-CN" altLang="en-US" sz="1400" dirty="0">
                <a:latin typeface="思源黑体 CN Normal" panose="020B0400000000000000" charset="-122"/>
                <a:ea typeface="思源黑体 CN Normal" panose="020B0400000000000000" charset="-122"/>
              </a:rPr>
              <a:t>企业职工技能提升和转岗转业培训</a:t>
            </a:r>
            <a:endParaRPr lang="zh-CN" altLang="en-US" sz="1400" dirty="0">
              <a:latin typeface="思源黑体 CN Normal" panose="020B0400000000000000" charset="-122"/>
              <a:ea typeface="思源黑体 CN Normal" panose="020B0400000000000000" charset="-122"/>
            </a:endParaRPr>
          </a:p>
        </p:txBody>
      </p:sp>
      <p:sp>
        <p:nvSpPr>
          <p:cNvPr id="36" name="文本框 35"/>
          <p:cNvSpPr txBox="1"/>
          <p:nvPr/>
        </p:nvSpPr>
        <p:spPr>
          <a:xfrm>
            <a:off x="3199648" y="5931209"/>
            <a:ext cx="1605280" cy="306705"/>
          </a:xfrm>
          <a:prstGeom prst="rect">
            <a:avLst/>
          </a:prstGeom>
          <a:noFill/>
          <a:ln w="9525">
            <a:noFill/>
          </a:ln>
        </p:spPr>
        <p:txBody>
          <a:bodyPr wrap="none" rtlCol="0" anchor="ctr">
            <a:spAutoFit/>
          </a:bodyPr>
          <a:lstStyle/>
          <a:p>
            <a:pPr eaLnBrk="1" hangingPunct="1"/>
            <a:r>
              <a:rPr lang="zh-CN" altLang="en-US" sz="1400" dirty="0">
                <a:latin typeface="思源黑体 CN Normal" panose="020B0400000000000000" charset="-122"/>
                <a:ea typeface="思源黑体 CN Normal" panose="020B0400000000000000" charset="-122"/>
              </a:rPr>
              <a:t>新能源</a:t>
            </a:r>
            <a:r>
              <a:rPr lang="zh-CN" altLang="en-US" sz="1400" dirty="0">
                <a:latin typeface="思源黑体 CN Normal" panose="020B0400000000000000" charset="-122"/>
                <a:ea typeface="思源黑体 CN Normal" panose="020B0400000000000000" charset="-122"/>
              </a:rPr>
              <a:t>汽车专修店</a:t>
            </a:r>
            <a:endParaRPr lang="zh-CN" altLang="en-US" sz="1400" dirty="0">
              <a:latin typeface="思源黑体 CN Normal" panose="020B0400000000000000" charset="-122"/>
              <a:ea typeface="思源黑体 CN Normal" panose="020B0400000000000000" charset="-122"/>
            </a:endParaRPr>
          </a:p>
        </p:txBody>
      </p:sp>
      <p:sp>
        <p:nvSpPr>
          <p:cNvPr id="37" name="文本框 36"/>
          <p:cNvSpPr txBox="1"/>
          <p:nvPr/>
        </p:nvSpPr>
        <p:spPr>
          <a:xfrm>
            <a:off x="7865434" y="1999046"/>
            <a:ext cx="1620957" cy="1107996"/>
          </a:xfrm>
          <a:prstGeom prst="rect">
            <a:avLst/>
          </a:prstGeom>
          <a:noFill/>
          <a:ln w="9525">
            <a:noFill/>
          </a:ln>
        </p:spPr>
        <p:txBody>
          <a:bodyPr wrap="none" rtlCol="0" anchor="ctr">
            <a:spAutoFit/>
          </a:bodyPr>
          <a:lstStyle/>
          <a:p>
            <a:pPr eaLnBrk="1" hangingPunct="1">
              <a:lnSpc>
                <a:spcPct val="150000"/>
              </a:lnSpc>
            </a:pPr>
            <a:r>
              <a:rPr lang="zh-CN" altLang="en-US" sz="1600" b="1" dirty="0">
                <a:solidFill>
                  <a:srgbClr val="1F4E79"/>
                </a:solidFill>
                <a:latin typeface="思源黑体 CN Normal" panose="020B0400000000000000" charset="-122"/>
                <a:ea typeface="思源黑体 CN Normal" panose="020B0400000000000000" charset="-122"/>
              </a:rPr>
              <a:t>专业建设</a:t>
            </a:r>
            <a:endParaRPr lang="en-US" altLang="zh-CN" sz="1600" b="1" dirty="0">
              <a:solidFill>
                <a:srgbClr val="1F4E79"/>
              </a:solidFill>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新能源汽车专业</a:t>
            </a:r>
            <a:endParaRPr lang="en-US" altLang="zh-CN" sz="1400" dirty="0">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智能网联汽车专业</a:t>
            </a:r>
            <a:endParaRPr lang="en-US" altLang="zh-CN" sz="1400" dirty="0">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人工智能专业</a:t>
            </a:r>
            <a:endParaRPr lang="zh-CN" altLang="en-US" sz="1400" dirty="0">
              <a:latin typeface="思源黑体 CN Normal" panose="020B0400000000000000" charset="-122"/>
              <a:ea typeface="思源黑体 CN Normal" panose="020B0400000000000000" charset="-122"/>
            </a:endParaRPr>
          </a:p>
        </p:txBody>
      </p:sp>
      <p:sp>
        <p:nvSpPr>
          <p:cNvPr id="39" name="文本框 38"/>
          <p:cNvSpPr txBox="1"/>
          <p:nvPr/>
        </p:nvSpPr>
        <p:spPr>
          <a:xfrm>
            <a:off x="8833745" y="3160384"/>
            <a:ext cx="1444626" cy="1323439"/>
          </a:xfrm>
          <a:prstGeom prst="rect">
            <a:avLst/>
          </a:prstGeom>
          <a:noFill/>
          <a:ln w="9525">
            <a:noFill/>
          </a:ln>
        </p:spPr>
        <p:txBody>
          <a:bodyPr wrap="none" rtlCol="0" anchor="ctr">
            <a:spAutoFit/>
          </a:bodyPr>
          <a:lstStyle/>
          <a:p>
            <a:pPr eaLnBrk="1" hangingPunct="1">
              <a:lnSpc>
                <a:spcPct val="150000"/>
              </a:lnSpc>
            </a:pPr>
            <a:r>
              <a:rPr lang="zh-CN" altLang="en-US" sz="1600" b="1" dirty="0">
                <a:solidFill>
                  <a:srgbClr val="1F4E79"/>
                </a:solidFill>
                <a:latin typeface="思源黑体 CN Normal" panose="020B0400000000000000" charset="-122"/>
                <a:ea typeface="思源黑体 CN Normal" panose="020B0400000000000000" charset="-122"/>
              </a:rPr>
              <a:t>教育教学产品</a:t>
            </a:r>
            <a:endParaRPr lang="en-US" altLang="zh-CN" sz="1600" b="1" dirty="0">
              <a:solidFill>
                <a:srgbClr val="1F4E79"/>
              </a:solidFill>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教学实训产品</a:t>
            </a:r>
            <a:endParaRPr lang="en-US" altLang="zh-CN" sz="1400" dirty="0">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课程产品</a:t>
            </a:r>
            <a:endParaRPr lang="en-US" altLang="zh-CN" sz="1400" dirty="0">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师资培训产品</a:t>
            </a:r>
            <a:endParaRPr lang="en-US" altLang="zh-CN" sz="1400" dirty="0">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大赛产品</a:t>
            </a:r>
            <a:endParaRPr lang="zh-CN" altLang="en-US" sz="1400" dirty="0">
              <a:latin typeface="思源黑体 CN Normal" panose="020B0400000000000000" charset="-122"/>
              <a:ea typeface="思源黑体 CN Normal" panose="020B0400000000000000" charset="-122"/>
            </a:endParaRPr>
          </a:p>
        </p:txBody>
      </p:sp>
      <p:sp>
        <p:nvSpPr>
          <p:cNvPr id="40" name="文本框 39"/>
          <p:cNvSpPr txBox="1"/>
          <p:nvPr/>
        </p:nvSpPr>
        <p:spPr>
          <a:xfrm>
            <a:off x="8161654" y="4420069"/>
            <a:ext cx="3416320" cy="677108"/>
          </a:xfrm>
          <a:prstGeom prst="rect">
            <a:avLst/>
          </a:prstGeom>
          <a:noFill/>
          <a:ln w="9525">
            <a:noFill/>
          </a:ln>
        </p:spPr>
        <p:txBody>
          <a:bodyPr wrap="none" rtlCol="0" anchor="ctr">
            <a:spAutoFit/>
          </a:bodyPr>
          <a:lstStyle/>
          <a:p>
            <a:pPr eaLnBrk="1" hangingPunct="1">
              <a:lnSpc>
                <a:spcPct val="150000"/>
              </a:lnSpc>
            </a:pPr>
            <a:r>
              <a:rPr lang="zh-CN" altLang="en-US" sz="1600" b="1" dirty="0">
                <a:solidFill>
                  <a:srgbClr val="1F4E79"/>
                </a:solidFill>
                <a:latin typeface="思源黑体 CN Normal" panose="020B0400000000000000" charset="-122"/>
                <a:ea typeface="思源黑体 CN Normal" panose="020B0400000000000000" charset="-122"/>
              </a:rPr>
              <a:t>技术技能人才培养基地</a:t>
            </a:r>
            <a:endParaRPr lang="en-US" altLang="zh-CN" sz="1600" b="1" dirty="0">
              <a:solidFill>
                <a:srgbClr val="1F4E79"/>
              </a:solidFill>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比亚迪新能源汽车技术技能人才培养基地</a:t>
            </a:r>
            <a:endParaRPr lang="zh-CN" altLang="en-US" sz="1400" dirty="0">
              <a:latin typeface="思源黑体 CN Normal" panose="020B0400000000000000" charset="-122"/>
              <a:ea typeface="思源黑体 CN Normal" panose="020B0400000000000000" charset="-122"/>
            </a:endParaRPr>
          </a:p>
        </p:txBody>
      </p:sp>
      <p:sp>
        <p:nvSpPr>
          <p:cNvPr id="41" name="文本框 40"/>
          <p:cNvSpPr txBox="1"/>
          <p:nvPr/>
        </p:nvSpPr>
        <p:spPr>
          <a:xfrm>
            <a:off x="7427110" y="5032348"/>
            <a:ext cx="1620957" cy="892552"/>
          </a:xfrm>
          <a:prstGeom prst="rect">
            <a:avLst/>
          </a:prstGeom>
          <a:noFill/>
          <a:ln w="9525">
            <a:noFill/>
          </a:ln>
        </p:spPr>
        <p:txBody>
          <a:bodyPr wrap="none" rtlCol="0" anchor="ctr">
            <a:spAutoFit/>
          </a:bodyPr>
          <a:lstStyle/>
          <a:p>
            <a:pPr eaLnBrk="1" hangingPunct="1">
              <a:lnSpc>
                <a:spcPct val="150000"/>
              </a:lnSpc>
            </a:pPr>
            <a:r>
              <a:rPr lang="zh-CN" altLang="en-US" sz="1600" b="1" dirty="0">
                <a:solidFill>
                  <a:srgbClr val="1F4E79"/>
                </a:solidFill>
                <a:latin typeface="思源黑体 CN Normal" panose="020B0400000000000000" charset="-122"/>
                <a:ea typeface="思源黑体 CN Normal" panose="020B0400000000000000" charset="-122"/>
              </a:rPr>
              <a:t>精优服务</a:t>
            </a:r>
            <a:endParaRPr lang="en-US" altLang="zh-CN" sz="1600" b="1" dirty="0">
              <a:solidFill>
                <a:srgbClr val="1F4E79"/>
              </a:solidFill>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技术技能大赛服务</a:t>
            </a:r>
            <a:endParaRPr lang="en-US" altLang="zh-CN" sz="1400" dirty="0">
              <a:latin typeface="思源黑体 CN Normal" panose="020B0400000000000000" charset="-122"/>
              <a:ea typeface="思源黑体 CN Normal" panose="020B0400000000000000" charset="-122"/>
            </a:endParaRPr>
          </a:p>
          <a:p>
            <a:pPr eaLnBrk="1" hangingPunct="1"/>
            <a:r>
              <a:rPr lang="zh-CN" altLang="en-US" sz="1400" dirty="0">
                <a:latin typeface="思源黑体 CN Normal" panose="020B0400000000000000" charset="-122"/>
                <a:ea typeface="思源黑体 CN Normal" panose="020B0400000000000000" charset="-122"/>
              </a:rPr>
              <a:t>实习就业服务</a:t>
            </a:r>
            <a:endParaRPr lang="zh-CN" altLang="en-US" sz="1400" dirty="0">
              <a:latin typeface="思源黑体 CN Normal" panose="020B0400000000000000" charset="-122"/>
              <a:ea typeface="思源黑体 CN Normal" panose="020B0400000000000000" charset="-122"/>
            </a:endParaRPr>
          </a:p>
        </p:txBody>
      </p:sp>
      <p:sp>
        <p:nvSpPr>
          <p:cNvPr id="38" name="标题 37"/>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产教融合专业建设</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公司核心产品与服务</a:t>
            </a:r>
            <a:endParaRPr lang="zh-CN" altLang="en-US" dirty="0">
              <a:latin typeface="思源黑体 CN Normal" panose="020B0400000000000000" charset="-122"/>
              <a:ea typeface="思源黑体 CN Normal" panose="020B0400000000000000" charset="-122"/>
            </a:endParaRPr>
          </a:p>
        </p:txBody>
      </p:sp>
      <p:sp>
        <p:nvSpPr>
          <p:cNvPr id="25" name="椭圆 24"/>
          <p:cNvSpPr/>
          <p:nvPr/>
        </p:nvSpPr>
        <p:spPr>
          <a:xfrm>
            <a:off x="2567895" y="1118117"/>
            <a:ext cx="5400000" cy="5400000"/>
          </a:xfrm>
          <a:prstGeom prst="ellipse">
            <a:avLst/>
          </a:prstGeom>
          <a:noFill/>
          <a:ln w="19050">
            <a:gradFill>
              <a:gsLst>
                <a:gs pos="75000">
                  <a:srgbClr val="163172">
                    <a:alpha val="5000"/>
                    <a:lumMod val="50000"/>
                    <a:lumOff val="50000"/>
                  </a:srgbClr>
                </a:gs>
                <a:gs pos="100000">
                  <a:srgbClr val="163172">
                    <a:lumMod val="50000"/>
                    <a:lumOff val="50000"/>
                    <a:alpha val="95000"/>
                  </a:srgbClr>
                </a:gs>
              </a:gsLst>
              <a:lin ang="11400000" scaled="0"/>
            </a:gradFill>
            <a:prstDash val="sysDot"/>
          </a:ln>
        </p:spPr>
        <p:txBody>
          <a:bodyPr wrap="squar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8" name="椭圆 7"/>
          <p:cNvSpPr/>
          <p:nvPr/>
        </p:nvSpPr>
        <p:spPr>
          <a:xfrm>
            <a:off x="2224591" y="2407234"/>
            <a:ext cx="1080000" cy="1080000"/>
          </a:xfrm>
          <a:prstGeom prst="ellipse">
            <a:avLst/>
          </a:prstGeom>
          <a:solidFill>
            <a:schemeClr val="bg1"/>
          </a:solidFill>
          <a:ln w="19050">
            <a:solidFill>
              <a:srgbClr val="1F4E79"/>
            </a:solidFill>
            <a:prstDash val="sysDot"/>
          </a:ln>
          <a:effectLst>
            <a:outerShdw blurRad="76200" dist="63500" dir="2700000" algn="tl" rotWithShape="0">
              <a:prstClr val="black">
                <a:alpha val="40000"/>
              </a:prstClr>
            </a:outerShdw>
          </a:effectLst>
        </p:spPr>
        <p:txBody>
          <a:bodyPr wrap="square" rtlCol="0" anchor="ctr">
            <a:noAutofit/>
          </a:bodyPr>
          <a:lstStyle/>
          <a:p>
            <a:pPr algn="ctr"/>
            <a:r>
              <a:rPr lang="zh-CN" altLang="en-US" sz="1600" dirty="0">
                <a:latin typeface="思源黑体 CN Normal" panose="020B0400000000000000" charset="-122"/>
                <a:ea typeface="思源黑体 CN Normal" panose="020B0400000000000000" charset="-122"/>
              </a:rPr>
              <a:t>行云</a:t>
            </a:r>
            <a:endParaRPr lang="en-US" altLang="zh-CN" sz="1600" dirty="0">
              <a:latin typeface="思源黑体 CN Normal" panose="020B0400000000000000" charset="-122"/>
              <a:ea typeface="思源黑体 CN Normal" panose="020B0400000000000000" charset="-122"/>
            </a:endParaRPr>
          </a:p>
          <a:p>
            <a:pPr algn="ctr"/>
            <a:r>
              <a:rPr lang="zh-CN" altLang="en-US" sz="1600" dirty="0">
                <a:latin typeface="思源黑体 CN Normal" panose="020B0400000000000000" charset="-122"/>
                <a:ea typeface="思源黑体 CN Normal" panose="020B0400000000000000" charset="-122"/>
              </a:rPr>
              <a:t>学院</a:t>
            </a:r>
            <a:endParaRPr lang="zh-CN" altLang="en-US" sz="1600" dirty="0">
              <a:latin typeface="思源黑体 CN Normal" panose="020B0400000000000000" charset="-122"/>
              <a:ea typeface="思源黑体 CN Normal" panose="020B0400000000000000"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latin typeface="思源黑体 CN Normal" panose="020B0400000000000000" charset="-122"/>
                <a:ea typeface="思源黑体 CN Normal" panose="020B0400000000000000" charset="-122"/>
              </a:rPr>
              <a:t>产教融合专业建设</a:t>
            </a:r>
            <a:r>
              <a:rPr lang="en-US" altLang="zh-CN" dirty="0">
                <a:latin typeface="思源黑体 CN Normal" panose="020B0400000000000000" charset="-122"/>
                <a:ea typeface="思源黑体 CN Normal" panose="020B0400000000000000" charset="-122"/>
              </a:rPr>
              <a:t>|</a:t>
            </a:r>
            <a:r>
              <a:rPr lang="zh-CN" altLang="en-US" sz="1800" dirty="0">
                <a:latin typeface="思源黑体 CN Normal" panose="020B0400000000000000" charset="-122"/>
                <a:ea typeface="思源黑体 CN Normal" panose="020B0400000000000000" charset="-122"/>
              </a:rPr>
              <a:t>新能源汽车专业建设</a:t>
            </a:r>
            <a:endParaRPr lang="zh-CN" altLang="en-US" sz="1800" dirty="0">
              <a:latin typeface="思源黑体 CN Normal" panose="020B0400000000000000" charset="-122"/>
              <a:ea typeface="思源黑体 CN Normal" panose="020B0400000000000000" charset="-122"/>
            </a:endParaRPr>
          </a:p>
        </p:txBody>
      </p:sp>
      <p:sp>
        <p:nvSpPr>
          <p:cNvPr id="97" name="右箭头 4"/>
          <p:cNvSpPr/>
          <p:nvPr/>
        </p:nvSpPr>
        <p:spPr>
          <a:xfrm>
            <a:off x="3243249" y="3564503"/>
            <a:ext cx="603250" cy="296545"/>
          </a:xfrm>
          <a:prstGeom prst="rightArrow">
            <a:avLst/>
          </a:prstGeom>
          <a:gradFill flip="none" rotWithShape="1">
            <a:gsLst>
              <a:gs pos="38000">
                <a:srgbClr val="0F417E"/>
              </a:gs>
              <a:gs pos="100000">
                <a:srgbClr val="3581B3"/>
              </a:gs>
            </a:gsLst>
            <a:lin ang="2700000" scaled="0"/>
            <a:tileRect/>
          </a:gradFill>
          <a:ln w="19050">
            <a:noFill/>
          </a:ln>
          <a:effectLst>
            <a:outerShdw blurRad="76200" dist="63500" dir="2700000" algn="tl" rotWithShape="0">
              <a:prstClr val="black">
                <a:alpha val="40000"/>
              </a:prstClr>
            </a:outerShdw>
          </a:effectLst>
        </p:spPr>
        <p:txBody>
          <a:bodyPr wrap="square" rtlCol="0" anchor="ctr">
            <a:noAutofit/>
          </a:bodyPr>
          <a:lstStyle/>
          <a:p>
            <a:pPr algn="ctr"/>
            <a:endParaRPr lang="zh-CN" altLang="en-US">
              <a:solidFill>
                <a:schemeClr val="bg1"/>
              </a:solidFill>
              <a:latin typeface="思源黑体 CN Normal" panose="020B0400000000000000" charset="-122"/>
              <a:ea typeface="思源黑体 CN Normal" panose="020B0400000000000000" charset="-122"/>
            </a:endParaRPr>
          </a:p>
        </p:txBody>
      </p:sp>
      <p:sp>
        <p:nvSpPr>
          <p:cNvPr id="98" name="圆角矩形 36"/>
          <p:cNvSpPr/>
          <p:nvPr/>
        </p:nvSpPr>
        <p:spPr>
          <a:xfrm>
            <a:off x="4525963" y="5520852"/>
            <a:ext cx="3140075" cy="464185"/>
          </a:xfrm>
          <a:prstGeom prst="roundRect">
            <a:avLst/>
          </a:prstGeom>
          <a:gradFill flip="none" rotWithShape="1">
            <a:gsLst>
              <a:gs pos="38000">
                <a:srgbClr val="0F417E"/>
              </a:gs>
              <a:gs pos="100000">
                <a:srgbClr val="3581B3"/>
              </a:gs>
            </a:gsLst>
            <a:lin ang="2700000" scaled="0"/>
            <a:tileRect/>
          </a:gradFill>
          <a:ln w="19050">
            <a:noFill/>
          </a:ln>
          <a:effectLst>
            <a:outerShdw blurRad="76200" dist="63500" dir="2700000" algn="tl" rotWithShape="0">
              <a:prstClr val="black">
                <a:alpha val="40000"/>
              </a:prstClr>
            </a:outerShdw>
          </a:effectLst>
        </p:spPr>
        <p:txBody>
          <a:bodyPr wrap="square" rtlCol="0" anchor="ctr">
            <a:noAutofit/>
          </a:bodyPr>
          <a:lstStyle/>
          <a:p>
            <a:pPr algn="ctr"/>
            <a:r>
              <a:rPr lang="zh-CN" altLang="en-US" sz="1400" dirty="0">
                <a:solidFill>
                  <a:schemeClr val="bg1"/>
                </a:solidFill>
                <a:latin typeface="思源黑体 CN Normal" panose="020B0400000000000000" charset="-122"/>
                <a:ea typeface="思源黑体 CN Normal" panose="020B0400000000000000" charset="-122"/>
              </a:rPr>
              <a:t>应用本科、高职、中职</a:t>
            </a:r>
            <a:endParaRPr lang="zh-CN" altLang="en-US" sz="1400" dirty="0">
              <a:solidFill>
                <a:schemeClr val="bg1"/>
              </a:solidFill>
              <a:latin typeface="思源黑体 CN Normal" panose="020B0400000000000000" charset="-122"/>
              <a:ea typeface="思源黑体 CN Normal" panose="020B0400000000000000" charset="-122"/>
            </a:endParaRPr>
          </a:p>
        </p:txBody>
      </p:sp>
      <p:sp>
        <p:nvSpPr>
          <p:cNvPr id="100" name="右箭头 45"/>
          <p:cNvSpPr/>
          <p:nvPr/>
        </p:nvSpPr>
        <p:spPr>
          <a:xfrm>
            <a:off x="8404677" y="3564502"/>
            <a:ext cx="603250" cy="296545"/>
          </a:xfrm>
          <a:prstGeom prst="rightArrow">
            <a:avLst/>
          </a:prstGeom>
          <a:gradFill flip="none" rotWithShape="1">
            <a:gsLst>
              <a:gs pos="38000">
                <a:srgbClr val="0F417E"/>
              </a:gs>
              <a:gs pos="100000">
                <a:srgbClr val="3581B3"/>
              </a:gs>
            </a:gsLst>
            <a:lin ang="2700000" scaled="0"/>
            <a:tileRect/>
          </a:gradFill>
          <a:ln w="19050">
            <a:noFill/>
          </a:ln>
          <a:effectLst>
            <a:outerShdw blurRad="76200" dist="63500" dir="2700000" algn="tl" rotWithShape="0">
              <a:prstClr val="black">
                <a:alpha val="40000"/>
              </a:prstClr>
            </a:outerShdw>
          </a:effectLst>
        </p:spPr>
        <p:txBody>
          <a:bodyPr wrap="square" rtlCol="0" anchor="ctr">
            <a:noAutofit/>
          </a:bodyPr>
          <a:lstStyle/>
          <a:p>
            <a:pPr algn="ctr"/>
            <a:endParaRPr lang="zh-CN" altLang="en-US">
              <a:solidFill>
                <a:schemeClr val="bg1"/>
              </a:solidFill>
              <a:latin typeface="思源黑体 CN Normal" panose="020B0400000000000000" charset="-122"/>
              <a:ea typeface="思源黑体 CN Normal" panose="020B0400000000000000" charset="-122"/>
            </a:endParaRPr>
          </a:p>
        </p:txBody>
      </p:sp>
      <p:grpSp>
        <p:nvGrpSpPr>
          <p:cNvPr id="101" name="组合 100"/>
          <p:cNvGrpSpPr/>
          <p:nvPr/>
        </p:nvGrpSpPr>
        <p:grpSpPr>
          <a:xfrm>
            <a:off x="4831892" y="924830"/>
            <a:ext cx="2528220" cy="966309"/>
            <a:chOff x="4831892" y="924830"/>
            <a:chExt cx="2528220" cy="966309"/>
          </a:xfrm>
          <a:effectLst>
            <a:outerShdw blurRad="76200" dist="63500" dir="2700000" algn="tl" rotWithShape="0">
              <a:prstClr val="black">
                <a:alpha val="40000"/>
              </a:prstClr>
            </a:outerShdw>
          </a:effectLst>
        </p:grpSpPr>
        <p:sp>
          <p:nvSpPr>
            <p:cNvPr id="102" name="矩形 101"/>
            <p:cNvSpPr/>
            <p:nvPr/>
          </p:nvSpPr>
          <p:spPr>
            <a:xfrm>
              <a:off x="4900767" y="1403826"/>
              <a:ext cx="523404" cy="397171"/>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思源黑体 CN Normal" panose="020B0400000000000000" charset="-122"/>
                  <a:ea typeface="思源黑体 CN Normal" panose="020B0400000000000000" charset="-122"/>
                </a:rPr>
                <a:t>政府机构</a:t>
              </a:r>
              <a:endParaRPr lang="zh-CN" altLang="en-US" sz="1000" dirty="0">
                <a:solidFill>
                  <a:schemeClr val="tx1"/>
                </a:solidFill>
                <a:latin typeface="思源黑体 CN Normal" panose="020B0400000000000000" charset="-122"/>
                <a:ea typeface="思源黑体 CN Normal" panose="020B0400000000000000" charset="-122"/>
              </a:endParaRPr>
            </a:p>
          </p:txBody>
        </p:sp>
        <p:sp>
          <p:nvSpPr>
            <p:cNvPr id="104" name="矩形 103"/>
            <p:cNvSpPr/>
            <p:nvPr/>
          </p:nvSpPr>
          <p:spPr>
            <a:xfrm>
              <a:off x="6138359" y="1403826"/>
              <a:ext cx="523404" cy="397171"/>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思源黑体 CN Normal" panose="020B0400000000000000" charset="-122"/>
                  <a:ea typeface="思源黑体 CN Normal" panose="020B0400000000000000" charset="-122"/>
                </a:rPr>
                <a:t>行业协会</a:t>
              </a:r>
              <a:endParaRPr lang="zh-CN" altLang="en-US" sz="1000">
                <a:solidFill>
                  <a:schemeClr val="tx1"/>
                </a:solidFill>
                <a:latin typeface="思源黑体 CN Normal" panose="020B0400000000000000" charset="-122"/>
                <a:ea typeface="思源黑体 CN Normal" panose="020B0400000000000000" charset="-122"/>
              </a:endParaRPr>
            </a:p>
          </p:txBody>
        </p:sp>
        <p:sp>
          <p:nvSpPr>
            <p:cNvPr id="105" name="矩形 104"/>
            <p:cNvSpPr/>
            <p:nvPr/>
          </p:nvSpPr>
          <p:spPr>
            <a:xfrm>
              <a:off x="6757156" y="1403826"/>
              <a:ext cx="523404" cy="397171"/>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latin typeface="思源黑体 CN Normal" panose="020B0400000000000000" charset="-122"/>
                  <a:ea typeface="思源黑体 CN Normal" panose="020B0400000000000000" charset="-122"/>
                </a:rPr>
                <a:t>企业</a:t>
              </a:r>
              <a:endParaRPr lang="zh-CN" altLang="en-US" sz="1000">
                <a:solidFill>
                  <a:schemeClr val="tx1"/>
                </a:solidFill>
                <a:latin typeface="思源黑体 CN Normal" panose="020B0400000000000000" charset="-122"/>
                <a:ea typeface="思源黑体 CN Normal" panose="020B0400000000000000" charset="-122"/>
              </a:endParaRPr>
            </a:p>
          </p:txBody>
        </p:sp>
        <p:sp>
          <p:nvSpPr>
            <p:cNvPr id="107" name="矩形 106"/>
            <p:cNvSpPr/>
            <p:nvPr/>
          </p:nvSpPr>
          <p:spPr>
            <a:xfrm>
              <a:off x="5519563" y="1403826"/>
              <a:ext cx="523404" cy="397171"/>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思源黑体 CN Normal" panose="020B0400000000000000" charset="-122"/>
                  <a:ea typeface="思源黑体 CN Normal" panose="020B0400000000000000" charset="-122"/>
                </a:rPr>
                <a:t>研究机构</a:t>
              </a:r>
              <a:endParaRPr lang="zh-CN" altLang="en-US" sz="1000" dirty="0">
                <a:solidFill>
                  <a:schemeClr val="tx1"/>
                </a:solidFill>
                <a:latin typeface="思源黑体 CN Normal" panose="020B0400000000000000" charset="-122"/>
                <a:ea typeface="思源黑体 CN Normal" panose="020B0400000000000000" charset="-122"/>
              </a:endParaRPr>
            </a:p>
          </p:txBody>
        </p:sp>
        <p:sp>
          <p:nvSpPr>
            <p:cNvPr id="108" name="矩形 107"/>
            <p:cNvSpPr/>
            <p:nvPr/>
          </p:nvSpPr>
          <p:spPr>
            <a:xfrm>
              <a:off x="4906103" y="1001675"/>
              <a:ext cx="2379793" cy="337185"/>
            </a:xfrm>
            <a:prstGeom prst="rect">
              <a:avLst/>
            </a:prstGeom>
            <a:noFill/>
            <a:ln>
              <a:gradFill flip="none" rotWithShape="1">
                <a:gsLst>
                  <a:gs pos="38000">
                    <a:srgbClr val="0F417E"/>
                  </a:gs>
                  <a:gs pos="100000">
                    <a:srgbClr val="3581B3"/>
                  </a:gs>
                </a:gsLst>
                <a:lin ang="2700000" scaled="0"/>
                <a:tileRec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思源黑体 CN Normal" panose="020B0400000000000000" charset="-122"/>
                  <a:ea typeface="思源黑体 CN Normal" panose="020B0400000000000000" charset="-122"/>
                </a:rPr>
                <a:t>新能源汽车行业企业生态联盟</a:t>
              </a:r>
              <a:endParaRPr lang="zh-CN" altLang="en-US" sz="1200" dirty="0">
                <a:solidFill>
                  <a:schemeClr val="tx1"/>
                </a:solidFill>
                <a:latin typeface="思源黑体 CN Normal" panose="020B0400000000000000" charset="-122"/>
                <a:ea typeface="思源黑体 CN Normal" panose="020B0400000000000000" charset="-122"/>
              </a:endParaRPr>
            </a:p>
          </p:txBody>
        </p:sp>
        <p:sp>
          <p:nvSpPr>
            <p:cNvPr id="111" name="矩形 110"/>
            <p:cNvSpPr/>
            <p:nvPr/>
          </p:nvSpPr>
          <p:spPr>
            <a:xfrm>
              <a:off x="4831892" y="924830"/>
              <a:ext cx="2528220" cy="966309"/>
            </a:xfrm>
            <a:prstGeom prst="rect">
              <a:avLst/>
            </a:prstGeom>
            <a:noFill/>
            <a:ln w="19050">
              <a:gradFill flip="none" rotWithShape="1">
                <a:gsLst>
                  <a:gs pos="38000">
                    <a:srgbClr val="0F417E"/>
                  </a:gs>
                  <a:gs pos="100000">
                    <a:srgbClr val="3581B3"/>
                  </a:gs>
                </a:gsLst>
                <a:lin ang="2700000" scaled="0"/>
                <a:tileRect/>
              </a:gra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endParaRPr>
            </a:p>
          </p:txBody>
        </p:sp>
      </p:grpSp>
      <p:grpSp>
        <p:nvGrpSpPr>
          <p:cNvPr id="190" name="组合 189"/>
          <p:cNvGrpSpPr/>
          <p:nvPr/>
        </p:nvGrpSpPr>
        <p:grpSpPr>
          <a:xfrm>
            <a:off x="3882517" y="2086384"/>
            <a:ext cx="4426966" cy="3227736"/>
            <a:chOff x="3882517" y="2086384"/>
            <a:chExt cx="4426966" cy="3227736"/>
          </a:xfrm>
          <a:effectLst>
            <a:outerShdw blurRad="76200" dist="63500" dir="2700000" algn="tl" rotWithShape="0">
              <a:prstClr val="black">
                <a:alpha val="40000"/>
              </a:prstClr>
            </a:outerShdw>
          </a:effectLst>
        </p:grpSpPr>
        <p:sp>
          <p:nvSpPr>
            <p:cNvPr id="192" name="矩形 191"/>
            <p:cNvSpPr/>
            <p:nvPr/>
          </p:nvSpPr>
          <p:spPr>
            <a:xfrm>
              <a:off x="3887307" y="2086384"/>
              <a:ext cx="4417387" cy="3227736"/>
            </a:xfrm>
            <a:prstGeom prst="rect">
              <a:avLst/>
            </a:prstGeom>
            <a:noFill/>
            <a:ln w="19050">
              <a:gradFill flip="none" rotWithShape="1">
                <a:gsLst>
                  <a:gs pos="38000">
                    <a:srgbClr val="0F417E"/>
                  </a:gs>
                  <a:gs pos="100000">
                    <a:srgbClr val="3581B3"/>
                  </a:gs>
                </a:gsLst>
                <a:lin ang="2700000" scaled="0"/>
                <a:tileRect/>
              </a:gra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endParaRPr>
            </a:p>
          </p:txBody>
        </p:sp>
        <p:sp>
          <p:nvSpPr>
            <p:cNvPr id="193" name="矩形 192"/>
            <p:cNvSpPr/>
            <p:nvPr/>
          </p:nvSpPr>
          <p:spPr>
            <a:xfrm>
              <a:off x="3963098"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人才培养模式创新</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195" name="矩形 194"/>
            <p:cNvSpPr/>
            <p:nvPr/>
          </p:nvSpPr>
          <p:spPr>
            <a:xfrm>
              <a:off x="4397495"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sym typeface="+mn-ea"/>
                </a:rPr>
                <a:t>创新课程体系设计与资源建设</a:t>
              </a:r>
              <a:endParaRPr lang="zh-CN" altLang="en-US" sz="1000" dirty="0">
                <a:solidFill>
                  <a:schemeClr val="bg1"/>
                </a:solidFill>
                <a:latin typeface="思源黑体 CN Normal" panose="020B0400000000000000" charset="-122"/>
                <a:ea typeface="思源黑体 CN Normal" panose="020B0400000000000000" charset="-122"/>
                <a:sym typeface="+mn-ea"/>
              </a:endParaRPr>
            </a:p>
          </p:txBody>
        </p:sp>
        <p:sp>
          <p:nvSpPr>
            <p:cNvPr id="196" name="矩形 195"/>
            <p:cNvSpPr/>
            <p:nvPr/>
          </p:nvSpPr>
          <p:spPr>
            <a:xfrm>
              <a:off x="4831892"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sym typeface="+mn-ea"/>
                </a:rPr>
                <a:t>师资队伍建设与培训服务</a:t>
              </a:r>
              <a:endParaRPr lang="zh-CN" altLang="en-US" sz="1000" dirty="0">
                <a:solidFill>
                  <a:schemeClr val="bg1"/>
                </a:solidFill>
                <a:latin typeface="思源黑体 CN Normal" panose="020B0400000000000000" charset="-122"/>
                <a:ea typeface="思源黑体 CN Normal" panose="020B0400000000000000" charset="-122"/>
                <a:sym typeface="+mn-ea"/>
              </a:endParaRPr>
            </a:p>
          </p:txBody>
        </p:sp>
        <p:sp>
          <p:nvSpPr>
            <p:cNvPr id="198" name="矩形 197"/>
            <p:cNvSpPr/>
            <p:nvPr/>
          </p:nvSpPr>
          <p:spPr>
            <a:xfrm>
              <a:off x="5266289"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sym typeface="+mn-ea"/>
                </a:rPr>
                <a:t>高水平专业化产教融合实训基地建设</a:t>
              </a:r>
              <a:endParaRPr lang="zh-CN" altLang="en-US" sz="1000" dirty="0">
                <a:solidFill>
                  <a:schemeClr val="bg1"/>
                </a:solidFill>
                <a:latin typeface="思源黑体 CN Normal" panose="020B0400000000000000" charset="-122"/>
                <a:ea typeface="思源黑体 CN Normal" panose="020B0400000000000000" charset="-122"/>
                <a:sym typeface="+mn-ea"/>
              </a:endParaRPr>
            </a:p>
          </p:txBody>
        </p:sp>
        <p:sp>
          <p:nvSpPr>
            <p:cNvPr id="199" name="矩形 198"/>
            <p:cNvSpPr/>
            <p:nvPr/>
          </p:nvSpPr>
          <p:spPr>
            <a:xfrm>
              <a:off x="6135083"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社会化培训服务</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201" name="矩形 200"/>
            <p:cNvSpPr/>
            <p:nvPr/>
          </p:nvSpPr>
          <p:spPr>
            <a:xfrm>
              <a:off x="7438274"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实习就业资源联动</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202" name="矩形 201"/>
            <p:cNvSpPr/>
            <p:nvPr/>
          </p:nvSpPr>
          <p:spPr>
            <a:xfrm>
              <a:off x="7003877"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国际合作办学服务体系</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204" name="矩形 203"/>
            <p:cNvSpPr/>
            <p:nvPr/>
          </p:nvSpPr>
          <p:spPr>
            <a:xfrm>
              <a:off x="5700686"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sym typeface="+mn-ea"/>
                </a:rPr>
                <a:t>技能竞赛与学生活动服务</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205" name="矩形 204"/>
            <p:cNvSpPr/>
            <p:nvPr/>
          </p:nvSpPr>
          <p:spPr>
            <a:xfrm>
              <a:off x="6569480"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技术创新服务</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207" name="矩形 206"/>
            <p:cNvSpPr/>
            <p:nvPr/>
          </p:nvSpPr>
          <p:spPr>
            <a:xfrm>
              <a:off x="7872668" y="2718463"/>
              <a:ext cx="356235" cy="2537841"/>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sz="1000" dirty="0">
                  <a:solidFill>
                    <a:schemeClr val="bg1"/>
                  </a:solidFill>
                  <a:latin typeface="思源黑体 CN Normal" panose="020B0400000000000000" charset="-122"/>
                  <a:ea typeface="思源黑体 CN Normal" panose="020B0400000000000000" charset="-122"/>
                </a:rPr>
                <a:t>招生宣传与品牌建设服务</a:t>
              </a:r>
              <a:endParaRPr lang="zh-CN" altLang="en-US" sz="1000" dirty="0">
                <a:solidFill>
                  <a:schemeClr val="bg1"/>
                </a:solidFill>
                <a:latin typeface="思源黑体 CN Normal" panose="020B0400000000000000" charset="-122"/>
                <a:ea typeface="思源黑体 CN Normal" panose="020B0400000000000000" charset="-122"/>
              </a:endParaRPr>
            </a:p>
          </p:txBody>
        </p:sp>
        <p:sp>
          <p:nvSpPr>
            <p:cNvPr id="208" name="矩形 207"/>
            <p:cNvSpPr/>
            <p:nvPr/>
          </p:nvSpPr>
          <p:spPr>
            <a:xfrm>
              <a:off x="3882517" y="2244655"/>
              <a:ext cx="4426966" cy="384810"/>
            </a:xfrm>
            <a:prstGeom prst="rect">
              <a:avLst/>
            </a:prstGeom>
            <a:gradFill>
              <a:gsLst>
                <a:gs pos="38000">
                  <a:srgbClr val="0F417E"/>
                </a:gs>
                <a:gs pos="100000">
                  <a:srgbClr val="3581B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bg1"/>
                  </a:solidFill>
                  <a:latin typeface="思源黑体 CN Normal" panose="020B0400000000000000" charset="-122"/>
                  <a:ea typeface="思源黑体 CN Normal" panose="020B0400000000000000" charset="-122"/>
                </a:rPr>
                <a:t>行云新能新能源汽车全产业链人才培养服务体系</a:t>
              </a:r>
              <a:endParaRPr lang="zh-CN" altLang="en-US" sz="1400" b="1" dirty="0">
                <a:solidFill>
                  <a:schemeClr val="bg1"/>
                </a:solidFill>
                <a:latin typeface="思源黑体 CN Normal" panose="020B0400000000000000" charset="-122"/>
                <a:ea typeface="思源黑体 CN Normal" panose="020B0400000000000000" charset="-122"/>
              </a:endParaRPr>
            </a:p>
          </p:txBody>
        </p:sp>
      </p:grpSp>
      <p:grpSp>
        <p:nvGrpSpPr>
          <p:cNvPr id="210" name="组合 209"/>
          <p:cNvGrpSpPr/>
          <p:nvPr/>
        </p:nvGrpSpPr>
        <p:grpSpPr>
          <a:xfrm>
            <a:off x="520700" y="914400"/>
            <a:ext cx="2649253" cy="4479797"/>
            <a:chOff x="520700" y="914400"/>
            <a:chExt cx="2649253" cy="4479797"/>
          </a:xfrm>
          <a:effectLst>
            <a:outerShdw blurRad="76200" dist="63500" dir="2700000" algn="tl" rotWithShape="0">
              <a:prstClr val="black">
                <a:alpha val="40000"/>
              </a:prstClr>
            </a:outerShdw>
          </a:effectLst>
        </p:grpSpPr>
        <p:sp>
          <p:nvSpPr>
            <p:cNvPr id="211" name="矩形 210"/>
            <p:cNvSpPr/>
            <p:nvPr/>
          </p:nvSpPr>
          <p:spPr>
            <a:xfrm>
              <a:off x="520700" y="914400"/>
              <a:ext cx="2649253" cy="942906"/>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dirty="0">
                  <a:solidFill>
                    <a:schemeClr val="bg1"/>
                  </a:solidFill>
                  <a:latin typeface="思源黑体 CN Normal" panose="020B0400000000000000" charset="-122"/>
                  <a:ea typeface="思源黑体 CN Normal" panose="020B0400000000000000" charset="-122"/>
                </a:rPr>
                <a:t>行云新能人才培养体系</a:t>
              </a:r>
              <a:endParaRPr lang="zh-CN" altLang="en-US" dirty="0">
                <a:solidFill>
                  <a:schemeClr val="bg1"/>
                </a:solidFill>
                <a:latin typeface="思源黑体 CN Normal" panose="020B0400000000000000" charset="-122"/>
                <a:ea typeface="思源黑体 CN Normal" panose="020B0400000000000000" charset="-122"/>
              </a:endParaRPr>
            </a:p>
          </p:txBody>
        </p:sp>
        <p:sp>
          <p:nvSpPr>
            <p:cNvPr id="213" name="矩形 212"/>
            <p:cNvSpPr/>
            <p:nvPr/>
          </p:nvSpPr>
          <p:spPr>
            <a:xfrm>
              <a:off x="2176483" y="2029197"/>
              <a:ext cx="727942" cy="3295651"/>
            </a:xfrm>
            <a:prstGeom prst="rect">
              <a:avLst/>
            </a:prstGeom>
            <a:ln>
              <a:gradFill flip="none" rotWithShape="1">
                <a:gsLst>
                  <a:gs pos="38000">
                    <a:srgbClr val="0F417E"/>
                  </a:gs>
                  <a:gs pos="100000">
                    <a:srgbClr val="3581B3"/>
                  </a:gs>
                </a:gsLst>
                <a:lin ang="2700000" scaled="0"/>
                <a:tileRect/>
              </a:gradFill>
            </a:ln>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214" name="矩形 213"/>
            <p:cNvSpPr/>
            <p:nvPr/>
          </p:nvSpPr>
          <p:spPr>
            <a:xfrm>
              <a:off x="810602" y="2057941"/>
              <a:ext cx="695901" cy="3295651"/>
            </a:xfrm>
            <a:prstGeom prst="rect">
              <a:avLst/>
            </a:prstGeom>
            <a:ln>
              <a:gradFill flip="none" rotWithShape="1">
                <a:gsLst>
                  <a:gs pos="38000">
                    <a:srgbClr val="0F417E"/>
                  </a:gs>
                  <a:gs pos="100000">
                    <a:srgbClr val="3581B3"/>
                  </a:gs>
                </a:gsLst>
                <a:lin ang="2700000" scaled="0"/>
                <a:tileRect/>
              </a:gradFill>
            </a:ln>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216" name="矩形 215"/>
            <p:cNvSpPr/>
            <p:nvPr/>
          </p:nvSpPr>
          <p:spPr>
            <a:xfrm>
              <a:off x="520701" y="1976097"/>
              <a:ext cx="2648909" cy="103820"/>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sp>
          <p:nvSpPr>
            <p:cNvPr id="217" name="矩形 216"/>
            <p:cNvSpPr/>
            <p:nvPr/>
          </p:nvSpPr>
          <p:spPr>
            <a:xfrm>
              <a:off x="520700" y="5290377"/>
              <a:ext cx="2648909" cy="103820"/>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sp>
          <p:nvSpPr>
            <p:cNvPr id="219" name="圆角矩形 149"/>
            <p:cNvSpPr/>
            <p:nvPr/>
          </p:nvSpPr>
          <p:spPr>
            <a:xfrm>
              <a:off x="520701" y="2258634"/>
              <a:ext cx="557668" cy="2853027"/>
            </a:xfrm>
            <a:prstGeom prst="roundRect">
              <a:avLst/>
            </a:prstGeom>
            <a:solidFill>
              <a:schemeClr val="bg1"/>
            </a:solidFill>
            <a:ln>
              <a:gradFill flip="none" rotWithShape="1">
                <a:gsLst>
                  <a:gs pos="38000">
                    <a:srgbClr val="0F417E"/>
                  </a:gs>
                  <a:gs pos="100000">
                    <a:srgbClr val="3581B3"/>
                  </a:gs>
                </a:gsLst>
                <a:lin ang="2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dirty="0">
                  <a:solidFill>
                    <a:schemeClr val="tx1"/>
                  </a:solidFill>
                  <a:latin typeface="思源黑体 CN Normal" panose="020B0400000000000000" charset="-122"/>
                  <a:ea typeface="思源黑体 CN Normal" panose="020B0400000000000000" charset="-122"/>
                </a:rPr>
                <a:t>课程教学资源体系</a:t>
              </a:r>
              <a:endParaRPr lang="zh-CN" altLang="en-US" sz="1400" dirty="0">
                <a:solidFill>
                  <a:schemeClr val="tx1"/>
                </a:solidFill>
                <a:latin typeface="思源黑体 CN Normal" panose="020B0400000000000000" charset="-122"/>
                <a:ea typeface="思源黑体 CN Normal" panose="020B0400000000000000" charset="-122"/>
              </a:endParaRPr>
            </a:p>
          </p:txBody>
        </p:sp>
        <p:sp>
          <p:nvSpPr>
            <p:cNvPr id="220" name="圆角矩形 150"/>
            <p:cNvSpPr/>
            <p:nvPr/>
          </p:nvSpPr>
          <p:spPr>
            <a:xfrm>
              <a:off x="1217781" y="2258634"/>
              <a:ext cx="557668" cy="2853027"/>
            </a:xfrm>
            <a:prstGeom prst="roundRect">
              <a:avLst/>
            </a:prstGeom>
            <a:solidFill>
              <a:schemeClr val="bg1"/>
            </a:solidFill>
            <a:ln>
              <a:gradFill flip="none" rotWithShape="1">
                <a:gsLst>
                  <a:gs pos="38000">
                    <a:srgbClr val="0F417E"/>
                  </a:gs>
                  <a:gs pos="100000">
                    <a:srgbClr val="3581B3"/>
                  </a:gs>
                </a:gsLst>
                <a:lin ang="2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dirty="0">
                  <a:solidFill>
                    <a:schemeClr val="tx1"/>
                  </a:solidFill>
                  <a:latin typeface="思源黑体 CN Normal" panose="020B0400000000000000" charset="-122"/>
                  <a:ea typeface="思源黑体 CN Normal" panose="020B0400000000000000" charset="-122"/>
                </a:rPr>
                <a:t>教学实训实践体系</a:t>
              </a:r>
              <a:endParaRPr lang="zh-CN" altLang="en-US" sz="1400" dirty="0">
                <a:solidFill>
                  <a:schemeClr val="tx1"/>
                </a:solidFill>
                <a:latin typeface="思源黑体 CN Normal" panose="020B0400000000000000" charset="-122"/>
                <a:ea typeface="思源黑体 CN Normal" panose="020B0400000000000000" charset="-122"/>
              </a:endParaRPr>
            </a:p>
          </p:txBody>
        </p:sp>
        <p:sp>
          <p:nvSpPr>
            <p:cNvPr id="222" name="圆角矩形 151"/>
            <p:cNvSpPr/>
            <p:nvPr/>
          </p:nvSpPr>
          <p:spPr>
            <a:xfrm>
              <a:off x="1914861" y="2258634"/>
              <a:ext cx="557668" cy="2853027"/>
            </a:xfrm>
            <a:prstGeom prst="roundRect">
              <a:avLst/>
            </a:prstGeom>
            <a:solidFill>
              <a:schemeClr val="bg1"/>
            </a:solidFill>
            <a:ln>
              <a:gradFill flip="none" rotWithShape="1">
                <a:gsLst>
                  <a:gs pos="38000">
                    <a:srgbClr val="0F417E"/>
                  </a:gs>
                  <a:gs pos="100000">
                    <a:srgbClr val="3581B3"/>
                  </a:gs>
                </a:gsLst>
                <a:lin ang="2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a:solidFill>
                    <a:schemeClr val="tx1"/>
                  </a:solidFill>
                  <a:latin typeface="思源黑体 CN Normal" panose="020B0400000000000000" charset="-122"/>
                  <a:ea typeface="思源黑体 CN Normal" panose="020B0400000000000000" charset="-122"/>
                </a:rPr>
                <a:t>实践师资培养体系</a:t>
              </a:r>
              <a:endParaRPr lang="zh-CN" altLang="en-US" sz="1400">
                <a:solidFill>
                  <a:schemeClr val="tx1"/>
                </a:solidFill>
                <a:latin typeface="思源黑体 CN Normal" panose="020B0400000000000000" charset="-122"/>
                <a:ea typeface="思源黑体 CN Normal" panose="020B0400000000000000" charset="-122"/>
              </a:endParaRPr>
            </a:p>
          </p:txBody>
        </p:sp>
        <p:sp>
          <p:nvSpPr>
            <p:cNvPr id="223" name="圆角矩形 152"/>
            <p:cNvSpPr/>
            <p:nvPr/>
          </p:nvSpPr>
          <p:spPr>
            <a:xfrm>
              <a:off x="2611942" y="2258634"/>
              <a:ext cx="557668" cy="2853027"/>
            </a:xfrm>
            <a:prstGeom prst="roundRect">
              <a:avLst/>
            </a:prstGeom>
            <a:solidFill>
              <a:schemeClr val="bg1"/>
            </a:solidFill>
            <a:ln>
              <a:gradFill flip="none" rotWithShape="1">
                <a:gsLst>
                  <a:gs pos="38000">
                    <a:srgbClr val="0F417E"/>
                  </a:gs>
                  <a:gs pos="100000">
                    <a:srgbClr val="3581B3"/>
                  </a:gs>
                </a:gsLst>
                <a:lin ang="2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a:solidFill>
                    <a:schemeClr val="tx1"/>
                  </a:solidFill>
                  <a:latin typeface="思源黑体 CN Normal" panose="020B0400000000000000" charset="-122"/>
                  <a:ea typeface="思源黑体 CN Normal" panose="020B0400000000000000" charset="-122"/>
                </a:rPr>
                <a:t>培训认证体系</a:t>
              </a:r>
              <a:endParaRPr lang="zh-CN" altLang="en-US" sz="1400">
                <a:solidFill>
                  <a:schemeClr val="tx1"/>
                </a:solidFill>
                <a:latin typeface="思源黑体 CN Normal" panose="020B0400000000000000" charset="-122"/>
                <a:ea typeface="思源黑体 CN Normal" panose="020B0400000000000000" charset="-122"/>
              </a:endParaRPr>
            </a:p>
          </p:txBody>
        </p:sp>
      </p:grpSp>
      <p:grpSp>
        <p:nvGrpSpPr>
          <p:cNvPr id="225" name="组合 224"/>
          <p:cNvGrpSpPr/>
          <p:nvPr/>
        </p:nvGrpSpPr>
        <p:grpSpPr>
          <a:xfrm>
            <a:off x="7360112" y="1105579"/>
            <a:ext cx="1681298" cy="773319"/>
            <a:chOff x="7360112" y="1105579"/>
            <a:chExt cx="1681298" cy="773319"/>
          </a:xfrm>
          <a:effectLst>
            <a:outerShdw blurRad="76200" dist="63500" dir="2700000" algn="tl" rotWithShape="0">
              <a:prstClr val="black">
                <a:alpha val="40000"/>
              </a:prstClr>
            </a:outerShdw>
          </a:effectLst>
        </p:grpSpPr>
        <p:sp>
          <p:nvSpPr>
            <p:cNvPr id="226" name="文本框 225"/>
            <p:cNvSpPr txBox="1"/>
            <p:nvPr/>
          </p:nvSpPr>
          <p:spPr>
            <a:xfrm>
              <a:off x="7545224" y="1105579"/>
              <a:ext cx="1351915" cy="275590"/>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用人标准及需求</a:t>
              </a:r>
              <a:endParaRPr lang="zh-CN" altLang="en-US" sz="1200" dirty="0">
                <a:latin typeface="思源黑体 CN Normal" panose="020B0400000000000000" charset="-122"/>
                <a:ea typeface="思源黑体 CN Normal" panose="020B0400000000000000" charset="-122"/>
              </a:endParaRPr>
            </a:p>
          </p:txBody>
        </p:sp>
        <p:sp>
          <p:nvSpPr>
            <p:cNvPr id="228" name="文本框 227"/>
            <p:cNvSpPr txBox="1"/>
            <p:nvPr/>
          </p:nvSpPr>
          <p:spPr>
            <a:xfrm>
              <a:off x="7560818" y="1418523"/>
              <a:ext cx="1351915" cy="460375"/>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企业规范、企业培训及考核标准</a:t>
              </a:r>
              <a:endParaRPr lang="zh-CN" altLang="en-US" sz="1200" dirty="0">
                <a:latin typeface="思源黑体 CN Normal" panose="020B0400000000000000" charset="-122"/>
                <a:ea typeface="思源黑体 CN Normal" panose="020B0400000000000000" charset="-122"/>
              </a:endParaRPr>
            </a:p>
          </p:txBody>
        </p:sp>
        <p:cxnSp>
          <p:nvCxnSpPr>
            <p:cNvPr id="229" name="直接箭头连接符 228"/>
            <p:cNvCxnSpPr>
              <a:stCxn id="113" idx="1"/>
              <a:endCxn id="111" idx="3"/>
            </p:cNvCxnSpPr>
            <p:nvPr/>
          </p:nvCxnSpPr>
          <p:spPr>
            <a:xfrm flipH="1">
              <a:off x="7360112" y="1399290"/>
              <a:ext cx="1681298" cy="8695"/>
            </a:xfrm>
            <a:prstGeom prst="straightConnector1">
              <a:avLst/>
            </a:prstGeom>
            <a:ln w="317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230" name="组合 229"/>
          <p:cNvGrpSpPr/>
          <p:nvPr/>
        </p:nvGrpSpPr>
        <p:grpSpPr>
          <a:xfrm>
            <a:off x="3169953" y="942161"/>
            <a:ext cx="1661939" cy="1094597"/>
            <a:chOff x="3169953" y="942161"/>
            <a:chExt cx="1661939" cy="1094597"/>
          </a:xfrm>
          <a:effectLst>
            <a:outerShdw blurRad="76200" dist="63500" dir="2700000" algn="tl" rotWithShape="0">
              <a:prstClr val="black">
                <a:alpha val="40000"/>
              </a:prstClr>
            </a:outerShdw>
          </a:effectLst>
        </p:grpSpPr>
        <p:sp>
          <p:nvSpPr>
            <p:cNvPr id="246" name="文本框 245"/>
            <p:cNvSpPr txBox="1"/>
            <p:nvPr/>
          </p:nvSpPr>
          <p:spPr>
            <a:xfrm>
              <a:off x="3482433" y="1390427"/>
              <a:ext cx="1139193" cy="646331"/>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人才培养标准</a:t>
              </a:r>
              <a:endParaRPr lang="en-US" altLang="zh-CN" sz="1200" dirty="0">
                <a:latin typeface="思源黑体 CN Normal" panose="020B0400000000000000" charset="-122"/>
                <a:ea typeface="思源黑体 CN Normal" panose="020B0400000000000000" charset="-122"/>
              </a:endParaRPr>
            </a:p>
            <a:p>
              <a:pPr algn="ctr"/>
              <a:r>
                <a:rPr lang="zh-CN" altLang="en-US" sz="1200" dirty="0">
                  <a:latin typeface="思源黑体 CN Normal" panose="020B0400000000000000" charset="-122"/>
                  <a:ea typeface="思源黑体 CN Normal" panose="020B0400000000000000" charset="-122"/>
                </a:rPr>
                <a:t>教学实训标准</a:t>
              </a:r>
              <a:endParaRPr lang="en-US" altLang="zh-CN" sz="1200" dirty="0">
                <a:latin typeface="思源黑体 CN Normal" panose="020B0400000000000000" charset="-122"/>
                <a:ea typeface="思源黑体 CN Normal" panose="020B0400000000000000" charset="-122"/>
              </a:endParaRPr>
            </a:p>
            <a:p>
              <a:pPr algn="ctr"/>
              <a:r>
                <a:rPr lang="zh-CN" altLang="en-US" sz="1200" dirty="0">
                  <a:latin typeface="思源黑体 CN Normal" panose="020B0400000000000000" charset="-122"/>
                  <a:ea typeface="思源黑体 CN Normal" panose="020B0400000000000000" charset="-122"/>
                </a:rPr>
                <a:t>证书考核标准</a:t>
              </a:r>
              <a:endParaRPr lang="zh-CN" altLang="en-US" sz="1200" dirty="0">
                <a:latin typeface="思源黑体 CN Normal" panose="020B0400000000000000" charset="-122"/>
                <a:ea typeface="思源黑体 CN Normal" panose="020B0400000000000000" charset="-122"/>
              </a:endParaRPr>
            </a:p>
          </p:txBody>
        </p:sp>
        <p:sp>
          <p:nvSpPr>
            <p:cNvPr id="247" name="文本框 246"/>
            <p:cNvSpPr txBox="1"/>
            <p:nvPr/>
          </p:nvSpPr>
          <p:spPr>
            <a:xfrm>
              <a:off x="3421431" y="942161"/>
              <a:ext cx="1266190" cy="461665"/>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行业标准</a:t>
              </a:r>
              <a:endParaRPr lang="en-US" altLang="zh-CN" sz="1200" dirty="0">
                <a:latin typeface="思源黑体 CN Normal" panose="020B0400000000000000" charset="-122"/>
                <a:ea typeface="思源黑体 CN Normal" panose="020B0400000000000000" charset="-122"/>
              </a:endParaRPr>
            </a:p>
            <a:p>
              <a:pPr algn="ctr"/>
              <a:r>
                <a:rPr lang="zh-CN" altLang="en-US" sz="1200" dirty="0">
                  <a:latin typeface="思源黑体 CN Normal" panose="020B0400000000000000" charset="-122"/>
                  <a:ea typeface="思源黑体 CN Normal" panose="020B0400000000000000" charset="-122"/>
                </a:rPr>
                <a:t>技术服务标准</a:t>
              </a:r>
              <a:endParaRPr lang="zh-CN" altLang="en-US" sz="1200" dirty="0">
                <a:latin typeface="思源黑体 CN Normal" panose="020B0400000000000000" charset="-122"/>
                <a:ea typeface="思源黑体 CN Normal" panose="020B0400000000000000" charset="-122"/>
              </a:endParaRPr>
            </a:p>
          </p:txBody>
        </p:sp>
        <p:cxnSp>
          <p:nvCxnSpPr>
            <p:cNvPr id="248" name="直接箭头连接符 247"/>
            <p:cNvCxnSpPr>
              <a:stCxn id="111" idx="1"/>
              <a:endCxn id="211" idx="3"/>
            </p:cNvCxnSpPr>
            <p:nvPr/>
          </p:nvCxnSpPr>
          <p:spPr>
            <a:xfrm flipH="1" flipV="1">
              <a:off x="3169953" y="1385853"/>
              <a:ext cx="1661939" cy="22132"/>
            </a:xfrm>
            <a:prstGeom prst="straightConnector1">
              <a:avLst/>
            </a:prstGeom>
            <a:ln w="317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组合 248"/>
          <p:cNvGrpSpPr/>
          <p:nvPr/>
        </p:nvGrpSpPr>
        <p:grpSpPr>
          <a:xfrm>
            <a:off x="7666038" y="5408733"/>
            <a:ext cx="2699485" cy="599629"/>
            <a:chOff x="7666038" y="5408733"/>
            <a:chExt cx="2699485" cy="599629"/>
          </a:xfrm>
          <a:effectLst>
            <a:outerShdw blurRad="76200" dist="63500" dir="2700000" algn="tl" rotWithShape="0">
              <a:prstClr val="black">
                <a:alpha val="40000"/>
              </a:prstClr>
            </a:outerShdw>
          </a:effectLst>
        </p:grpSpPr>
        <p:sp>
          <p:nvSpPr>
            <p:cNvPr id="254" name="文本框 253"/>
            <p:cNvSpPr txBox="1"/>
            <p:nvPr/>
          </p:nvSpPr>
          <p:spPr>
            <a:xfrm>
              <a:off x="8136353" y="5731363"/>
              <a:ext cx="2019300" cy="276999"/>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人才输送实习就业</a:t>
              </a:r>
              <a:endParaRPr lang="zh-CN" altLang="en-US" sz="1200" dirty="0">
                <a:latin typeface="思源黑体 CN Normal" panose="020B0400000000000000" charset="-122"/>
                <a:ea typeface="思源黑体 CN Normal" panose="020B0400000000000000" charset="-122"/>
              </a:endParaRPr>
            </a:p>
          </p:txBody>
        </p:sp>
        <p:cxnSp>
          <p:nvCxnSpPr>
            <p:cNvPr id="255" name="连接符: 肘形 254"/>
            <p:cNvCxnSpPr>
              <a:stCxn id="98" idx="3"/>
              <a:endCxn id="189" idx="2"/>
            </p:cNvCxnSpPr>
            <p:nvPr/>
          </p:nvCxnSpPr>
          <p:spPr>
            <a:xfrm flipV="1">
              <a:off x="7666038" y="5408733"/>
              <a:ext cx="2699485" cy="344212"/>
            </a:xfrm>
            <a:prstGeom prst="bentConnector2">
              <a:avLst/>
            </a:prstGeom>
            <a:ln w="317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256" name="组合 255"/>
          <p:cNvGrpSpPr/>
          <p:nvPr/>
        </p:nvGrpSpPr>
        <p:grpSpPr>
          <a:xfrm>
            <a:off x="1845155" y="5394197"/>
            <a:ext cx="2680808" cy="622837"/>
            <a:chOff x="1845155" y="5394197"/>
            <a:chExt cx="2680808" cy="622837"/>
          </a:xfrm>
          <a:effectLst>
            <a:outerShdw blurRad="76200" dist="63500" dir="2700000" algn="tl" rotWithShape="0">
              <a:prstClr val="black">
                <a:alpha val="40000"/>
              </a:prstClr>
            </a:outerShdw>
          </a:effectLst>
        </p:grpSpPr>
        <p:sp>
          <p:nvSpPr>
            <p:cNvPr id="257" name="文本框 256"/>
            <p:cNvSpPr txBox="1"/>
            <p:nvPr/>
          </p:nvSpPr>
          <p:spPr>
            <a:xfrm>
              <a:off x="2034062" y="5473269"/>
              <a:ext cx="2334895" cy="276999"/>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人才培养、课程教学</a:t>
              </a:r>
              <a:endParaRPr lang="zh-CN" altLang="en-US" sz="1200" dirty="0">
                <a:latin typeface="思源黑体 CN Normal" panose="020B0400000000000000" charset="-122"/>
                <a:ea typeface="思源黑体 CN Normal" panose="020B0400000000000000" charset="-122"/>
              </a:endParaRPr>
            </a:p>
          </p:txBody>
        </p:sp>
        <p:sp>
          <p:nvSpPr>
            <p:cNvPr id="258" name="文本框 257"/>
            <p:cNvSpPr txBox="1"/>
            <p:nvPr/>
          </p:nvSpPr>
          <p:spPr>
            <a:xfrm>
              <a:off x="2267148" y="5740035"/>
              <a:ext cx="1868722" cy="276999"/>
            </a:xfrm>
            <a:prstGeom prst="rect">
              <a:avLst/>
            </a:prstGeom>
            <a:noFill/>
          </p:spPr>
          <p:txBody>
            <a:bodyPr wrap="square" rtlCol="0">
              <a:spAutoFit/>
            </a:bodyPr>
            <a:lstStyle/>
            <a:p>
              <a:pPr algn="ctr"/>
              <a:r>
                <a:rPr lang="zh-CN" altLang="en-US" sz="1200" dirty="0">
                  <a:latin typeface="思源黑体 CN Normal" panose="020B0400000000000000" charset="-122"/>
                  <a:ea typeface="思源黑体 CN Normal" panose="020B0400000000000000" charset="-122"/>
                </a:rPr>
                <a:t>实训体系建设、师资培养</a:t>
              </a:r>
              <a:endParaRPr lang="zh-CN" altLang="en-US" sz="1200" dirty="0">
                <a:latin typeface="思源黑体 CN Normal" panose="020B0400000000000000" charset="-122"/>
                <a:ea typeface="思源黑体 CN Normal" panose="020B0400000000000000" charset="-122"/>
              </a:endParaRPr>
            </a:p>
          </p:txBody>
        </p:sp>
        <p:cxnSp>
          <p:nvCxnSpPr>
            <p:cNvPr id="259" name="连接符: 肘形 258"/>
            <p:cNvCxnSpPr>
              <a:stCxn id="217" idx="2"/>
              <a:endCxn id="98" idx="1"/>
            </p:cNvCxnSpPr>
            <p:nvPr/>
          </p:nvCxnSpPr>
          <p:spPr>
            <a:xfrm rot="16200000" flipH="1">
              <a:off x="3006185" y="4233167"/>
              <a:ext cx="358748" cy="2680808"/>
            </a:xfrm>
            <a:prstGeom prst="bentConnector2">
              <a:avLst/>
            </a:prstGeom>
            <a:ln w="31750">
              <a:gradFill flip="none" rotWithShape="1">
                <a:gsLst>
                  <a:gs pos="38000">
                    <a:srgbClr val="0F417E"/>
                  </a:gs>
                  <a:gs pos="100000">
                    <a:srgbClr val="3581B3"/>
                  </a:gs>
                </a:gsLst>
                <a:lin ang="2700000" scaled="0"/>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8851818" y="905706"/>
            <a:ext cx="3040826" cy="4503027"/>
            <a:chOff x="8851818" y="905706"/>
            <a:chExt cx="3040826" cy="4503027"/>
          </a:xfrm>
        </p:grpSpPr>
        <p:sp>
          <p:nvSpPr>
            <p:cNvPr id="113" name="矩形 112"/>
            <p:cNvSpPr/>
            <p:nvPr/>
          </p:nvSpPr>
          <p:spPr>
            <a:xfrm>
              <a:off x="9041410" y="905706"/>
              <a:ext cx="2648911" cy="987168"/>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pPr algn="ctr"/>
              <a:r>
                <a:rPr lang="zh-CN" altLang="en-US" dirty="0">
                  <a:solidFill>
                    <a:schemeClr val="bg1"/>
                  </a:solidFill>
                  <a:latin typeface="思源黑体 CN Normal" panose="020B0400000000000000" charset="-122"/>
                  <a:ea typeface="思源黑体 CN Normal" panose="020B0400000000000000" charset="-122"/>
                </a:rPr>
                <a:t>新能源汽车</a:t>
              </a:r>
              <a:endParaRPr lang="zh-CN" altLang="en-US" dirty="0">
                <a:solidFill>
                  <a:schemeClr val="bg1"/>
                </a:solidFill>
                <a:latin typeface="思源黑体 CN Normal" panose="020B0400000000000000" charset="-122"/>
                <a:ea typeface="思源黑体 CN Normal" panose="020B0400000000000000" charset="-122"/>
              </a:endParaRPr>
            </a:p>
          </p:txBody>
        </p:sp>
        <p:sp>
          <p:nvSpPr>
            <p:cNvPr id="114" name="矩形 113"/>
            <p:cNvSpPr/>
            <p:nvPr/>
          </p:nvSpPr>
          <p:spPr>
            <a:xfrm>
              <a:off x="10696851" y="2043733"/>
              <a:ext cx="662313" cy="3295651"/>
            </a:xfrm>
            <a:prstGeom prst="rect">
              <a:avLst/>
            </a:prstGeom>
            <a:ln>
              <a:gradFill flip="none" rotWithShape="1">
                <a:gsLst>
                  <a:gs pos="38000">
                    <a:srgbClr val="0F417E"/>
                  </a:gs>
                  <a:gs pos="100000">
                    <a:srgbClr val="3581B3"/>
                  </a:gs>
                </a:gsLst>
                <a:lin ang="5400000" scaled="1"/>
                <a:tileRect/>
              </a:gradFill>
            </a:ln>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17" name="矩形 116"/>
            <p:cNvSpPr/>
            <p:nvPr/>
          </p:nvSpPr>
          <p:spPr>
            <a:xfrm>
              <a:off x="9364558" y="2072477"/>
              <a:ext cx="662313" cy="3295651"/>
            </a:xfrm>
            <a:prstGeom prst="rect">
              <a:avLst/>
            </a:prstGeom>
            <a:ln>
              <a:gradFill flip="none" rotWithShape="1">
                <a:gsLst>
                  <a:gs pos="38000">
                    <a:srgbClr val="0F417E"/>
                  </a:gs>
                  <a:gs pos="100000">
                    <a:srgbClr val="3581B3"/>
                  </a:gs>
                </a:gsLst>
                <a:lin ang="5400000" scaled="1"/>
                <a:tileRect/>
              </a:gradFill>
            </a:ln>
          </p:spPr>
          <p:txBody>
            <a:bodyPr wrap="none" rtlCol="0" anchor="ctr">
              <a:no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187" name="矩形 186"/>
            <p:cNvSpPr/>
            <p:nvPr/>
          </p:nvSpPr>
          <p:spPr>
            <a:xfrm>
              <a:off x="9041069" y="1990633"/>
              <a:ext cx="2648909" cy="103820"/>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sp>
          <p:nvSpPr>
            <p:cNvPr id="189" name="矩形 188"/>
            <p:cNvSpPr/>
            <p:nvPr/>
          </p:nvSpPr>
          <p:spPr>
            <a:xfrm>
              <a:off x="9041068" y="5304913"/>
              <a:ext cx="2648909" cy="103820"/>
            </a:xfrm>
            <a:prstGeom prst="rect">
              <a:avLst/>
            </a:prstGeom>
            <a:gradFill flip="none" rotWithShape="1">
              <a:gsLst>
                <a:gs pos="38000">
                  <a:srgbClr val="0F417E"/>
                </a:gs>
                <a:gs pos="100000">
                  <a:srgbClr val="3581B3"/>
                </a:gs>
              </a:gsLst>
              <a:lin ang="2700000" scaled="0"/>
              <a:tileRect/>
            </a:gradFill>
            <a:ln w="19050">
              <a:noFill/>
            </a:ln>
          </p:spPr>
          <p:txBody>
            <a:bodyPr wrap="square" rtlCol="0" anchor="ctr">
              <a:noAutofit/>
            </a:bodyPr>
            <a:lstStyle/>
            <a:p>
              <a:endParaRPr lang="zh-CN" altLang="en-US" sz="1200" dirty="0">
                <a:latin typeface="思源黑体 CN Normal" panose="020B0400000000000000" charset="-122"/>
                <a:ea typeface="思源黑体 CN Normal" panose="020B0400000000000000" charset="-122"/>
              </a:endParaRPr>
            </a:p>
          </p:txBody>
        </p:sp>
        <p:grpSp>
          <p:nvGrpSpPr>
            <p:cNvPr id="2" name="组合 1"/>
            <p:cNvGrpSpPr/>
            <p:nvPr/>
          </p:nvGrpSpPr>
          <p:grpSpPr>
            <a:xfrm>
              <a:off x="9788695" y="2320274"/>
              <a:ext cx="1161269" cy="900460"/>
              <a:chOff x="9681661" y="2321550"/>
              <a:chExt cx="1389302" cy="1152128"/>
            </a:xfrm>
          </p:grpSpPr>
          <p:sp>
            <p:nvSpPr>
              <p:cNvPr id="122" name="六边形 121"/>
              <p:cNvSpPr/>
              <p:nvPr/>
            </p:nvSpPr>
            <p:spPr>
              <a:xfrm>
                <a:off x="9681661" y="2321550"/>
                <a:ext cx="1389302" cy="1152128"/>
              </a:xfrm>
              <a:prstGeom prst="hexagon">
                <a:avLst/>
              </a:prstGeom>
              <a:solidFill>
                <a:srgbClr val="FFFFFF"/>
              </a:solidFill>
              <a:ln>
                <a:gradFill flip="none" rotWithShape="1">
                  <a:gsLst>
                    <a:gs pos="38000">
                      <a:srgbClr val="0F417E"/>
                    </a:gs>
                    <a:gs pos="100000">
                      <a:srgbClr val="3581B3"/>
                    </a:gs>
                  </a:gsLst>
                  <a:lin ang="5400000" scaled="1"/>
                  <a:tileRect/>
                </a:gradFill>
              </a:ln>
            </p:spPr>
            <p:txBody>
              <a:bodyPr wrap="square" rtlCol="0" anchor="ctr">
                <a:sp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23" name="图片 40" descr="比亚迪"/>
              <p:cNvPicPr>
                <a:picLocks noChangeAspect="1"/>
              </p:cNvPicPr>
              <p:nvPr/>
            </p:nvPicPr>
            <p:blipFill>
              <a:blip r:embed="rId1">
                <a:clrChange>
                  <a:clrFrom>
                    <a:srgbClr val="FFFFFF"/>
                  </a:clrFrom>
                  <a:clrTo>
                    <a:srgbClr val="FFFFFF">
                      <a:alpha val="0"/>
                    </a:srgbClr>
                  </a:clrTo>
                </a:clrChange>
              </a:blip>
              <a:stretch>
                <a:fillRect/>
              </a:stretch>
            </p:blipFill>
            <p:spPr>
              <a:xfrm>
                <a:off x="9862680" y="2572370"/>
                <a:ext cx="1027024" cy="645084"/>
              </a:xfrm>
              <a:prstGeom prst="rect">
                <a:avLst/>
              </a:prstGeom>
              <a:noFill/>
              <a:ln w="9525">
                <a:noFill/>
              </a:ln>
            </p:spPr>
          </p:pic>
        </p:grpSp>
        <p:sp>
          <p:nvSpPr>
            <p:cNvPr id="62" name="六边形 61"/>
            <p:cNvSpPr/>
            <p:nvPr/>
          </p:nvSpPr>
          <p:spPr>
            <a:xfrm>
              <a:off x="8851818" y="2786509"/>
              <a:ext cx="1161269" cy="900460"/>
            </a:xfrm>
            <a:prstGeom prst="hexagon">
              <a:avLst/>
            </a:prstGeom>
            <a:solidFill>
              <a:srgbClr val="FFFFFF"/>
            </a:solidFill>
            <a:ln>
              <a:gradFill flip="none" rotWithShape="1">
                <a:gsLst>
                  <a:gs pos="38000">
                    <a:srgbClr val="0F417E"/>
                  </a:gs>
                  <a:gs pos="100000">
                    <a:srgbClr val="3581B3"/>
                  </a:gs>
                </a:gsLst>
                <a:lin ang="5400000" scaled="1"/>
                <a:tileRect/>
              </a:gradFill>
            </a:ln>
          </p:spPr>
          <p:txBody>
            <a:bodyPr wrap="square" rtlCol="0" anchor="ctr">
              <a:sp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169" name="图片 3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108013" y="2953039"/>
              <a:ext cx="712072" cy="543218"/>
            </a:xfrm>
            <a:prstGeom prst="rect">
              <a:avLst/>
            </a:prstGeom>
            <a:blipFill>
              <a:blip r:embed="rId3"/>
              <a:stretch>
                <a:fillRect/>
              </a:stretch>
            </a:blipFill>
            <a:ln w="9525">
              <a:noFill/>
            </a:ln>
          </p:spPr>
        </p:pic>
        <p:sp>
          <p:nvSpPr>
            <p:cNvPr id="64" name="六边形 63"/>
            <p:cNvSpPr/>
            <p:nvPr/>
          </p:nvSpPr>
          <p:spPr>
            <a:xfrm>
              <a:off x="8857627" y="3684957"/>
              <a:ext cx="1161269" cy="900460"/>
            </a:xfrm>
            <a:prstGeom prst="hexagon">
              <a:avLst/>
            </a:prstGeom>
            <a:solidFill>
              <a:srgbClr val="FFFFFF"/>
            </a:solidFill>
            <a:ln>
              <a:gradFill flip="none" rotWithShape="1">
                <a:gsLst>
                  <a:gs pos="38000">
                    <a:srgbClr val="0F417E"/>
                  </a:gs>
                  <a:gs pos="100000">
                    <a:srgbClr val="3581B3"/>
                  </a:gs>
                </a:gsLst>
                <a:lin ang="5400000" scaled="1"/>
                <a:tileRect/>
              </a:gradFill>
            </a:ln>
          </p:spPr>
          <p:txBody>
            <a:bodyPr wrap="square" rtlCol="0" anchor="ctr">
              <a:sp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65" name="六边形 64"/>
            <p:cNvSpPr/>
            <p:nvPr/>
          </p:nvSpPr>
          <p:spPr>
            <a:xfrm>
              <a:off x="10731375" y="2761345"/>
              <a:ext cx="1161269" cy="900460"/>
            </a:xfrm>
            <a:prstGeom prst="hexagon">
              <a:avLst/>
            </a:prstGeom>
            <a:solidFill>
              <a:srgbClr val="FFFFFF"/>
            </a:solidFill>
            <a:ln>
              <a:gradFill flip="none" rotWithShape="1">
                <a:gsLst>
                  <a:gs pos="38000">
                    <a:srgbClr val="0F417E"/>
                  </a:gs>
                  <a:gs pos="100000">
                    <a:srgbClr val="3581B3"/>
                  </a:gs>
                </a:gsLst>
                <a:lin ang="5400000" scaled="1"/>
                <a:tileRect/>
              </a:gradFill>
            </a:ln>
          </p:spPr>
          <p:txBody>
            <a:bodyPr wrap="square" rtlCol="0" anchor="ctr">
              <a:sp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66" name="六边形 65"/>
            <p:cNvSpPr/>
            <p:nvPr/>
          </p:nvSpPr>
          <p:spPr>
            <a:xfrm>
              <a:off x="9790427" y="3220734"/>
              <a:ext cx="1161269" cy="900460"/>
            </a:xfrm>
            <a:prstGeom prst="hexagon">
              <a:avLst/>
            </a:prstGeom>
            <a:solidFill>
              <a:srgbClr val="FFFFFF"/>
            </a:solidFill>
            <a:ln>
              <a:gradFill flip="none" rotWithShape="1">
                <a:gsLst>
                  <a:gs pos="38000">
                    <a:srgbClr val="0F417E"/>
                  </a:gs>
                  <a:gs pos="100000">
                    <a:srgbClr val="3581B3"/>
                  </a:gs>
                </a:gsLst>
                <a:lin ang="5400000" scaled="1"/>
                <a:tileRect/>
              </a:gradFill>
            </a:ln>
          </p:spPr>
          <p:txBody>
            <a:bodyPr wrap="square" rtlCol="0" anchor="ctr">
              <a:spAutoFit/>
            </a:bodyPr>
            <a:lstStyle/>
            <a:p>
              <a:pPr algn="l"/>
              <a:endParaRPr lang="zh-CN" altLang="en-US" sz="1200" dirty="0">
                <a:latin typeface="思源黑体 CN Normal" panose="020B0400000000000000" charset="-122"/>
                <a:ea typeface="思源黑体 CN Normal" panose="020B0400000000000000" charset="-122"/>
              </a:endParaRPr>
            </a:p>
          </p:txBody>
        </p:sp>
        <p:sp>
          <p:nvSpPr>
            <p:cNvPr id="67" name="六边形 66"/>
            <p:cNvSpPr/>
            <p:nvPr/>
          </p:nvSpPr>
          <p:spPr>
            <a:xfrm>
              <a:off x="10731375" y="3652939"/>
              <a:ext cx="1161269" cy="900460"/>
            </a:xfrm>
            <a:prstGeom prst="hexagon">
              <a:avLst/>
            </a:prstGeom>
            <a:solidFill>
              <a:srgbClr val="FFFFFF"/>
            </a:solidFill>
            <a:ln>
              <a:gradFill flip="none" rotWithShape="1">
                <a:gsLst>
                  <a:gs pos="38000">
                    <a:srgbClr val="0F417E"/>
                  </a:gs>
                  <a:gs pos="100000">
                    <a:srgbClr val="3581B3"/>
                  </a:gs>
                </a:gsLst>
                <a:lin ang="5400000" scaled="1"/>
                <a:tileRect/>
              </a:gradFill>
            </a:ln>
          </p:spPr>
          <p:txBody>
            <a:bodyPr wrap="square" rtlCol="0" anchor="ctr">
              <a:sp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63" name="图片 62" descr="未标题-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9028973" y="4023854"/>
              <a:ext cx="871008" cy="327521"/>
            </a:xfrm>
            <a:prstGeom prst="rect">
              <a:avLst/>
            </a:prstGeom>
            <a:ln>
              <a:noFill/>
            </a:ln>
          </p:spPr>
        </p:pic>
        <p:sp>
          <p:nvSpPr>
            <p:cNvPr id="68" name="六边形 67"/>
            <p:cNvSpPr/>
            <p:nvPr/>
          </p:nvSpPr>
          <p:spPr>
            <a:xfrm>
              <a:off x="9803860" y="4116460"/>
              <a:ext cx="1161269" cy="900460"/>
            </a:xfrm>
            <a:prstGeom prst="hexagon">
              <a:avLst/>
            </a:prstGeom>
            <a:solidFill>
              <a:srgbClr val="FFFFFF"/>
            </a:solidFill>
            <a:ln>
              <a:gradFill flip="none" rotWithShape="1">
                <a:gsLst>
                  <a:gs pos="38000">
                    <a:srgbClr val="0F417E"/>
                  </a:gs>
                  <a:gs pos="100000">
                    <a:srgbClr val="3581B3"/>
                  </a:gs>
                </a:gsLst>
                <a:lin ang="5400000" scaled="1"/>
                <a:tileRect/>
              </a:gradFill>
            </a:ln>
          </p:spPr>
          <p:txBody>
            <a:bodyPr wrap="square" rtlCol="0" anchor="ctr">
              <a:spAutoFit/>
            </a:bodyPr>
            <a:lstStyle/>
            <a:p>
              <a:pPr algn="l"/>
              <a:endParaRPr lang="zh-CN" altLang="en-US" sz="1200" dirty="0">
                <a:latin typeface="思源黑体 CN Normal" panose="020B0400000000000000" charset="-122"/>
                <a:ea typeface="思源黑体 CN Normal" panose="020B0400000000000000" charset="-122"/>
              </a:endParaRPr>
            </a:p>
          </p:txBody>
        </p:sp>
        <p:pic>
          <p:nvPicPr>
            <p:cNvPr id="69" name="图片 41"/>
            <p:cNvPicPr>
              <a:picLocks noChangeAspect="1"/>
            </p:cNvPicPr>
            <p:nvPr/>
          </p:nvPicPr>
          <p:blipFill>
            <a:blip r:embed="rId5"/>
            <a:stretch>
              <a:fillRect/>
            </a:stretch>
          </p:blipFill>
          <p:spPr>
            <a:xfrm>
              <a:off x="10920580" y="2994791"/>
              <a:ext cx="822798" cy="457892"/>
            </a:xfrm>
            <a:prstGeom prst="rect">
              <a:avLst/>
            </a:prstGeom>
            <a:noFill/>
            <a:ln w="9525">
              <a:noFill/>
            </a:ln>
          </p:spPr>
        </p:pic>
        <p:pic>
          <p:nvPicPr>
            <p:cNvPr id="70" name="图片 43"/>
            <p:cNvPicPr>
              <a:picLocks noChangeAspect="1"/>
            </p:cNvPicPr>
            <p:nvPr/>
          </p:nvPicPr>
          <p:blipFill>
            <a:blip r:embed="rId6">
              <a:clrChange>
                <a:clrFrom>
                  <a:srgbClr val="FFFFFF"/>
                </a:clrFrom>
                <a:clrTo>
                  <a:srgbClr val="FFFFFF">
                    <a:alpha val="0"/>
                  </a:srgbClr>
                </a:clrTo>
              </a:clrChange>
            </a:blip>
            <a:stretch>
              <a:fillRect/>
            </a:stretch>
          </p:blipFill>
          <p:spPr>
            <a:xfrm>
              <a:off x="9936187" y="3340873"/>
              <a:ext cx="946162" cy="635997"/>
            </a:xfrm>
            <a:prstGeom prst="rect">
              <a:avLst/>
            </a:prstGeom>
            <a:noFill/>
            <a:ln w="9525">
              <a:noFill/>
            </a:ln>
          </p:spPr>
        </p:pic>
        <p:pic>
          <p:nvPicPr>
            <p:cNvPr id="71" name="图片 42"/>
            <p:cNvPicPr>
              <a:picLocks noChangeAspect="1"/>
            </p:cNvPicPr>
            <p:nvPr/>
          </p:nvPicPr>
          <p:blipFill>
            <a:blip r:embed="rId7">
              <a:clrChange>
                <a:clrFrom>
                  <a:srgbClr val="FFFFFF"/>
                </a:clrFrom>
                <a:clrTo>
                  <a:srgbClr val="FFFFFF">
                    <a:alpha val="0"/>
                  </a:srgbClr>
                </a:clrTo>
              </a:clrChange>
            </a:blip>
            <a:stretch>
              <a:fillRect/>
            </a:stretch>
          </p:blipFill>
          <p:spPr>
            <a:xfrm>
              <a:off x="10906153" y="3865817"/>
              <a:ext cx="756976" cy="536345"/>
            </a:xfrm>
            <a:prstGeom prst="rect">
              <a:avLst/>
            </a:prstGeom>
            <a:noFill/>
            <a:ln w="9525">
              <a:noFill/>
            </a:ln>
          </p:spPr>
        </p:pic>
        <p:pic>
          <p:nvPicPr>
            <p:cNvPr id="4" name="图片 3"/>
            <p:cNvPicPr>
              <a:picLocks noChangeAspect="1"/>
            </p:cNvPicPr>
            <p:nvPr/>
          </p:nvPicPr>
          <p:blipFill rotWithShape="1">
            <a:blip r:embed="rId8"/>
            <a:srcRect l="8997" t="20993" r="8072" b="18701"/>
            <a:stretch>
              <a:fillRect/>
            </a:stretch>
          </p:blipFill>
          <p:spPr>
            <a:xfrm>
              <a:off x="9888042" y="4432609"/>
              <a:ext cx="984448" cy="268160"/>
            </a:xfrm>
            <a:prstGeom prst="rect">
              <a:avLst/>
            </a:prstGeom>
          </p:spPr>
        </p:pic>
      </p:grpSp>
    </p:spTree>
    <p:custDataLst>
      <p:tags r:id="rId9"/>
    </p:custDataLst>
  </p:cSld>
  <p:clrMapOvr>
    <a:masterClrMapping/>
  </p:clrMapOvr>
</p:sld>
</file>

<file path=ppt/tags/tag1.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SPECIAL_SOURCE" val="bdnul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ISLIDE.VECTOR" val="#431550;"/>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ISLIDE.DIAGRAM" val="#3139;"/>
  <p:tag name="KSO_WM_SPECIAL_SOURCE" val="bdnul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SPECIAL_SOURCE" val="bdnull"/>
</p:tagLst>
</file>

<file path=ppt/tags/tag22.xml><?xml version="1.0" encoding="utf-8"?>
<p:tagLst xmlns:p="http://schemas.openxmlformats.org/presentationml/2006/main">
  <p:tag name="KSO_WM_SPECIAL_SOURCE" val="bdnull"/>
</p:tagLst>
</file>

<file path=ppt/tags/tag23.xml><?xml version="1.0" encoding="utf-8"?>
<p:tagLst xmlns:p="http://schemas.openxmlformats.org/presentationml/2006/main">
  <p:tag name="KSO_WM_SPECIAL_SOURCE" val="bdnull"/>
</p:tagLst>
</file>

<file path=ppt/tags/tag24.xml><?xml version="1.0" encoding="utf-8"?>
<p:tagLst xmlns:p="http://schemas.openxmlformats.org/presentationml/2006/main">
  <p:tag name="KSO_WM_SPECIAL_SOURCE" val="bdnull"/>
</p:tagLst>
</file>

<file path=ppt/tags/tag25.xml><?xml version="1.0" encoding="utf-8"?>
<p:tagLst xmlns:p="http://schemas.openxmlformats.org/presentationml/2006/main">
  <p:tag name="KSO_WM_SPECIAL_SOURCE" val="bdnull"/>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SPECIAL_SOURCE" val="bdnull"/>
</p:tagLst>
</file>

<file path=ppt/tags/tag28.xml><?xml version="1.0" encoding="utf-8"?>
<p:tagLst xmlns:p="http://schemas.openxmlformats.org/presentationml/2006/main">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3441_1*l_h_f*1_2_1"/>
  <p:tag name="KSO_WM_TEMPLATE_CATEGORY" val="diagram"/>
  <p:tag name="KSO_WM_TEMPLATE_INDEX" val="20203441"/>
  <p:tag name="KSO_WM_UNIT_LAYERLEVEL" val="1_1_1"/>
  <p:tag name="KSO_WM_TAG_VERSION" val="1.0"/>
  <p:tag name="KSO_WM_BEAUTIFY_FLAG" val="#wm#"/>
  <p:tag name="KSO_WM_UNIT_TEXT_FILL_FORE_SCHEMECOLOR_INDEX" val="13"/>
  <p:tag name="KSO_WM_UNIT_TEXT_FILL_TYPE" val="1"/>
</p:tagLst>
</file>

<file path=ppt/tags/tag29.xml><?xml version="1.0" encoding="utf-8"?>
<p:tagLst xmlns:p="http://schemas.openxmlformats.org/presentationml/2006/main">
  <p:tag name="KSO_WM_UNIT_ISCONTENTSTITLE" val="0"/>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03441_1*l_h_a*1_2_1"/>
  <p:tag name="KSO_WM_TEMPLATE_CATEGORY" val="diagram"/>
  <p:tag name="KSO_WM_TEMPLATE_INDEX" val="20203441"/>
  <p:tag name="KSO_WM_UNIT_LAYERLEVEL" val="1_1_1"/>
  <p:tag name="KSO_WM_TAG_VERSION" val="1.0"/>
  <p:tag name="KSO_WM_BEAUTIFY_FLAG" val="#wm#"/>
  <p:tag name="KSO_WM_UNIT_TEXT_FILL_FORE_SCHEMECOLOR_INDEX" val="13"/>
  <p:tag name="KSO_WM_UNIT_TEXT_FILL_TYPE" val="1"/>
</p:tagLst>
</file>

<file path=ppt/tags/tag3.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SPECIAL_SOURCE" val="bdnull"/>
</p:tagLst>
</file>

<file path=ppt/tags/tag30.xml><?xml version="1.0" encoding="utf-8"?>
<p:tagLst xmlns:p="http://schemas.openxmlformats.org/presentationml/2006/main">
  <p:tag name="KSO_WM_UNIT_PRESET_TEXT" val="单击此处添加文本具体内容，简明扼要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3441_1*l_h_f*1_3_1"/>
  <p:tag name="KSO_WM_TEMPLATE_CATEGORY" val="diagram"/>
  <p:tag name="KSO_WM_TEMPLATE_INDEX" val="20203441"/>
  <p:tag name="KSO_WM_UNIT_LAYERLEVEL" val="1_1_1"/>
  <p:tag name="KSO_WM_TAG_VERSION" val="1.0"/>
  <p:tag name="KSO_WM_BEAUTIFY_FLAG" val="#wm#"/>
  <p:tag name="KSO_WM_UNIT_TEXT_FILL_FORE_SCHEMECOLOR_INDEX" val="13"/>
  <p:tag name="KSO_WM_UNIT_TEXT_FILL_TYPE" val="1"/>
</p:tagLst>
</file>

<file path=ppt/tags/tag31.xml><?xml version="1.0" encoding="utf-8"?>
<p:tagLst xmlns:p="http://schemas.openxmlformats.org/presentationml/2006/main">
  <p:tag name="KSO_WM_UNIT_ISCONTENTS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03441_1*l_h_a*1_3_1"/>
  <p:tag name="KSO_WM_TEMPLATE_CATEGORY" val="diagram"/>
  <p:tag name="KSO_WM_TEMPLATE_INDEX" val="20203441"/>
  <p:tag name="KSO_WM_UNIT_LAYERLEVEL" val="1_1_1"/>
  <p:tag name="KSO_WM_TAG_VERSION" val="1.0"/>
  <p:tag name="KSO_WM_BEAUTIFY_FLAG" val="#wm#"/>
  <p:tag name="KSO_WM_UNIT_TEXT_FILL_FORE_SCHEMECOLOR_INDEX" val="13"/>
  <p:tag name="KSO_WM_UNIT_TEXT_FILL_TYPE" val="1"/>
</p:tagLst>
</file>

<file path=ppt/tags/tag32.xml><?xml version="1.0" encoding="utf-8"?>
<p:tagLst xmlns:p="http://schemas.openxmlformats.org/presentationml/2006/main">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3441_1*l_h_f*1_1_1"/>
  <p:tag name="KSO_WM_TEMPLATE_CATEGORY" val="diagram"/>
  <p:tag name="KSO_WM_TEMPLATE_INDEX" val="20203441"/>
  <p:tag name="KSO_WM_UNIT_LAYERLEVEL" val="1_1_1"/>
  <p:tag name="KSO_WM_TAG_VERSION" val="1.0"/>
  <p:tag name="KSO_WM_BEAUTIFY_FLAG" val="#wm#"/>
  <p:tag name="KSO_WM_UNIT_TEXT_FILL_FORE_SCHEMECOLOR_INDEX" val="13"/>
  <p:tag name="KSO_WM_UNIT_TEXT_FILL_TYPE" val="1"/>
</p:tagLst>
</file>

<file path=ppt/tags/tag33.xml><?xml version="1.0" encoding="utf-8"?>
<p:tagLst xmlns:p="http://schemas.openxmlformats.org/presentationml/2006/main">
  <p:tag name="KSO_WM_UNIT_ISCONTENTSTITLE" val="0"/>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03441_1*l_h_a*1_1_1"/>
  <p:tag name="KSO_WM_TEMPLATE_CATEGORY" val="diagram"/>
  <p:tag name="KSO_WM_TEMPLATE_INDEX" val="20203441"/>
  <p:tag name="KSO_WM_UNIT_LAYERLEVEL" val="1_1_1"/>
  <p:tag name="KSO_WM_TAG_VERSION" val="1.0"/>
  <p:tag name="KSO_WM_BEAUTIFY_FLAG" val="#wm#"/>
  <p:tag name="KSO_WM_UNIT_TEXT_FILL_FORE_SCHEMECOLOR_INDEX" val="13"/>
  <p:tag name="KSO_WM_UNIT_TEXT_FILL_TYPE" val="1"/>
</p:tagLst>
</file>

<file path=ppt/tags/tag34.xml><?xml version="1.0" encoding="utf-8"?>
<p:tagLst xmlns:p="http://schemas.openxmlformats.org/presentationml/2006/main">
  <p:tag name="KSO_WM_UNIT_PRESET_TEXT" val="单击此处添加文本具体内容，简明扼要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3441_1*l_h_f*1_4_1"/>
  <p:tag name="KSO_WM_TEMPLATE_CATEGORY" val="diagram"/>
  <p:tag name="KSO_WM_TEMPLATE_INDEX" val="20203441"/>
  <p:tag name="KSO_WM_UNIT_LAYERLEVEL" val="1_1_1"/>
  <p:tag name="KSO_WM_TAG_VERSION" val="1.0"/>
  <p:tag name="KSO_WM_BEAUTIFY_FLAG" val="#wm#"/>
  <p:tag name="KSO_WM_UNIT_TEXT_FILL_FORE_SCHEMECOLOR_INDEX" val="13"/>
  <p:tag name="KSO_WM_UNIT_TEXT_FILL_TYPE" val="1"/>
</p:tagLst>
</file>

<file path=ppt/tags/tag35.xml><?xml version="1.0" encoding="utf-8"?>
<p:tagLst xmlns:p="http://schemas.openxmlformats.org/presentationml/2006/main">
  <p:tag name="KSO_WM_UNIT_ISCONTENTS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03441_1*l_h_a*1_4_1"/>
  <p:tag name="KSO_WM_TEMPLATE_CATEGORY" val="diagram"/>
  <p:tag name="KSO_WM_TEMPLATE_INDEX" val="20203441"/>
  <p:tag name="KSO_WM_UNIT_LAYERLEVEL" val="1_1_1"/>
  <p:tag name="KSO_WM_TAG_VERSION" val="1.0"/>
  <p:tag name="KSO_WM_BEAUTIFY_FLAG" val="#wm#"/>
  <p:tag name="KSO_WM_UNIT_TEXT_FILL_FORE_SCHEMECOLOR_INDEX" val="13"/>
  <p:tag name="KSO_WM_UNIT_TEXT_FILL_TYPE" val="1"/>
</p:tagLst>
</file>

<file path=ppt/tags/tag36.xml><?xml version="1.0" encoding="utf-8"?>
<p:tagLst xmlns:p="http://schemas.openxmlformats.org/presentationml/2006/main">
  <p:tag name="KSO_WM_SPECIAL_SOURCE" val="bdnull"/>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SPECIAL_SOURCE" val="bdnull"/>
</p:tagLst>
</file>

<file path=ppt/tags/tag39.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UNIT_PLACING_PICTURE_USER_VIEWPORT" val="{&quot;height&quot;:3735.3149606299212,&quot;width&quot;:7418.0425196850392}"/>
</p:tagLst>
</file>

<file path=ppt/tags/tag40.xml><?xml version="1.0" encoding="utf-8"?>
<p:tagLst xmlns:p="http://schemas.openxmlformats.org/presentationml/2006/main">
  <p:tag name="KSO_WM_SPECIAL_SOURCE" val="bdnull"/>
</p:tagLst>
</file>

<file path=ppt/tags/tag41.xml><?xml version="1.0" encoding="utf-8"?>
<p:tagLst xmlns:p="http://schemas.openxmlformats.org/presentationml/2006/main">
  <p:tag name="KSO_WM_SPECIAL_SOURCE" val="bdnull"/>
</p:tagLst>
</file>

<file path=ppt/tags/tag42.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PECIAL_SOURCE" val="bdnull"/>
</p:tagLst>
</file>

<file path=ppt/tags/tag43.xml><?xml version="1.0" encoding="utf-8"?>
<p:tagLst xmlns:p="http://schemas.openxmlformats.org/presentationml/2006/main">
  <p:tag name="KSO_WM_SPECIAL_SOURCE" val="bdnull"/>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ISLIDE.DIAGRAM" val="#642718;"/>
  <p:tag name="ISLIDE.ICON" val="#111515;#157909;#393842;"/>
  <p:tag name="KSO_WM_SPECIAL_SOURCE" val="bdnull"/>
</p:tagLst>
</file>

<file path=ppt/tags/tag46.xml><?xml version="1.0" encoding="utf-8"?>
<p:tagLst xmlns:p="http://schemas.openxmlformats.org/presentationml/2006/main">
  <p:tag name="KSO_WM_SPECIAL_SOURCE" val="bdnull"/>
</p:tagLst>
</file>

<file path=ppt/tags/tag47.xml><?xml version="1.0" encoding="utf-8"?>
<p:tagLst xmlns:p="http://schemas.openxmlformats.org/presentationml/2006/main">
  <p:tag name="KSO_WM_SPECIAL_SOURCE" val="bdnull"/>
</p:tagLst>
</file>

<file path=ppt/tags/tag48.xml><?xml version="1.0" encoding="utf-8"?>
<p:tagLst xmlns:p="http://schemas.openxmlformats.org/presentationml/2006/main">
  <p:tag name="KSO_WM_SPECIAL_SOURCE" val="bdnull"/>
</p:tagLst>
</file>

<file path=ppt/tags/tag49.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50.xml><?xml version="1.0" encoding="utf-8"?>
<p:tagLst xmlns:p="http://schemas.openxmlformats.org/presentationml/2006/main">
  <p:tag name="KSO_WM_SPECIAL_SOURCE" val="bdnull"/>
</p:tagLst>
</file>

<file path=ppt/tags/tag51.xml><?xml version="1.0" encoding="utf-8"?>
<p:tagLst xmlns:p="http://schemas.openxmlformats.org/presentationml/2006/main">
  <p:tag name="KSO_WM_SPECIAL_SOURCE" val="bdnull"/>
</p:tagLst>
</file>

<file path=ppt/tags/tag52.xml><?xml version="1.0" encoding="utf-8"?>
<p:tagLst xmlns:p="http://schemas.openxmlformats.org/presentationml/2006/main">
  <p:tag name="KSO_WM_SPECIAL_SOURCE" val="bdnull"/>
</p:tagLst>
</file>

<file path=ppt/tags/tag53.xml><?xml version="1.0" encoding="utf-8"?>
<p:tagLst xmlns:p="http://schemas.openxmlformats.org/presentationml/2006/main">
  <p:tag name="KSO_WM_SPECIAL_SOURCE" val="bdnull"/>
</p:tagLst>
</file>

<file path=ppt/tags/tag54.xml><?xml version="1.0" encoding="utf-8"?>
<p:tagLst xmlns:p="http://schemas.openxmlformats.org/presentationml/2006/main">
  <p:tag name="KSO_WM_SPECIAL_SOURCE" val="bdnull"/>
</p:tagLst>
</file>

<file path=ppt/tags/tag55.xml><?xml version="1.0" encoding="utf-8"?>
<p:tagLst xmlns:p="http://schemas.openxmlformats.org/presentationml/2006/main">
  <p:tag name="KSO_WM_SPECIAL_SOURCE" val="bdnul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SPECIAL_SOURCE" val="bdnull"/>
</p:tagLst>
</file>

<file path=ppt/tags/tag58.xml><?xml version="1.0" encoding="utf-8"?>
<p:tagLst xmlns:p="http://schemas.openxmlformats.org/presentationml/2006/main">
  <p:tag name="KSO_WM_SPECIAL_SOURCE" val="bdnull"/>
</p:tagLst>
</file>

<file path=ppt/tags/tag59.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SPECIAL_SOURCE" val="bdnull"/>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DOCER_TEMPLATE_OPEN_ONCE_MARK" val="1"/>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SPECIAL_SOURCE" val="bdnull"/>
</p:tagLst>
</file>

<file path=ppt/tags/tag9.xml><?xml version="1.0" encoding="utf-8"?>
<p:tagLst xmlns:p="http://schemas.openxmlformats.org/presentationml/2006/main">
  <p:tag name="KSO_WM_SPECIAL_SOURCE" val="bdnul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1200" dirty="0">
            <a:latin typeface="微软雅黑" panose="020B0503020204020204" pitchFamily="34" charset="-122"/>
            <a:ea typeface="微软雅黑" panose="020B0503020204020204" pitchFamily="34" charset="-122"/>
          </a:defRPr>
        </a:defPPr>
      </a:lstStyle>
    </a:spDef>
    <a:txDef>
      <a:spPr>
        <a:noFill/>
        <a:ln w="9525">
          <a:noFill/>
        </a:ln>
      </a:spPr>
      <a:bodyPr>
        <a:spAutoFit/>
      </a:bodyPr>
      <a:lstStyle>
        <a:defPPr eaLnBrk="1" hangingPunct="1">
          <a:lnSpc>
            <a:spcPct val="150000"/>
          </a:lnSpc>
          <a:defRPr lang="zh-CN" altLang="en-US" dirty="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1200" dirty="0">
            <a:latin typeface="微软雅黑" panose="020B0503020204020204" pitchFamily="34" charset="-122"/>
            <a:ea typeface="微软雅黑" panose="020B0503020204020204" pitchFamily="34" charset="-122"/>
          </a:defRPr>
        </a:defPPr>
      </a:lstStyle>
    </a:spDef>
    <a:txDef>
      <a:spPr>
        <a:noFill/>
        <a:ln w="9525">
          <a:noFill/>
        </a:ln>
      </a:spPr>
      <a:bodyPr>
        <a:spAutoFit/>
      </a:bodyPr>
      <a:lstStyle>
        <a:defPPr eaLnBrk="1" hangingPunct="1">
          <a:lnSpc>
            <a:spcPct val="150000"/>
          </a:lnSpc>
          <a:defRPr lang="zh-CN" altLang="en-US" dirty="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1200" dirty="0">
            <a:latin typeface="微软雅黑" panose="020B0503020204020204" pitchFamily="34" charset="-122"/>
            <a:ea typeface="微软雅黑" panose="020B0503020204020204" pitchFamily="34" charset="-122"/>
          </a:defRPr>
        </a:defPPr>
      </a:lstStyle>
    </a:spDef>
    <a:txDef>
      <a:spPr>
        <a:noFill/>
        <a:ln w="9525">
          <a:noFill/>
        </a:ln>
      </a:spPr>
      <a:bodyPr>
        <a:spAutoFit/>
      </a:bodyPr>
      <a:lstStyle>
        <a:defPPr eaLnBrk="1" hangingPunct="1">
          <a:lnSpc>
            <a:spcPct val="150000"/>
          </a:lnSpc>
          <a:defRPr lang="zh-CN" altLang="en-US" dirty="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7871</Words>
  <Application>WPS 演示</Application>
  <PresentationFormat>宽屏</PresentationFormat>
  <Paragraphs>852</Paragraphs>
  <Slides>50</Slides>
  <Notes>12</Notes>
  <HiddenSlides>0</HiddenSlides>
  <MMClips>0</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50</vt:i4>
      </vt:variant>
    </vt:vector>
  </HeadingPairs>
  <TitlesOfParts>
    <vt:vector size="66" baseType="lpstr">
      <vt:lpstr>Arial</vt:lpstr>
      <vt:lpstr>宋体</vt:lpstr>
      <vt:lpstr>Wingdings</vt:lpstr>
      <vt:lpstr>Calibri</vt:lpstr>
      <vt:lpstr>微软雅黑</vt:lpstr>
      <vt:lpstr>思源黑体 CN Normal</vt:lpstr>
      <vt:lpstr>黑体</vt:lpstr>
      <vt:lpstr>Calibri Light</vt:lpstr>
      <vt:lpstr>Arial Black</vt:lpstr>
      <vt:lpstr>思源黑体 CN Light</vt:lpstr>
      <vt:lpstr>Arial Unicode MS</vt:lpstr>
      <vt:lpstr>思源黑体 CN Medium</vt:lpstr>
      <vt:lpstr>Times New Roman</vt:lpstr>
      <vt:lpstr>自定义设计方案</vt:lpstr>
      <vt:lpstr>3_自定义设计方案</vt:lpstr>
      <vt:lpstr>4_自定义设计方案</vt:lpstr>
      <vt:lpstr>PowerPoint 演示文稿</vt:lpstr>
      <vt:lpstr>PowerPoint 演示文稿</vt:lpstr>
      <vt:lpstr>公司介绍</vt:lpstr>
      <vt:lpstr>公司概要</vt:lpstr>
      <vt:lpstr>行云缘起</vt:lpstr>
      <vt:lpstr>公司核心实力</vt:lpstr>
      <vt:lpstr>产教融合 产品及服务</vt:lpstr>
      <vt:lpstr>产教融合专业建设|公司核心产品与服务</vt:lpstr>
      <vt:lpstr>产教融合专业建设|新能源汽车专业建设</vt:lpstr>
      <vt:lpstr>产教融合专业建设|智能网联汽车专业建设</vt:lpstr>
      <vt:lpstr>技术技能人才培养基地|项目公示</vt:lpstr>
      <vt:lpstr>技术技能人才培养基地|比亚迪校企合作</vt:lpstr>
      <vt:lpstr>技术技能人才培养基地|比亚迪校企合作</vt:lpstr>
      <vt:lpstr>大赛服务|世赛合作</vt:lpstr>
      <vt:lpstr>大赛服务|教育部大赛</vt:lpstr>
      <vt:lpstr>大赛服务|教育部大赛</vt:lpstr>
      <vt:lpstr>大赛服务|教育部大赛</vt:lpstr>
      <vt:lpstr>大赛服务|人社部大赛</vt:lpstr>
      <vt:lpstr>大赛服务|人社部大赛</vt:lpstr>
      <vt:lpstr>大赛服务|交通部大赛</vt:lpstr>
      <vt:lpstr>大赛服务|行业赛</vt:lpstr>
      <vt:lpstr>大赛服务|智能网联汽车竞赛</vt:lpstr>
      <vt:lpstr>人才实习就业服务</vt:lpstr>
      <vt:lpstr>行云学院</vt:lpstr>
      <vt:lpstr>行云学院</vt:lpstr>
      <vt:lpstr>行云学院|师资培训</vt:lpstr>
      <vt:lpstr>行云学院|产业技术培训</vt:lpstr>
      <vt:lpstr>行云学院|产业技术培训</vt:lpstr>
      <vt:lpstr>创新课题</vt:lpstr>
      <vt:lpstr>综合优势</vt:lpstr>
      <vt:lpstr>产业资源优势|新能源汽车产业合作伙伴</vt:lpstr>
      <vt:lpstr>产业资源优势|智能网联汽车产业合作伙伴</vt:lpstr>
      <vt:lpstr>核心团队</vt:lpstr>
      <vt:lpstr>核心团队</vt:lpstr>
      <vt:lpstr>产品优势</vt:lpstr>
      <vt:lpstr>产品优势</vt:lpstr>
      <vt:lpstr>技术优势</vt:lpstr>
      <vt:lpstr>服务优势</vt:lpstr>
      <vt:lpstr>资质荣誉</vt:lpstr>
      <vt:lpstr>合作案例</vt:lpstr>
      <vt:lpstr>客户名录</vt:lpstr>
      <vt:lpstr>案例展示</vt:lpstr>
      <vt:lpstr>院校案例</vt:lpstr>
      <vt:lpstr>院校案例</vt:lpstr>
      <vt:lpstr>院校案例</vt:lpstr>
      <vt:lpstr>院校案例</vt:lpstr>
      <vt:lpstr>院校案例</vt:lpstr>
      <vt:lpstr>院校案例</vt:lpstr>
      <vt:lpstr>院校案例</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刘亚青</dc:creator>
  <cp:lastModifiedBy>胡盼</cp:lastModifiedBy>
  <cp:revision>2729</cp:revision>
  <dcterms:created xsi:type="dcterms:W3CDTF">2015-05-05T08:02:00Z</dcterms:created>
  <dcterms:modified xsi:type="dcterms:W3CDTF">2022-02-09T01:23:30Z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2052-11.1.0.11294</vt:lpwstr>
  </property>
  <property fmtid="{D5CDD505-2E9C-101B-9397-08002B2CF9AE}" pid="3" name="ICV">
    <vt:lpwstr>3E532B569F7D4E2AB507632E2DE82DAF</vt:lpwstr>
  </property>
</Properties>
</file>