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0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1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93" r:id="rId3"/>
    <p:sldMasterId id="2147483698" r:id="rId4"/>
    <p:sldMasterId id="2147483716" r:id="rId5"/>
    <p:sldMasterId id="2147483731" r:id="rId6"/>
    <p:sldMasterId id="2147483744" r:id="rId7"/>
    <p:sldMasterId id="2147483758" r:id="rId8"/>
    <p:sldMasterId id="2147483770" r:id="rId9"/>
    <p:sldMasterId id="2147483839" r:id="rId10"/>
    <p:sldMasterId id="2147483852" r:id="rId11"/>
    <p:sldMasterId id="2147483866" r:id="rId12"/>
  </p:sldMasterIdLst>
  <p:notesMasterIdLst>
    <p:notesMasterId r:id="rId37"/>
  </p:notesMasterIdLst>
  <p:sldIdLst>
    <p:sldId id="1650" r:id="rId13"/>
    <p:sldId id="1867" r:id="rId14"/>
    <p:sldId id="424" r:id="rId15"/>
    <p:sldId id="433" r:id="rId16"/>
    <p:sldId id="1798" r:id="rId17"/>
    <p:sldId id="1887" r:id="rId18"/>
    <p:sldId id="1885" r:id="rId19"/>
    <p:sldId id="1884" r:id="rId20"/>
    <p:sldId id="1324" r:id="rId21"/>
    <p:sldId id="1883" r:id="rId22"/>
    <p:sldId id="1839" r:id="rId23"/>
    <p:sldId id="1880" r:id="rId24"/>
    <p:sldId id="1881" r:id="rId25"/>
    <p:sldId id="1849" r:id="rId26"/>
    <p:sldId id="1877" r:id="rId27"/>
    <p:sldId id="1819" r:id="rId28"/>
    <p:sldId id="1882" r:id="rId29"/>
    <p:sldId id="1878" r:id="rId30"/>
    <p:sldId id="1837" r:id="rId31"/>
    <p:sldId id="1838" r:id="rId32"/>
    <p:sldId id="1799" r:id="rId33"/>
    <p:sldId id="1800" r:id="rId34"/>
    <p:sldId id="1870" r:id="rId35"/>
    <p:sldId id="823" r:id="rId36"/>
  </p:sldIdLst>
  <p:sldSz cx="12192000" cy="6858000"/>
  <p:notesSz cx="6735763" cy="98663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CC57784B-E055-4873-B298-483ACD4A0155}">
          <p14:sldIdLst>
            <p14:sldId id="1650"/>
            <p14:sldId id="1867"/>
            <p14:sldId id="424"/>
            <p14:sldId id="433"/>
          </p14:sldIdLst>
        </p14:section>
        <p14:section name="前提环节" id="{8EE88692-A2D4-436B-91DB-4388ED6C551B}">
          <p14:sldIdLst>
            <p14:sldId id="1798"/>
            <p14:sldId id="1887"/>
            <p14:sldId id="1885"/>
            <p14:sldId id="1884"/>
          </p14:sldIdLst>
        </p14:section>
        <p14:section name="2008" id="{506D3FFD-C757-4B73-9738-BD1614C7A526}">
          <p14:sldIdLst/>
        </p14:section>
        <p14:section name="清华、网格计算" id="{5B091722-9C59-435C-A65C-D6F85BB00FC2}">
          <p14:sldIdLst/>
        </p14:section>
        <p14:section name="华师章节" id="{4B0F5EB8-BB69-4768-9604-A23D0F2635E9}">
          <p14:sldIdLst/>
        </p14:section>
        <p14:section name="2008年第二份" id="{2E45DF8E-3ADA-4379-B290-C084D4386575}">
          <p14:sldIdLst>
            <p14:sldId id="1324"/>
            <p14:sldId id="1883"/>
          </p14:sldIdLst>
        </p14:section>
        <p14:section name="2013" id="{7E4269E3-F7CC-4B4E-8990-3C57C2B172AC}">
          <p14:sldIdLst>
            <p14:sldId id="1839"/>
            <p14:sldId id="1880"/>
            <p14:sldId id="1881"/>
            <p14:sldId id="1849"/>
            <p14:sldId id="1877"/>
            <p14:sldId id="1819"/>
            <p14:sldId id="1882"/>
            <p14:sldId id="1878"/>
            <p14:sldId id="1837"/>
            <p14:sldId id="1838"/>
          </p14:sldIdLst>
        </p14:section>
        <p14:section name="2018年" id="{AF8A3BBB-1B66-47F2-A6FA-3532DAEBB9EB}">
          <p14:sldIdLst>
            <p14:sldId id="1799"/>
            <p14:sldId id="1800"/>
            <p14:sldId id="1870"/>
          </p14:sldIdLst>
        </p14:section>
        <p14:section name="2019-2021" id="{A950B6EC-1485-4726-A1C0-784970F00335}">
          <p14:sldIdLst/>
        </p14:section>
        <p14:section name="结束" id="{F0D1A3C2-1EFD-4EC1-9772-3FA31CDFD60A}">
          <p14:sldIdLst>
            <p14:sldId id="82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E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23" autoAdjust="0"/>
    <p:restoredTop sz="94660"/>
  </p:normalViewPr>
  <p:slideViewPr>
    <p:cSldViewPr snapToGrid="0">
      <p:cViewPr>
        <p:scale>
          <a:sx n="50" d="100"/>
          <a:sy n="50" d="100"/>
        </p:scale>
        <p:origin x="1212" y="3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viewProps" Target="viewProps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microsoft.com/office/2016/11/relationships/changesInfo" Target="changesInfos/changesInfo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o" userId="3ccb54eb1abce8d5" providerId="LiveId" clId="{0D89DEFA-2324-440C-883C-70E614938997}"/>
    <pc:docChg chg="undo custSel addSld delSld modSld modSection">
      <pc:chgData name="hao" userId="3ccb54eb1abce8d5" providerId="LiveId" clId="{0D89DEFA-2324-440C-883C-70E614938997}" dt="2023-02-22T09:50:54.626" v="27" actId="478"/>
      <pc:docMkLst>
        <pc:docMk/>
      </pc:docMkLst>
      <pc:sldChg chg="delSp modSp mod delAnim">
        <pc:chgData name="hao" userId="3ccb54eb1abce8d5" providerId="LiveId" clId="{0D89DEFA-2324-440C-883C-70E614938997}" dt="2023-02-22T09:48:56.504" v="2" actId="478"/>
        <pc:sldMkLst>
          <pc:docMk/>
          <pc:sldMk cId="0" sldId="1798"/>
        </pc:sldMkLst>
        <pc:spChg chg="mod">
          <ac:chgData name="hao" userId="3ccb54eb1abce8d5" providerId="LiveId" clId="{0D89DEFA-2324-440C-883C-70E614938997}" dt="2023-02-22T09:48:54.164" v="1" actId="1076"/>
          <ac:spMkLst>
            <pc:docMk/>
            <pc:sldMk cId="0" sldId="1798"/>
            <ac:spMk id="5" creationId="{00000000-0000-0000-0000-000000000000}"/>
          </ac:spMkLst>
        </pc:spChg>
        <pc:picChg chg="del">
          <ac:chgData name="hao" userId="3ccb54eb1abce8d5" providerId="LiveId" clId="{0D89DEFA-2324-440C-883C-70E614938997}" dt="2023-02-22T09:48:56.504" v="2" actId="478"/>
          <ac:picMkLst>
            <pc:docMk/>
            <pc:sldMk cId="0" sldId="1798"/>
            <ac:picMk id="3" creationId="{70785154-7EF6-40B9-83BA-F1ABB84689D1}"/>
          </ac:picMkLst>
        </pc:picChg>
      </pc:sldChg>
      <pc:sldChg chg="delSp modSp mod delAnim">
        <pc:chgData name="hao" userId="3ccb54eb1abce8d5" providerId="LiveId" clId="{0D89DEFA-2324-440C-883C-70E614938997}" dt="2023-02-22T09:50:54.626" v="27" actId="478"/>
        <pc:sldMkLst>
          <pc:docMk/>
          <pc:sldMk cId="0" sldId="1799"/>
        </pc:sldMkLst>
        <pc:grpChg chg="mod">
          <ac:chgData name="hao" userId="3ccb54eb1abce8d5" providerId="LiveId" clId="{0D89DEFA-2324-440C-883C-70E614938997}" dt="2023-02-22T09:50:52.052" v="26" actId="1076"/>
          <ac:grpSpMkLst>
            <pc:docMk/>
            <pc:sldMk cId="0" sldId="1799"/>
            <ac:grpSpMk id="11" creationId="{00000000-0000-0000-0000-000000000000}"/>
          </ac:grpSpMkLst>
        </pc:grpChg>
        <pc:picChg chg="del">
          <ac:chgData name="hao" userId="3ccb54eb1abce8d5" providerId="LiveId" clId="{0D89DEFA-2324-440C-883C-70E614938997}" dt="2023-02-22T09:50:54.626" v="27" actId="478"/>
          <ac:picMkLst>
            <pc:docMk/>
            <pc:sldMk cId="0" sldId="1799"/>
            <ac:picMk id="4" creationId="{E6564AB3-21A8-4E71-9EDB-E007095D0D0E}"/>
          </ac:picMkLst>
        </pc:picChg>
        <pc:picChg chg="del">
          <ac:chgData name="hao" userId="3ccb54eb1abce8d5" providerId="LiveId" clId="{0D89DEFA-2324-440C-883C-70E614938997}" dt="2023-02-22T09:50:54.626" v="27" actId="478"/>
          <ac:picMkLst>
            <pc:docMk/>
            <pc:sldMk cId="0" sldId="1799"/>
            <ac:picMk id="5" creationId="{DFFD1CA0-E60F-4A06-9A0E-DBD459BB2BF8}"/>
          </ac:picMkLst>
        </pc:picChg>
      </pc:sldChg>
      <pc:sldChg chg="addSp delSp modSp mod delAnim">
        <pc:chgData name="hao" userId="3ccb54eb1abce8d5" providerId="LiveId" clId="{0D89DEFA-2324-440C-883C-70E614938997}" dt="2023-02-22T09:50:40.754" v="23" actId="14100"/>
        <pc:sldMkLst>
          <pc:docMk/>
          <pc:sldMk cId="0" sldId="1883"/>
        </pc:sldMkLst>
        <pc:picChg chg="add del mod">
          <ac:chgData name="hao" userId="3ccb54eb1abce8d5" providerId="LiveId" clId="{0D89DEFA-2324-440C-883C-70E614938997}" dt="2023-02-22T09:50:27.083" v="17" actId="478"/>
          <ac:picMkLst>
            <pc:docMk/>
            <pc:sldMk cId="0" sldId="1883"/>
            <ac:picMk id="2" creationId="{78609A4B-710D-35DE-2CC7-3230BB705EE2}"/>
          </ac:picMkLst>
        </pc:picChg>
        <pc:picChg chg="del">
          <ac:chgData name="hao" userId="3ccb54eb1abce8d5" providerId="LiveId" clId="{0D89DEFA-2324-440C-883C-70E614938997}" dt="2023-02-22T09:49:38.329" v="5" actId="478"/>
          <ac:picMkLst>
            <pc:docMk/>
            <pc:sldMk cId="0" sldId="1883"/>
            <ac:picMk id="3" creationId="{6E432545-A643-4F4A-AAC8-8E5AFC48EA38}"/>
          </ac:picMkLst>
        </pc:picChg>
        <pc:picChg chg="add mod">
          <ac:chgData name="hao" userId="3ccb54eb1abce8d5" providerId="LiveId" clId="{0D89DEFA-2324-440C-883C-70E614938997}" dt="2023-02-22T09:50:09.977" v="16" actId="14100"/>
          <ac:picMkLst>
            <pc:docMk/>
            <pc:sldMk cId="0" sldId="1883"/>
            <ac:picMk id="4" creationId="{1BBB4E12-34D1-D94A-DD57-7903DFA678E4}"/>
          </ac:picMkLst>
        </pc:picChg>
        <pc:picChg chg="add mod">
          <ac:chgData name="hao" userId="3ccb54eb1abce8d5" providerId="LiveId" clId="{0D89DEFA-2324-440C-883C-70E614938997}" dt="2023-02-22T09:50:40.754" v="23" actId="14100"/>
          <ac:picMkLst>
            <pc:docMk/>
            <pc:sldMk cId="0" sldId="1883"/>
            <ac:picMk id="5" creationId="{BE13A704-F22A-9BED-7E91-D0EDBAE63709}"/>
          </ac:picMkLst>
        </pc:picChg>
        <pc:picChg chg="del">
          <ac:chgData name="hao" userId="3ccb54eb1abce8d5" providerId="LiveId" clId="{0D89DEFA-2324-440C-883C-70E614938997}" dt="2023-02-22T09:50:01.824" v="11" actId="478"/>
          <ac:picMkLst>
            <pc:docMk/>
            <pc:sldMk cId="0" sldId="1883"/>
            <ac:picMk id="11" creationId="{05898ECE-F818-EA8A-378C-3B33B15EC75D}"/>
          </ac:picMkLst>
        </pc:picChg>
      </pc:sldChg>
      <pc:sldChg chg="addSp modSp new del modAnim">
        <pc:chgData name="hao" userId="3ccb54eb1abce8d5" providerId="LiveId" clId="{0D89DEFA-2324-440C-883C-70E614938997}" dt="2023-02-22T09:50:42.847" v="24" actId="47"/>
        <pc:sldMkLst>
          <pc:docMk/>
          <pc:sldMk cId="4005448230" sldId="1888"/>
        </pc:sldMkLst>
        <pc:picChg chg="add mod">
          <ac:chgData name="hao" userId="3ccb54eb1abce8d5" providerId="LiveId" clId="{0D89DEFA-2324-440C-883C-70E614938997}" dt="2023-02-22T09:49:18.424" v="4"/>
          <ac:picMkLst>
            <pc:docMk/>
            <pc:sldMk cId="4005448230" sldId="1888"/>
            <ac:picMk id="3" creationId="{E70CAF61-0B75-6A90-58D7-AA4EDD196077}"/>
          </ac:picMkLst>
        </pc:picChg>
        <pc:picChg chg="add mod">
          <ac:chgData name="hao" userId="3ccb54eb1abce8d5" providerId="LiveId" clId="{0D89DEFA-2324-440C-883C-70E614938997}" dt="2023-02-22T09:49:48.610" v="10"/>
          <ac:picMkLst>
            <pc:docMk/>
            <pc:sldMk cId="4005448230" sldId="1888"/>
            <ac:picMk id="4" creationId="{9EB9B57F-F173-68EF-A6F1-7EF7203F99B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18831" cy="495029"/>
          </a:xfrm>
          <a:prstGeom prst="rect">
            <a:avLst/>
          </a:prstGeom>
        </p:spPr>
        <p:txBody>
          <a:bodyPr vert="horz" lIns="91436" tIns="45719" rIns="91436" bIns="45719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15373" y="1"/>
            <a:ext cx="2918831" cy="495029"/>
          </a:xfrm>
          <a:prstGeom prst="rect">
            <a:avLst/>
          </a:prstGeom>
        </p:spPr>
        <p:txBody>
          <a:bodyPr vert="horz" lIns="91436" tIns="45719" rIns="91436" bIns="45719" rtlCol="0"/>
          <a:lstStyle>
            <a:lvl1pPr algn="r">
              <a:defRPr sz="1200"/>
            </a:lvl1pPr>
          </a:lstStyle>
          <a:p>
            <a:fld id="{52375A01-4A6B-49AE-92D3-127FABA2BA8F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6" tIns="45719" rIns="91436" bIns="45719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1"/>
          </a:xfrm>
          <a:prstGeom prst="rect">
            <a:avLst/>
          </a:prstGeom>
        </p:spPr>
        <p:txBody>
          <a:bodyPr vert="horz" lIns="91436" tIns="45719" rIns="91436" bIns="45719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1436" tIns="45719" rIns="91436" bIns="45719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1436" tIns="45719" rIns="91436" bIns="45719" rtlCol="0" anchor="b"/>
          <a:lstStyle>
            <a:lvl1pPr algn="r">
              <a:defRPr sz="1200"/>
            </a:lvl1pPr>
          </a:lstStyle>
          <a:p>
            <a:fld id="{CEC35D30-77F1-4E2A-8FC8-47A1DDDBC4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0507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1600" y="1325563"/>
            <a:ext cx="6356350" cy="35766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205021">
              <a:defRPr/>
            </a:pPr>
            <a:fld id="{FFE14A5F-B43D-4FB3-AFB6-84D913BFF8F0}" type="slidenum">
              <a: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pPr defTabSz="1205021">
                <a:defRPr/>
              </a:pPr>
              <a:t>1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1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0882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defTabSz="9455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dirty="0">
              <a:solidFill>
                <a:prstClr val="black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50883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marL="767715" indent="-29527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2pPr>
            <a:lvl3pPr marL="1181735" indent="-23622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3pPr>
            <a:lvl4pPr marL="1654175" indent="-23622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4pPr>
            <a:lvl5pPr marL="2126615" indent="-23622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5pPr>
            <a:lvl6pPr marL="2599690" indent="-2362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6pPr>
            <a:lvl7pPr marL="3072130" indent="-2362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7pPr>
            <a:lvl8pPr marL="3544570" indent="-2362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8pPr>
            <a:lvl9pPr marL="4017010" indent="-2362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9pPr>
          </a:lstStyle>
          <a:p>
            <a:pPr defTabSz="908685">
              <a:defRPr/>
            </a:pPr>
            <a:fld id="{E4599EAB-3CA2-2447-98A4-8F909B1248BC}" type="slidenum">
              <a:rPr lang="zh-CN" altLang="en-US">
                <a:solidFill>
                  <a:srgbClr val="000000"/>
                </a:solidFill>
              </a:rPr>
              <a:t>20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258763" y="796925"/>
            <a:ext cx="7078663" cy="398303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3293">
              <a:defRPr/>
            </a:pPr>
            <a:fld id="{B5F48F07-6AC5-47AF-9B36-9B4E83AB260F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03293">
                <a:defRPr/>
              </a:pPr>
              <a:t>21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1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61122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261123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23F05ED-D1B5-5747-89D3-C25750F19FD7}" type="slidenum">
              <a:rPr lang="en-US" altLang="zh-C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546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41288" y="768350"/>
            <a:ext cx="6821487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9A3E4D-85B8-FE40-B170-260B2C14784C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8485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258763" y="796925"/>
            <a:ext cx="7078663" cy="398303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03293">
              <a:defRPr/>
            </a:pPr>
            <a:fld id="{745F7631-3B76-B940-AB2E-4EFD7DA09D8D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03293">
                <a:defRPr/>
              </a:pPr>
              <a:t>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9506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kumimoji="1" lang="zh-CN" altLang="en-US" dirty="0"/>
          </a:p>
        </p:txBody>
      </p:sp>
      <p:sp>
        <p:nvSpPr>
          <p:cNvPr id="149507" name="幻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marL="742898" indent="-28573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2pPr>
            <a:lvl3pPr marL="1142921" indent="-228584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3pPr>
            <a:lvl4pPr marL="1600088" indent="-228584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4pPr>
            <a:lvl5pPr marL="2057257" indent="-228584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5pPr>
            <a:lvl6pPr marL="2514425" indent="-22858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6pPr>
            <a:lvl7pPr marL="2971594" indent="-22858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7pPr>
            <a:lvl8pPr marL="3428761" indent="-22858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8pPr>
            <a:lvl9pPr marL="3885930" indent="-22858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9pPr>
          </a:lstStyle>
          <a:p>
            <a:pPr defTabSz="914336" fontAlgn="base">
              <a:spcBef>
                <a:spcPct val="0"/>
              </a:spcBef>
              <a:spcAft>
                <a:spcPct val="0"/>
              </a:spcAft>
              <a:defRPr/>
            </a:pPr>
            <a:fld id="{0F3C9077-8537-AC47-AB5A-1AD61C107F07}" type="slidenum">
              <a:rPr lang="en-US" altLang="zh-CN">
                <a:solidFill>
                  <a:prstClr val="black"/>
                </a:solidFill>
              </a:rPr>
              <a:pPr defTabSz="914336"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 altLang="zh-C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5410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145411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marL="742898" indent="-28573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2pPr>
            <a:lvl3pPr marL="1142921" indent="-228584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3pPr>
            <a:lvl4pPr marL="1600088" indent="-228584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4pPr>
            <a:lvl5pPr marL="2057257" indent="-228584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5pPr>
            <a:lvl6pPr marL="2514425" indent="-22858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6pPr>
            <a:lvl7pPr marL="2971594" indent="-22858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7pPr>
            <a:lvl8pPr marL="3428761" indent="-22858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8pPr>
            <a:lvl9pPr marL="3885930" indent="-22858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9pPr>
          </a:lstStyle>
          <a:p>
            <a:pPr marL="0" marR="0" lvl="0" indent="0" algn="r" defTabSz="91433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C76CE3-2654-134B-A861-5B71C25F0EFF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</a:rPr>
              <a:pPr marL="0" marR="0" lvl="0" indent="0" algn="r" defTabSz="91433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PlaceHolder 1"/>
          <p:cNvSpPr>
            <a:spLocks noGrp="1"/>
          </p:cNvSpPr>
          <p:nvPr>
            <p:ph type="body"/>
          </p:nvPr>
        </p:nvSpPr>
        <p:spPr>
          <a:xfrm>
            <a:off x="661572" y="5067284"/>
            <a:ext cx="5295655" cy="4798056"/>
          </a:xfrm>
        </p:spPr>
        <p:txBody>
          <a:bodyPr/>
          <a:lstStyle/>
          <a:p>
            <a:pPr>
              <a:defRPr/>
            </a:pPr>
            <a:endParaRPr lang="en-U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1053" name="TextShape 2"/>
          <p:cNvSpPr txBox="1"/>
          <p:nvPr/>
        </p:nvSpPr>
        <p:spPr>
          <a:xfrm>
            <a:off x="3749932" y="10131137"/>
            <a:ext cx="2867321" cy="533309"/>
          </a:xfrm>
          <a:prstGeom prst="rect">
            <a:avLst/>
          </a:prstGeom>
          <a:noFill/>
          <a:ln>
            <a:noFill/>
          </a:ln>
        </p:spPr>
        <p:txBody>
          <a:bodyPr lIns="90894" tIns="45447" rIns="90894" bIns="45447" anchor="b"/>
          <a:lstStyle/>
          <a:p>
            <a:pPr algn="r" defTabSz="908973">
              <a:defRPr/>
            </a:pPr>
            <a:fld id="{AF1971ED-418B-8246-AFF2-DDEBFB8E16CE}" type="slidenum">
              <a:rPr lang="en-US" sz="1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  <a:ea typeface="宋体" panose="02010600030101010101" pitchFamily="2" charset="-122"/>
              </a:rPr>
              <a:pPr algn="r" defTabSz="908973">
                <a:defRPr/>
              </a:pPr>
              <a:t>11</a:t>
            </a:fld>
            <a:endParaRPr lang="en-US" sz="1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109089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e8b19280d9_0_14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e8b19280d9_0_14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1" tIns="91421" rIns="91421" bIns="91421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1d3fae7d5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86050" y="504825"/>
            <a:ext cx="4494213" cy="2527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11d3fae7d5f_0_10:notes"/>
          <p:cNvSpPr txBox="1">
            <a:spLocks noGrp="1"/>
          </p:cNvSpPr>
          <p:nvPr>
            <p:ph type="body" idx="1"/>
          </p:nvPr>
        </p:nvSpPr>
        <p:spPr>
          <a:xfrm>
            <a:off x="986632" y="3199488"/>
            <a:ext cx="7893050" cy="30310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9506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kumimoji="1" lang="zh-CN" altLang="en-US" dirty="0"/>
          </a:p>
        </p:txBody>
      </p:sp>
      <p:sp>
        <p:nvSpPr>
          <p:cNvPr id="149507" name="幻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marL="767715" indent="-29527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2pPr>
            <a:lvl3pPr marL="1181735" indent="-23622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3pPr>
            <a:lvl4pPr marL="1654175" indent="-23622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4pPr>
            <a:lvl5pPr marL="2126615" indent="-23622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5pPr>
            <a:lvl6pPr marL="2599690" indent="-2362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6pPr>
            <a:lvl7pPr marL="3072130" indent="-2362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7pPr>
            <a:lvl8pPr marL="3544570" indent="-2362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8pPr>
            <a:lvl9pPr marL="4017010" indent="-2362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9pPr>
          </a:lstStyle>
          <a:p>
            <a:pPr defTabSz="908685">
              <a:defRPr/>
            </a:pPr>
            <a:fld id="{0F3C9077-8537-AC47-AB5A-1AD61C107F07}" type="slidenum">
              <a:rPr lang="en-US" altLang="zh-CN">
                <a:solidFill>
                  <a:prstClr val="black"/>
                </a:solidFill>
              </a:rPr>
              <a:t>19</a:t>
            </a:fld>
            <a:endParaRPr lang="en-US" altLang="zh-C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982B1-E5F0-4DA5-9A37-C058F95EC5B4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7A7CA-A168-4758-B34D-CF75C344E6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7079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982B1-E5F0-4DA5-9A37-C058F95EC5B4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7A7CA-A168-4758-B34D-CF75C344E6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242185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sm_glob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33" y="1755775"/>
            <a:ext cx="2152651" cy="1689100"/>
          </a:xfrm>
          <a:prstGeom prst="rect">
            <a:avLst/>
          </a:prstGeom>
          <a:noFill/>
          <a:ln w="50800" cap="sq" cmpd="dbl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3061"/>
            <a:ext cx="10769600" cy="869951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3149600" y="1752600"/>
            <a:ext cx="8534400" cy="44196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500">
                <a:solidFill>
                  <a:srgbClr val="FFFFFF"/>
                </a:solidFill>
                <a:ea typeface="+mn-ea"/>
              </a:defRPr>
            </a:lvl1pPr>
          </a:lstStyle>
          <a:p>
            <a:pPr>
              <a:defRPr/>
            </a:pPr>
            <a:fld id="{C2423DF1-4F5D-1C45-BDC2-DCB0863C4C22}" type="slidenum">
              <a:rPr lang="en-US" altLang="zh-CN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26437094"/>
      </p:ext>
    </p:extLst>
  </p:cSld>
  <p:clrMapOvr>
    <a:masterClrMapping/>
  </p:clrMapOvr>
  <p:transition spd="slow">
    <p:push dir="u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 bwMode="white">
          <a:xfrm>
            <a:off x="-12700" y="4572022"/>
            <a:ext cx="12192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-12696" y="4664075"/>
            <a:ext cx="1951567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2059517" y="4654551"/>
            <a:ext cx="10132483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10"/>
          <p:cNvSpPr/>
          <p:nvPr/>
        </p:nvSpPr>
        <p:spPr bwMode="white">
          <a:xfrm>
            <a:off x="1930417" y="4"/>
            <a:ext cx="133351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3600" y="5486400"/>
            <a:ext cx="97536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1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4648200"/>
            <a:ext cx="97536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80768" y="0"/>
            <a:ext cx="10111232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9" name="Date Placeholder 11"/>
          <p:cNvSpPr>
            <a:spLocks noGrp="1"/>
          </p:cNvSpPr>
          <p:nvPr>
            <p:ph type="dt" sz="half" idx="10"/>
          </p:nvPr>
        </p:nvSpPr>
        <p:spPr>
          <a:xfrm>
            <a:off x="8331200" y="6248422"/>
            <a:ext cx="3556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73"/>
            <a:ext cx="1930400" cy="6635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2800">
                <a:solidFill>
                  <a:srgbClr val="FFFFFF"/>
                </a:solidFill>
                <a:ea typeface="+mn-ea"/>
              </a:defRPr>
            </a:lvl1pPr>
          </a:lstStyle>
          <a:p>
            <a:pPr>
              <a:defRPr/>
            </a:pPr>
            <a:fld id="{AE0EF690-A8DB-9E43-8AAC-D9180DCE6A79}" type="slidenum">
              <a:rPr lang="en-US" altLang="zh-CN"/>
              <a:t>‹#›</a:t>
            </a:fld>
            <a:endParaRPr lang="en-US" altLang="zh-CN"/>
          </a:p>
        </p:txBody>
      </p:sp>
      <p:sp>
        <p:nvSpPr>
          <p:cNvPr id="11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2133600" y="6248422"/>
            <a:ext cx="6096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820062"/>
      </p:ext>
    </p:extLst>
  </p:cSld>
  <p:clrMapOvr>
    <a:masterClrMapping/>
  </p:clrMapOvr>
  <p:transition spd="slow">
    <p:push dir="u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005AE6CB-5DF4-204D-AFDE-861941917B17}" type="slidenum">
              <a:rPr lang="en-US" altLang="zh-CN"/>
              <a:t>‹#›</a:t>
            </a:fld>
            <a:endParaRPr lang="en-US" altLang="zh-CN" sz="15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097260"/>
      </p:ext>
    </p:extLst>
  </p:cSld>
  <p:clrMapOvr>
    <a:masterClrMapping/>
  </p:clrMapOvr>
  <p:transition spd="slow">
    <p:push dir="u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 bwMode="white">
          <a:xfrm>
            <a:off x="8128017" y="0"/>
            <a:ext cx="427567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8189384" y="609600"/>
            <a:ext cx="3048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8189384" y="0"/>
            <a:ext cx="3048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37600" y="609623"/>
            <a:ext cx="2743200" cy="5516563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2"/>
            <a:ext cx="7416800" cy="551656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8737600" y="6248422"/>
            <a:ext cx="2946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17" y="6248422"/>
            <a:ext cx="743161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075084" y="103740"/>
            <a:ext cx="533400" cy="325967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CBA56CF0-F7DC-2542-A6FF-A57B80F39B78}" type="slidenum">
              <a:rPr lang="en-US" altLang="zh-CN"/>
              <a:t>‹#›</a:t>
            </a:fld>
            <a:endParaRPr lang="en-US" altLang="zh-CN" sz="15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709793"/>
      </p:ext>
    </p:extLst>
  </p:cSld>
  <p:clrMapOvr>
    <a:masterClrMapping/>
  </p:clrMapOvr>
  <p:transition spd="slow">
    <p:push dir="u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500">
                <a:solidFill>
                  <a:srgbClr val="FFFFFF"/>
                </a:solidFill>
                <a:ea typeface="+mn-ea"/>
              </a:defRPr>
            </a:lvl1pPr>
          </a:lstStyle>
          <a:p>
            <a:pPr>
              <a:defRPr/>
            </a:pPr>
            <a:fld id="{4F65002F-5595-844A-A481-381A64EF8A64}" type="slidenum">
              <a:rPr lang="en-US" altLang="zh-CN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44306605"/>
      </p:ext>
    </p:extLst>
  </p:cSld>
  <p:clrMapOvr>
    <a:masterClrMapping/>
  </p:clrMapOvr>
  <p:transition spd="slow">
    <p:push dir="u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11495634" y="6257946"/>
            <a:ext cx="696383" cy="44132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TextBox 15"/>
          <p:cNvSpPr txBox="1">
            <a:spLocks noChangeArrowheads="1"/>
          </p:cNvSpPr>
          <p:nvPr userDrawn="1"/>
        </p:nvSpPr>
        <p:spPr bwMode="auto">
          <a:xfrm>
            <a:off x="11719984" y="6308726"/>
            <a:ext cx="490832" cy="3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6" tIns="45718" rIns="91436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9pPr>
          </a:lstStyle>
          <a:p>
            <a:pPr eaLnBrk="1" hangingPunct="1"/>
            <a:fld id="{DD04DDBD-3AE0-5541-AE21-0512069FD2A5}" type="slidenum">
              <a:rPr lang="zh-CN" altLang="en-US" sz="1600">
                <a:solidFill>
                  <a:prstClr val="white"/>
                </a:solidFill>
                <a:latin typeface="Tw Cen MT" panose="020B0602020104020603" pitchFamily="34" charset="0"/>
                <a:ea typeface="华文仿宋" panose="02010600040101010101" charset="-122"/>
                <a:cs typeface="华文仿宋" panose="02010600040101010101" charset="-122"/>
              </a:rPr>
              <a:t>‹#›</a:t>
            </a:fld>
            <a:r>
              <a:rPr lang="zh-CN" altLang="en-US" sz="1600">
                <a:solidFill>
                  <a:prstClr val="white"/>
                </a:solidFill>
                <a:latin typeface="Tw Cen MT" panose="020B0602020104020603" pitchFamily="34" charset="0"/>
                <a:ea typeface="华文仿宋" panose="02010600040101010101" charset="-122"/>
                <a:cs typeface="华文仿宋" panose="02010600040101010101" charset="-122"/>
              </a:rPr>
              <a:t> </a:t>
            </a:r>
            <a:endParaRPr lang="zh-CN" altLang="en-US" sz="160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60732350"/>
      </p:ext>
    </p:extLst>
  </p:cSld>
  <p:clrMapOvr>
    <a:masterClrMapping/>
  </p:clrMapOvr>
  <p:transition spd="slow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0" y="6727600"/>
            <a:ext cx="12192000" cy="13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</a:endParaRPr>
          </a:p>
        </p:txBody>
      </p:sp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0" tIns="91420" rIns="91420" bIns="9142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0" tIns="91420" rIns="91420" bIns="91420" anchor="t" anchorCtr="0">
            <a:noAutofit/>
          </a:bodyPr>
          <a:lstStyle>
            <a:lvl1pPr marL="609600" lvl="0" indent="-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200" lvl="1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6565" lvl="6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165" lvl="7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5765" lvl="8" indent="-423545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0" tIns="91420" rIns="91420" bIns="9142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01113843"/>
      </p:ext>
    </p:extLst>
  </p:cSld>
  <p:clrMapOvr>
    <a:masterClrMapping/>
  </p:clrMapOvr>
  <p:transition spd="slow">
    <p:push dir="u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B34DA3-E904-5324-4E59-8A35EE62B3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88718CB-6FC6-3E6E-6784-A89DC6200B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3D4FC43-95AE-DF6C-7302-387C55C35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C81B3-B992-4203-9D53-CE2ACE57FBF3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ACC1B7-FFFB-5FD5-2F07-CFE6953B8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0579CC2-5497-E144-4894-8BD0062C4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1E2FF-AC24-45C9-833B-F99E293F07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971226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A30F7E-15D8-2A0A-D27B-9BAF9BED3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B7BAB-D077-A39C-BE16-4607398667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DF5AEC-A2BA-D5D2-4ED4-81E859B2F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C81B3-B992-4203-9D53-CE2ACE57FBF3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502D0E8-F5B9-58BC-2B2A-BAABE2249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8ECC349-FF1D-7B2E-6C7E-39E1CE441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1E2FF-AC24-45C9-833B-F99E293F07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728993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D13252-673F-14A4-6DA4-8F5518908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072167C-8A8E-A634-8C87-7E3C32FC0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A794F37-0EB3-9BFA-AE9D-159B34086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C81B3-B992-4203-9D53-CE2ACE57FBF3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9F333C8-8701-0B85-701E-E8D9ADB13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12157A-AA09-3DB6-15DA-83A4C73C7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1E2FF-AC24-45C9-833B-F99E293F07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0553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982B1-E5F0-4DA5-9A37-C058F95EC5B4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7A7CA-A168-4758-B34D-CF75C344E6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075297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413E43-AAB7-B8BF-6586-091BC6A90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B3C3E98-156A-F1F6-48F9-43BE65DD7A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C49BFE5-3A5F-8525-7D12-6C0236FDA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8F628C1-D69B-DB36-8507-534D4F98C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C81B3-B992-4203-9D53-CE2ACE57FBF3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77D3982-E310-A879-093B-0F83AD769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B5636D7-3CE1-EDCD-3A32-46B02B012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1E2FF-AC24-45C9-833B-F99E293F07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590076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43F55E-2198-8E5A-2411-4258C417A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8136842-559A-D22F-1A7F-82002721A5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710995B-D15B-EFDC-EC81-973EEB678C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C37BB90-2365-AE83-BBDF-8A84D7A46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10E1146-8249-4136-C4A1-B86C479BAD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D8363EE-3091-C4EA-BB75-13F123579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C81B3-B992-4203-9D53-CE2ACE57FBF3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0E5E223-4E6E-88AF-6951-0912AF55C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CF3746D-0CC1-B121-D466-C8003D09B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1E2FF-AC24-45C9-833B-F99E293F07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380489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B4CD64-CE60-3191-1EF8-1ABBCB377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A119C97-F752-C3C1-6649-ECE453F1D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C81B3-B992-4203-9D53-CE2ACE57FBF3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5297271-DBCA-3156-62F1-E3540E445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2021D45-9307-9808-7C7B-62419FD94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1E2FF-AC24-45C9-833B-F99E293F07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07433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037055D-6138-0C3A-B9BF-E4B76F125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C81B3-B992-4203-9D53-CE2ACE57FBF3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DF96F1B-B0D9-91BE-8648-168A7AAA9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19C6E69-80B3-6582-A67B-517679C50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1E2FF-AC24-45C9-833B-F99E293F07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363553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517BE8-DB02-1854-76EE-44CAF9B98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4079D52-1D1D-8528-1703-DE2CADF991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8847713-73C2-C483-099C-F4F83834B9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2738ED3-196D-FD4D-A636-BC3E66601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C81B3-B992-4203-9D53-CE2ACE57FBF3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49F0BD3-2045-0BD3-3A0C-5CE3A3CB9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FC7F3C8-69D1-F432-B0ED-31666EFC7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1E2FF-AC24-45C9-833B-F99E293F07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22842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8EAB39-01C3-666A-9162-9174583C6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1C1193E-61A7-8EC9-6643-448DB6951C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964A55-026C-652B-9891-4851C028C5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48443F-2C7E-7683-56D4-05D051534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C81B3-B992-4203-9D53-CE2ACE57FBF3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06B2E4C-4D51-E8C3-D464-9E9605E6D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9412512-E6D9-5F5A-E8F5-530FC071C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1E2FF-AC24-45C9-833B-F99E293F07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980186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E70CB6-8870-9632-85B6-3475C445E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F0157E5-BBE0-F43A-82DE-597235991D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EB8C4E-E7D3-DE92-00E2-BAC42926E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C81B3-B992-4203-9D53-CE2ACE57FBF3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DB5A63-A2E3-DE91-C8A2-7921F6D37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306A52F-D4F2-1A09-EC5C-B0C53EB24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1E2FF-AC24-45C9-833B-F99E293F07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740558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E703907-55E8-AF06-8E22-BF2BB3246B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53E3069-153F-2833-3639-DE5888F39D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301F50-17DA-DD22-9DD5-B0281D523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C81B3-B992-4203-9D53-CE2ACE57FBF3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8B9E66-7C83-0B26-05D3-617C397AD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F79072-3063-0077-0B42-47919597D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1E2FF-AC24-45C9-833B-F99E293F07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739620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0" y="3997533"/>
            <a:ext cx="12192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680600" y="1676400"/>
            <a:ext cx="10830800" cy="21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680600" y="4243084"/>
            <a:ext cx="10830800" cy="8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0602389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Google Shape;15;p3"/>
          <p:cNvCxnSpPr/>
          <p:nvPr/>
        </p:nvCxnSpPr>
        <p:spPr>
          <a:xfrm>
            <a:off x="0" y="3997533"/>
            <a:ext cx="12192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680600" y="2743200"/>
            <a:ext cx="10830800" cy="103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599455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137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0" y="6727600"/>
            <a:ext cx="12192000" cy="13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3476924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3495659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4084601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558152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2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653667" y="701800"/>
            <a:ext cx="77300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8684665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6096000" y="100"/>
            <a:ext cx="6096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40" name="Google Shape;40;p9"/>
          <p:cNvCxnSpPr/>
          <p:nvPr/>
        </p:nvCxnSpPr>
        <p:spPr>
          <a:xfrm>
            <a:off x="6706233" y="5994000"/>
            <a:ext cx="6244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354000" y="1607767"/>
            <a:ext cx="5393600" cy="201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354000" y="3692001"/>
            <a:ext cx="5393600" cy="1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4105876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415600" y="5649100"/>
            <a:ext cx="79984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39736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/>
          <p:nvPr/>
        </p:nvSpPr>
        <p:spPr>
          <a:xfrm>
            <a:off x="0" y="6727600"/>
            <a:ext cx="12192000" cy="13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321967"/>
            <a:ext cx="11360800" cy="25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86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8666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8666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8666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8666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8666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8666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8666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8666" b="1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415600" y="4095067"/>
            <a:ext cx="11360800" cy="12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8724771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7557528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标题和内容" type="obj">
  <p:cSld name="1_标题和内容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body" idx="1"/>
          </p:nvPr>
        </p:nvSpPr>
        <p:spPr>
          <a:xfrm>
            <a:off x="609600" y="1600205"/>
            <a:ext cx="10972800" cy="45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72524" algn="l" rtl="0">
              <a:spcBef>
                <a:spcPts val="667"/>
              </a:spcBef>
              <a:spcAft>
                <a:spcPts val="0"/>
              </a:spcAft>
              <a:buSzPts val="800"/>
              <a:buChar char="●"/>
              <a:defRPr/>
            </a:lvl1pPr>
            <a:lvl2pPr marL="1219170" lvl="1" indent="-380990" algn="l" rtl="0">
              <a:spcBef>
                <a:spcPts val="533"/>
              </a:spcBef>
              <a:spcAft>
                <a:spcPts val="0"/>
              </a:spcAft>
              <a:buSzPts val="900"/>
              <a:buChar char="○"/>
              <a:defRPr/>
            </a:lvl2pPr>
            <a:lvl3pPr marL="1828754" lvl="2" indent="-389457" algn="l" rtl="0">
              <a:spcBef>
                <a:spcPts val="533"/>
              </a:spcBef>
              <a:spcAft>
                <a:spcPts val="0"/>
              </a:spcAft>
              <a:buSzPts val="1000"/>
              <a:buChar char="■"/>
              <a:defRPr/>
            </a:lvl3pPr>
            <a:lvl4pPr marL="2438339" lvl="3" indent="-389457" algn="l" rtl="0">
              <a:spcBef>
                <a:spcPts val="400"/>
              </a:spcBef>
              <a:spcAft>
                <a:spcPts val="0"/>
              </a:spcAft>
              <a:buSzPts val="1000"/>
              <a:buChar char="●"/>
              <a:defRPr/>
            </a:lvl4pPr>
            <a:lvl5pPr marL="3047924" lvl="4" indent="-380990" algn="l" rtl="0">
              <a:spcBef>
                <a:spcPts val="400"/>
              </a:spcBef>
              <a:spcAft>
                <a:spcPts val="0"/>
              </a:spcAft>
              <a:buSzPts val="900"/>
              <a:buChar char="○"/>
              <a:defRPr/>
            </a:lvl5pPr>
            <a:lvl6pPr marL="3657509" lvl="5" indent="-423323" algn="l" rtl="0">
              <a:spcBef>
                <a:spcPts val="40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1F497D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1F497D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1F497D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1F497D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1F497D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1F497D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1F497D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1F497D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1F497D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757574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11495618" y="6257926"/>
            <a:ext cx="696383" cy="44132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TextBox 15"/>
          <p:cNvSpPr txBox="1">
            <a:spLocks noChangeArrowheads="1"/>
          </p:cNvSpPr>
          <p:nvPr userDrawn="1"/>
        </p:nvSpPr>
        <p:spPr bwMode="auto">
          <a:xfrm>
            <a:off x="11719984" y="6308725"/>
            <a:ext cx="49084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D04DDBD-3AE0-5541-AE21-0512069FD2A5}" type="slidenum">
              <a:rPr lang="zh-CN" altLang="en-US" sz="1600">
                <a:solidFill>
                  <a:prstClr val="white"/>
                </a:solidFill>
                <a:latin typeface="Tw Cen MT" panose="020B0602020104020603" pitchFamily="34" charset="0"/>
                <a:ea typeface="华文仿宋" panose="02010600040101010101" charset="-122"/>
                <a:cs typeface="华文仿宋" panose="02010600040101010101" charset="-122"/>
              </a:rPr>
              <a:t>‹#›</a:t>
            </a:fld>
            <a:r>
              <a:rPr lang="zh-CN" altLang="en-US" sz="1600">
                <a:solidFill>
                  <a:prstClr val="white"/>
                </a:solidFill>
                <a:latin typeface="Tw Cen MT" panose="020B0602020104020603" pitchFamily="34" charset="0"/>
                <a:ea typeface="华文仿宋" panose="02010600040101010101" charset="-122"/>
                <a:cs typeface="华文仿宋" panose="02010600040101010101" charset="-122"/>
              </a:rPr>
              <a:t> </a:t>
            </a:r>
            <a:endParaRPr lang="zh-CN" altLang="en-US" sz="160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08996391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目录页">
  <p:cSld name="1_目录页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/>
          <p:nvPr/>
        </p:nvSpPr>
        <p:spPr>
          <a:xfrm>
            <a:off x="11495617" y="6257927"/>
            <a:ext cx="696400" cy="4412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rgbClr val="FFFFFF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63" name="Google Shape;63;p14"/>
          <p:cNvSpPr txBox="1"/>
          <p:nvPr/>
        </p:nvSpPr>
        <p:spPr>
          <a:xfrm>
            <a:off x="11719984" y="6308725"/>
            <a:ext cx="4908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6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r>
              <a:rPr lang="en" sz="16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endParaRPr sz="1600">
              <a:solidFill>
                <a:srgbClr val="FFFFF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  <p:extLst>
      <p:ext uri="{BB962C8B-B14F-4D97-AF65-F5344CB8AC3E}">
        <p14:creationId xmlns:p14="http://schemas.microsoft.com/office/powerpoint/2010/main" val="1595788157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 bwMode="white">
          <a:xfrm>
            <a:off x="0" y="5970590"/>
            <a:ext cx="12192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9"/>
          <p:cNvSpPr/>
          <p:nvPr/>
        </p:nvSpPr>
        <p:spPr>
          <a:xfrm>
            <a:off x="-12700" y="6053159"/>
            <a:ext cx="2999317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10"/>
          <p:cNvSpPr/>
          <p:nvPr/>
        </p:nvSpPr>
        <p:spPr>
          <a:xfrm>
            <a:off x="3145384" y="6043637"/>
            <a:ext cx="9046633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149600" y="4038600"/>
            <a:ext cx="8636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149600" y="6050037"/>
            <a:ext cx="89408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7" name="Date Placeholder 27"/>
          <p:cNvSpPr>
            <a:spLocks noGrp="1"/>
          </p:cNvSpPr>
          <p:nvPr>
            <p:ph type="dt" sz="half" idx="10"/>
          </p:nvPr>
        </p:nvSpPr>
        <p:spPr>
          <a:xfrm>
            <a:off x="101600" y="6069013"/>
            <a:ext cx="27432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781300" y="236561"/>
            <a:ext cx="7823200" cy="365125"/>
          </a:xfrm>
        </p:spPr>
        <p:txBody>
          <a:bodyPr/>
          <a:lstStyle>
            <a:lvl1pPr algn="r">
              <a:defRPr>
                <a:solidFill>
                  <a:srgbClr val="1F497D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0668000" y="228600"/>
            <a:ext cx="1117600" cy="3810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500">
                <a:ea typeface="+mn-ea"/>
              </a:defRPr>
            </a:lvl1pPr>
          </a:lstStyle>
          <a:p>
            <a:pPr>
              <a:defRPr/>
            </a:pPr>
            <a:fld id="{A98D0EA1-B231-B048-8197-471FC9BFCFC6}" type="slidenum">
              <a:rPr lang="en-US" altLang="zh-CN"/>
              <a:t>‹#›</a:t>
            </a:fld>
            <a:endParaRPr lang="en-US" altLang="zh-CN"/>
          </a:p>
        </p:txBody>
      </p:sp>
      <p:sp>
        <p:nvSpPr>
          <p:cNvPr id="12" name="矩形 11"/>
          <p:cNvSpPr/>
          <p:nvPr userDrawn="1"/>
        </p:nvSpPr>
        <p:spPr>
          <a:xfrm>
            <a:off x="11495618" y="6257926"/>
            <a:ext cx="696383" cy="44132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" name="TextBox 15"/>
          <p:cNvSpPr txBox="1">
            <a:spLocks noChangeArrowheads="1"/>
          </p:cNvSpPr>
          <p:nvPr userDrawn="1"/>
        </p:nvSpPr>
        <p:spPr bwMode="auto">
          <a:xfrm>
            <a:off x="11719984" y="6308725"/>
            <a:ext cx="49084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9pPr>
          </a:lstStyle>
          <a:p>
            <a:pPr eaLnBrk="1" hangingPunct="1"/>
            <a:fld id="{DD04DDBD-3AE0-5541-AE21-0512069FD2A5}" type="slidenum">
              <a:rPr lang="zh-CN" altLang="en-US" sz="1600">
                <a:solidFill>
                  <a:prstClr val="white"/>
                </a:solidFill>
                <a:latin typeface="Tw Cen MT" panose="020B0602020104020603" pitchFamily="34" charset="0"/>
                <a:ea typeface="华文仿宋" panose="02010600040101010101" charset="-122"/>
                <a:cs typeface="华文仿宋" panose="02010600040101010101" charset="-122"/>
              </a:rPr>
              <a:t>‹#›</a:t>
            </a:fld>
            <a:r>
              <a:rPr lang="zh-CN" altLang="en-US" sz="1600">
                <a:solidFill>
                  <a:prstClr val="white"/>
                </a:solidFill>
                <a:latin typeface="Tw Cen MT" panose="020B0602020104020603" pitchFamily="34" charset="0"/>
                <a:ea typeface="华文仿宋" panose="02010600040101010101" charset="-122"/>
                <a:cs typeface="华文仿宋" panose="02010600040101010101" charset="-122"/>
              </a:rPr>
              <a:t> </a:t>
            </a:r>
            <a:endParaRPr lang="zh-CN" altLang="en-US" sz="160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81173323"/>
      </p:ext>
    </p:extLst>
  </p:cSld>
  <p:clrMapOvr>
    <a:masterClrMapping/>
  </p:clrMapOvr>
  <p:transition spd="slow">
    <p:push dir="u"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pic4.nipic.com/20090730/1049187_072952056_2.jpg"/>
          <p:cNvPicPr>
            <a:picLocks noChangeAspect="1" noChangeArrowheads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" b="81671"/>
          <a:stretch>
            <a:fillRect/>
          </a:stretch>
        </p:blipFill>
        <p:spPr bwMode="auto">
          <a:xfrm>
            <a:off x="2351620" y="260373"/>
            <a:ext cx="9810749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260353"/>
            <a:ext cx="12153900" cy="6597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13"/>
          <p:cNvSpPr/>
          <p:nvPr userDrawn="1"/>
        </p:nvSpPr>
        <p:spPr>
          <a:xfrm>
            <a:off x="0" y="6635759"/>
            <a:ext cx="12192000" cy="222251"/>
          </a:xfrm>
          <a:prstGeom prst="rect">
            <a:avLst/>
          </a:prstGeom>
          <a:solidFill>
            <a:srgbClr val="57CC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616024"/>
            <a:ext cx="10871200" cy="990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8128000" y="6635773"/>
            <a:ext cx="3556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17" y="6635773"/>
            <a:ext cx="722841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658941"/>
            <a:ext cx="711200" cy="2444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500">
                <a:solidFill>
                  <a:srgbClr val="FFFFFF"/>
                </a:solidFill>
                <a:ea typeface="+mn-ea"/>
              </a:defRPr>
            </a:lvl1pPr>
          </a:lstStyle>
          <a:p>
            <a:pPr>
              <a:defRPr/>
            </a:pPr>
            <a:fld id="{41BE1429-D63D-3D4C-9ABB-6E0A5B0B3998}" type="slidenum">
              <a:rPr lang="en-US" altLang="zh-CN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7866711"/>
      </p:ext>
    </p:extLst>
  </p:cSld>
  <p:clrMapOvr>
    <a:masterClrMapping/>
  </p:clrMapOvr>
  <p:transition spd="slow">
    <p:push dir="u"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3" y="2743209"/>
            <a:ext cx="9497484" cy="1673225"/>
          </a:xfrm>
        </p:spPr>
        <p:txBody>
          <a:bodyPr/>
          <a:lstStyle>
            <a:lvl1pPr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600200"/>
            <a:ext cx="1016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4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23"/>
            <a:ext cx="1727200" cy="701675"/>
          </a:xfrm>
        </p:spPr>
        <p:txBody>
          <a:bodyPr>
            <a:noAutofit/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2400">
                <a:solidFill>
                  <a:srgbClr val="FFFFFF"/>
                </a:solidFill>
                <a:ea typeface="+mn-ea"/>
              </a:defRPr>
            </a:lvl1pPr>
          </a:lstStyle>
          <a:p>
            <a:pPr>
              <a:defRPr/>
            </a:pPr>
            <a:fld id="{2E5CEBE6-99F6-A542-9F29-EF12F5588D44}" type="slidenum">
              <a:rPr lang="en-US" altLang="zh-CN"/>
              <a:t>‹#›</a:t>
            </a:fld>
            <a:endParaRPr lang="en-US" altLang="zh-CN"/>
          </a:p>
        </p:txBody>
      </p:sp>
      <p:sp>
        <p:nvSpPr>
          <p:cNvPr id="6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978079"/>
      </p:ext>
    </p:extLst>
  </p:cSld>
  <p:clrMapOvr>
    <a:masterClrMapping/>
  </p:clrMapOvr>
  <p:transition spd="slow">
    <p:push dir="u"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812800" y="1589567"/>
            <a:ext cx="5181600" cy="45720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459868" y="1589567"/>
            <a:ext cx="5181600" cy="45720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728425"/>
      </p:ext>
    </p:extLst>
  </p:cSld>
  <p:clrMapOvr>
    <a:masterClrMapping/>
  </p:clrMapOvr>
  <p:transition spd="slow">
    <p:push dir="u"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273061"/>
            <a:ext cx="10871200" cy="869951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812800" y="2438400"/>
            <a:ext cx="5181600" cy="35814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400800" y="2438400"/>
            <a:ext cx="5181600" cy="35814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812800" y="1752600"/>
            <a:ext cx="51816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6400800" y="1752600"/>
            <a:ext cx="51816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500">
                <a:solidFill>
                  <a:srgbClr val="FFFFFF"/>
                </a:solidFill>
                <a:ea typeface="+mn-ea"/>
              </a:defRPr>
            </a:lvl1pPr>
          </a:lstStyle>
          <a:p>
            <a:pPr>
              <a:defRPr/>
            </a:pPr>
            <a:fld id="{2789BAC8-7BBD-E045-9E3F-9BFF601EBB84}" type="slidenum">
              <a:rPr lang="en-US" altLang="zh-CN"/>
              <a:t>‹#›</a:t>
            </a:fld>
            <a:endParaRPr lang="en-US" altLang="zh-CN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316368"/>
      </p:ext>
    </p:extLst>
  </p:cSld>
  <p:clrMapOvr>
    <a:masterClrMapping/>
  </p:clrMapOvr>
  <p:transition spd="slow">
    <p:push dir="u"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711200" cy="3810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500">
                <a:ea typeface="+mn-ea"/>
              </a:defRPr>
            </a:lvl1pPr>
          </a:lstStyle>
          <a:p>
            <a:pPr>
              <a:defRPr/>
            </a:pPr>
            <a:fld id="{344C9DF7-ECAA-8F4C-8C41-89CFFEAD1E24}" type="slidenum">
              <a:rPr lang="en-US" altLang="zh-CN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62128798"/>
      </p:ext>
    </p:extLst>
  </p:cSld>
  <p:clrMapOvr>
    <a:masterClrMapping/>
  </p:clrMapOvr>
  <p:transition spd="slow">
    <p:push dir="u"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sm_glob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33" y="1755775"/>
            <a:ext cx="2152651" cy="1689100"/>
          </a:xfrm>
          <a:prstGeom prst="rect">
            <a:avLst/>
          </a:prstGeom>
          <a:noFill/>
          <a:ln w="50800" cap="sq" cmpd="dbl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3061"/>
            <a:ext cx="10769600" cy="869951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3149600" y="1752600"/>
            <a:ext cx="8534400" cy="44196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500">
                <a:solidFill>
                  <a:srgbClr val="FFFFFF"/>
                </a:solidFill>
                <a:ea typeface="+mn-ea"/>
              </a:defRPr>
            </a:lvl1pPr>
          </a:lstStyle>
          <a:p>
            <a:pPr>
              <a:defRPr/>
            </a:pPr>
            <a:fld id="{C2423DF1-4F5D-1C45-BDC2-DCB0863C4C22}" type="slidenum">
              <a:rPr lang="en-US" altLang="zh-CN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8479101"/>
      </p:ext>
    </p:extLst>
  </p:cSld>
  <p:clrMapOvr>
    <a:masterClrMapping/>
  </p:clrMapOvr>
  <p:transition spd="slow">
    <p:push dir="u"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 bwMode="white">
          <a:xfrm>
            <a:off x="-12700" y="4572022"/>
            <a:ext cx="12192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-12696" y="4664075"/>
            <a:ext cx="1951567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2059517" y="4654551"/>
            <a:ext cx="10132483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10"/>
          <p:cNvSpPr/>
          <p:nvPr/>
        </p:nvSpPr>
        <p:spPr bwMode="white">
          <a:xfrm>
            <a:off x="1930417" y="4"/>
            <a:ext cx="133351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3600" y="5486400"/>
            <a:ext cx="97536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1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4648200"/>
            <a:ext cx="97536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80768" y="0"/>
            <a:ext cx="10111232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9" name="Date Placeholder 11"/>
          <p:cNvSpPr>
            <a:spLocks noGrp="1"/>
          </p:cNvSpPr>
          <p:nvPr>
            <p:ph type="dt" sz="half" idx="10"/>
          </p:nvPr>
        </p:nvSpPr>
        <p:spPr>
          <a:xfrm>
            <a:off x="8331200" y="6248422"/>
            <a:ext cx="3556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73"/>
            <a:ext cx="1930400" cy="6635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2800">
                <a:solidFill>
                  <a:srgbClr val="FFFFFF"/>
                </a:solidFill>
                <a:ea typeface="+mn-ea"/>
              </a:defRPr>
            </a:lvl1pPr>
          </a:lstStyle>
          <a:p>
            <a:pPr>
              <a:defRPr/>
            </a:pPr>
            <a:fld id="{AE0EF690-A8DB-9E43-8AAC-D9180DCE6A79}" type="slidenum">
              <a:rPr lang="en-US" altLang="zh-CN"/>
              <a:t>‹#›</a:t>
            </a:fld>
            <a:endParaRPr lang="en-US" altLang="zh-CN"/>
          </a:p>
        </p:txBody>
      </p:sp>
      <p:sp>
        <p:nvSpPr>
          <p:cNvPr id="11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2133600" y="6248422"/>
            <a:ext cx="6096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254758"/>
      </p:ext>
    </p:extLst>
  </p:cSld>
  <p:clrMapOvr>
    <a:masterClrMapping/>
  </p:clrMapOvr>
  <p:transition spd="slow">
    <p:push dir="u"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005AE6CB-5DF4-204D-AFDE-861941917B17}" type="slidenum">
              <a:rPr lang="en-US" altLang="zh-CN"/>
              <a:t>‹#›</a:t>
            </a:fld>
            <a:endParaRPr lang="en-US" altLang="zh-CN" sz="15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228269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4454982"/>
      </p:ext>
    </p:extLst>
  </p:cSld>
  <p:clrMapOvr>
    <a:masterClrMapping/>
  </p:clrMapOvr>
  <p:transition spd="slow" advClick="0" advTm="2000">
    <p:push dir="u"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 bwMode="white">
          <a:xfrm>
            <a:off x="8128017" y="0"/>
            <a:ext cx="427567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8189384" y="609600"/>
            <a:ext cx="3048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8189384" y="0"/>
            <a:ext cx="3048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37600" y="609623"/>
            <a:ext cx="2743200" cy="5516563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2"/>
            <a:ext cx="7416800" cy="551656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8737600" y="6248422"/>
            <a:ext cx="2946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17" y="6248422"/>
            <a:ext cx="743161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075084" y="103740"/>
            <a:ext cx="533400" cy="325967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CBA56CF0-F7DC-2542-A6FF-A57B80F39B78}" type="slidenum">
              <a:rPr lang="en-US" altLang="zh-CN"/>
              <a:t>‹#›</a:t>
            </a:fld>
            <a:endParaRPr lang="en-US" altLang="zh-CN" sz="15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27690"/>
      </p:ext>
    </p:extLst>
  </p:cSld>
  <p:clrMapOvr>
    <a:masterClrMapping/>
  </p:clrMapOvr>
  <p:transition spd="slow">
    <p:push dir="u"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500">
                <a:solidFill>
                  <a:srgbClr val="FFFFFF"/>
                </a:solidFill>
                <a:ea typeface="+mn-ea"/>
              </a:defRPr>
            </a:lvl1pPr>
          </a:lstStyle>
          <a:p>
            <a:pPr>
              <a:defRPr/>
            </a:pPr>
            <a:fld id="{4F65002F-5595-844A-A481-381A64EF8A64}" type="slidenum">
              <a:rPr lang="en-US" altLang="zh-CN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95871594"/>
      </p:ext>
    </p:extLst>
  </p:cSld>
  <p:clrMapOvr>
    <a:masterClrMapping/>
  </p:clrMapOvr>
  <p:transition spd="slow">
    <p:push dir="u"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11495634" y="6257946"/>
            <a:ext cx="696383" cy="44132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TextBox 15"/>
          <p:cNvSpPr txBox="1">
            <a:spLocks noChangeArrowheads="1"/>
          </p:cNvSpPr>
          <p:nvPr userDrawn="1"/>
        </p:nvSpPr>
        <p:spPr bwMode="auto">
          <a:xfrm>
            <a:off x="11719984" y="6308726"/>
            <a:ext cx="490832" cy="3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6" tIns="45718" rIns="91436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9pPr>
          </a:lstStyle>
          <a:p>
            <a:pPr eaLnBrk="1" hangingPunct="1"/>
            <a:fld id="{DD04DDBD-3AE0-5541-AE21-0512069FD2A5}" type="slidenum">
              <a:rPr lang="zh-CN" altLang="en-US" sz="1600">
                <a:solidFill>
                  <a:prstClr val="white"/>
                </a:solidFill>
                <a:latin typeface="Tw Cen MT" panose="020B0602020104020603" pitchFamily="34" charset="0"/>
                <a:ea typeface="华文仿宋" panose="02010600040101010101" charset="-122"/>
                <a:cs typeface="华文仿宋" panose="02010600040101010101" charset="-122"/>
              </a:rPr>
              <a:t>‹#›</a:t>
            </a:fld>
            <a:r>
              <a:rPr lang="zh-CN" altLang="en-US" sz="1600">
                <a:solidFill>
                  <a:prstClr val="white"/>
                </a:solidFill>
                <a:latin typeface="Tw Cen MT" panose="020B0602020104020603" pitchFamily="34" charset="0"/>
                <a:ea typeface="华文仿宋" panose="02010600040101010101" charset="-122"/>
                <a:cs typeface="华文仿宋" panose="02010600040101010101" charset="-122"/>
              </a:rPr>
              <a:t> </a:t>
            </a:r>
            <a:endParaRPr lang="zh-CN" altLang="en-US" sz="160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2951416"/>
      </p:ext>
    </p:extLst>
  </p:cSld>
  <p:clrMapOvr>
    <a:masterClrMapping/>
  </p:clrMapOvr>
  <p:transition spd="slow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0" y="6727600"/>
            <a:ext cx="12192000" cy="13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</a:endParaRPr>
          </a:p>
        </p:txBody>
      </p:sp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0" tIns="91420" rIns="91420" bIns="9142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0" tIns="91420" rIns="91420" bIns="91420" anchor="t" anchorCtr="0">
            <a:noAutofit/>
          </a:bodyPr>
          <a:lstStyle>
            <a:lvl1pPr marL="609600" lvl="0" indent="-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200" lvl="1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6565" lvl="6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165" lvl="7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5765" lvl="8" indent="-423545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0" tIns="91420" rIns="91420" bIns="9142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82932591"/>
      </p:ext>
    </p:extLst>
  </p:cSld>
  <p:clrMapOvr>
    <a:masterClrMapping/>
  </p:clrMapOvr>
  <p:transition spd="slow">
    <p:push dir="u"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B6224C-3335-4133-8463-FF5F009EA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0D64B3B-DEFB-429C-8B5A-4629E053F1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F6FE6D3-51FF-4F9B-97FC-42116763D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50F47-086B-4E22-82CD-05C6F021CA44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5B26A47-271E-4926-8B28-B1F62D138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E5F3A0-7273-4B8B-BD4C-7B9F9332F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99FDF-5D96-48D1-888B-2469C4150B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4132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868506"/>
            <a:chOff x="0" y="0"/>
            <a:chExt cx="12192000" cy="868506"/>
          </a:xfrm>
        </p:grpSpPr>
        <p:sp>
          <p:nvSpPr>
            <p:cNvPr id="9" name="矩形 8"/>
            <p:cNvSpPr/>
            <p:nvPr/>
          </p:nvSpPr>
          <p:spPr>
            <a:xfrm>
              <a:off x="0" y="0"/>
              <a:ext cx="457200" cy="86850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  <a:sym typeface="字魂35号-经典雅黑" panose="02000000000000000000" pitchFamily="2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457200" y="0"/>
              <a:ext cx="11734800" cy="868506"/>
            </a:xfrm>
            <a:prstGeom prst="rect">
              <a:avLst/>
            </a:prstGeom>
            <a:solidFill>
              <a:srgbClr val="1D76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  <a:sym typeface="字魂35号-经典雅黑" panose="02000000000000000000" pitchFamily="2" charset="-122"/>
              </a:endParaRPr>
            </a:p>
          </p:txBody>
        </p:sp>
        <p:sp>
          <p:nvSpPr>
            <p:cNvPr id="10" name="9"/>
            <p:cNvSpPr txBox="1"/>
            <p:nvPr/>
          </p:nvSpPr>
          <p:spPr>
            <a:xfrm>
              <a:off x="574314" y="167637"/>
              <a:ext cx="3464285" cy="50292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 algn="ctr"/>
              <a:endParaRPr lang="zh-CN" altLang="en-US" sz="3300" b="1" spc="300" dirty="0">
                <a:solidFill>
                  <a:schemeClr val="bg1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  <a:sym typeface="字魂35号-经典雅黑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8124324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4912437"/>
      </p:ext>
    </p:extLst>
  </p:cSld>
  <p:clrMapOvr>
    <a:masterClrMapping/>
  </p:clrMapOvr>
  <p:transition spd="slow" advClick="0" advTm="2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4927755"/>
      </p:ext>
    </p:extLst>
  </p:cSld>
  <p:clrMapOvr>
    <a:masterClrMapping/>
  </p:clrMapOvr>
  <p:transition spd="slow" advClick="0" advTm="2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8787202"/>
      </p:ext>
    </p:extLst>
  </p:cSld>
  <p:clrMapOvr>
    <a:masterClrMapping/>
  </p:clrMapOvr>
  <p:transition spd="slow" advClick="0" advTm="2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451429"/>
      </p:ext>
    </p:extLst>
  </p:cSld>
  <p:clrMapOvr>
    <a:masterClrMapping/>
  </p:clrMapOvr>
  <p:transition spd="slow" advClick="0" advTm="2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982B1-E5F0-4DA5-9A37-C058F95EC5B4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7A7CA-A168-4758-B34D-CF75C344E6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09170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0" y="-27305"/>
            <a:ext cx="12192000" cy="686435"/>
            <a:chOff x="0" y="-1270"/>
            <a:chExt cx="12192000" cy="868972"/>
          </a:xfrm>
        </p:grpSpPr>
        <p:sp>
          <p:nvSpPr>
            <p:cNvPr id="9" name="矩形 8"/>
            <p:cNvSpPr/>
            <p:nvPr/>
          </p:nvSpPr>
          <p:spPr>
            <a:xfrm>
              <a:off x="0" y="338"/>
              <a:ext cx="457200" cy="867364"/>
            </a:xfrm>
            <a:prstGeom prst="rect">
              <a:avLst/>
            </a:prstGeom>
            <a:solidFill>
              <a:srgbClr val="CCCF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  <a:sym typeface="字魂35号-经典雅黑" panose="02000000000000000000" pitchFamily="2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457200" y="-1270"/>
              <a:ext cx="11734800" cy="868168"/>
            </a:xfrm>
            <a:prstGeom prst="rect">
              <a:avLst/>
            </a:prstGeom>
            <a:solidFill>
              <a:srgbClr val="157B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  <a:sym typeface="字魂35号-经典雅黑" panose="02000000000000000000" pitchFamily="2" charset="-122"/>
              </a:endParaRPr>
            </a:p>
          </p:txBody>
        </p:sp>
        <p:sp>
          <p:nvSpPr>
            <p:cNvPr id="10" name="9"/>
            <p:cNvSpPr txBox="1"/>
            <p:nvPr/>
          </p:nvSpPr>
          <p:spPr>
            <a:xfrm>
              <a:off x="574314" y="167637"/>
              <a:ext cx="3464285" cy="63665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 algn="ctr"/>
              <a:endParaRPr lang="zh-CN" altLang="en-US" sz="3300" b="1" spc="300" dirty="0">
                <a:solidFill>
                  <a:schemeClr val="bg1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  <a:sym typeface="字魂35号-经典雅黑" panose="02000000000000000000" pitchFamily="2" charset="-122"/>
              </a:endParaRPr>
            </a:p>
          </p:txBody>
        </p:sp>
      </p:grpSp>
      <p:sp>
        <p:nvSpPr>
          <p:cNvPr id="5" name="矩形 4"/>
          <p:cNvSpPr/>
          <p:nvPr userDrawn="1"/>
        </p:nvSpPr>
        <p:spPr>
          <a:xfrm flipV="1">
            <a:off x="-3810" y="6777990"/>
            <a:ext cx="12192635" cy="102870"/>
          </a:xfrm>
          <a:prstGeom prst="rect">
            <a:avLst/>
          </a:prstGeom>
          <a:solidFill>
            <a:srgbClr val="157B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3330114"/>
      </p:ext>
    </p:extLst>
  </p:cSld>
  <p:clrMapOvr>
    <a:masterClrMapping/>
  </p:clrMapOvr>
  <p:transition spd="slow" advClick="0" advTm="2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7197047"/>
      </p:ext>
    </p:extLst>
  </p:cSld>
  <p:clrMapOvr>
    <a:masterClrMapping/>
  </p:clrMapOvr>
  <p:transition spd="slow" advClick="0" advTm="2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0258399"/>
      </p:ext>
    </p:extLst>
  </p:cSld>
  <p:clrMapOvr>
    <a:masterClrMapping/>
  </p:clrMapOvr>
  <p:transition spd="slow" advClick="0" advTm="200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8771279"/>
      </p:ext>
    </p:extLst>
  </p:cSld>
  <p:clrMapOvr>
    <a:masterClrMapping/>
  </p:clrMapOvr>
  <p:transition spd="slow" advClick="0" advTm="200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4235101"/>
      </p:ext>
    </p:extLst>
  </p:cSld>
  <p:clrMapOvr>
    <a:masterClrMapping/>
  </p:clrMapOvr>
  <p:transition spd="slow" advClick="0" advTm="2000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11495618" y="6257926"/>
            <a:ext cx="696383" cy="441325"/>
          </a:xfrm>
          <a:prstGeom prst="rect">
            <a:avLst/>
          </a:prstGeom>
          <a:solidFill>
            <a:srgbClr val="3F95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3" name="TextBox 15"/>
          <p:cNvSpPr txBox="1">
            <a:spLocks noChangeArrowheads="1"/>
          </p:cNvSpPr>
          <p:nvPr userDrawn="1"/>
        </p:nvSpPr>
        <p:spPr bwMode="auto">
          <a:xfrm>
            <a:off x="11719985" y="6308726"/>
            <a:ext cx="47160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9pPr>
          </a:lstStyle>
          <a:p>
            <a:pPr eaLnBrk="1" hangingPunct="1"/>
            <a:fld id="{8E4B99AF-2065-C44B-B6E1-11C788867C55}" type="slidenum">
              <a:rPr lang="zh-CN" altLang="en-US" sz="1600">
                <a:solidFill>
                  <a:srgbClr val="FFFFFF"/>
                </a:solidFill>
              </a:rPr>
              <a:t>‹#›</a:t>
            </a:fld>
            <a:r>
              <a:rPr lang="zh-CN" altLang="en-US" sz="1600">
                <a:solidFill>
                  <a:srgbClr val="FFFFFF"/>
                </a:solidFill>
              </a:rPr>
              <a:t> </a:t>
            </a:r>
            <a:endParaRPr lang="zh-CN" altLang="en-US" sz="160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973139"/>
            <a:ext cx="12192000" cy="115887"/>
          </a:xfrm>
          <a:prstGeom prst="rect">
            <a:avLst/>
          </a:prstGeom>
          <a:solidFill>
            <a:srgbClr val="3F95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263792"/>
      </p:ext>
    </p:extLst>
  </p:cSld>
  <p:clrMapOvr>
    <a:masterClrMapping/>
  </p:clrMapOvr>
  <p:transition spd="slow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6315124"/>
      </p:ext>
    </p:extLst>
  </p:cSld>
  <p:clrMapOvr>
    <a:masterClrMapping/>
  </p:clrMapOvr>
  <p:transition spd="slow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11495618" y="6257926"/>
            <a:ext cx="696383" cy="441325"/>
          </a:xfrm>
          <a:prstGeom prst="rect">
            <a:avLst/>
          </a:prstGeom>
          <a:solidFill>
            <a:srgbClr val="3F95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4" name="TextBox 15"/>
          <p:cNvSpPr txBox="1">
            <a:spLocks noChangeArrowheads="1"/>
          </p:cNvSpPr>
          <p:nvPr userDrawn="1"/>
        </p:nvSpPr>
        <p:spPr bwMode="auto">
          <a:xfrm>
            <a:off x="11719985" y="6308726"/>
            <a:ext cx="47160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9pPr>
          </a:lstStyle>
          <a:p>
            <a:pPr eaLnBrk="1" hangingPunct="1"/>
            <a:fld id="{5E0CA96D-1403-F641-ACD6-BF7D9FA679F4}" type="slidenum">
              <a:rPr lang="zh-CN" altLang="en-US" sz="1600">
                <a:solidFill>
                  <a:srgbClr val="FFFFFF"/>
                </a:solidFill>
              </a:rPr>
              <a:t>‹#›</a:t>
            </a:fld>
            <a:r>
              <a:rPr lang="zh-CN" altLang="en-US" sz="1600">
                <a:solidFill>
                  <a:srgbClr val="FFFFFF"/>
                </a:solidFill>
              </a:rPr>
              <a:t> </a:t>
            </a:r>
            <a:endParaRPr lang="zh-CN" altLang="en-US" sz="160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>
          <a:xfrm>
            <a:off x="8128000" y="6248401"/>
            <a:ext cx="35560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2BF5336-BCAC-404B-8E5C-CF787CB4FFEA}" type="datetime8">
              <a:rPr lang="en-US"/>
              <a:t>2/22/2023 5:48 PM</a:t>
            </a:fld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12801" y="6248401"/>
            <a:ext cx="7228417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1271589"/>
            <a:ext cx="711200" cy="24447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ED99E51-A34E-4440-8E9C-41AFB618825B}" type="slidenum">
              <a:rPr lang="en-US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651671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11495618" y="6257926"/>
            <a:ext cx="696383" cy="441325"/>
          </a:xfrm>
          <a:prstGeom prst="rect">
            <a:avLst/>
          </a:prstGeom>
          <a:solidFill>
            <a:srgbClr val="3F95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5" name="TextBox 15"/>
          <p:cNvSpPr txBox="1">
            <a:spLocks noChangeArrowheads="1"/>
          </p:cNvSpPr>
          <p:nvPr userDrawn="1"/>
        </p:nvSpPr>
        <p:spPr bwMode="auto">
          <a:xfrm>
            <a:off x="11719985" y="6308726"/>
            <a:ext cx="47160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9pPr>
          </a:lstStyle>
          <a:p>
            <a:pPr eaLnBrk="1" hangingPunct="1"/>
            <a:fld id="{3AE40756-9A08-E54D-AD63-A6F2E65CE317}" type="slidenum">
              <a:rPr lang="zh-CN" altLang="en-US" sz="1600">
                <a:solidFill>
                  <a:srgbClr val="FFFFFF"/>
                </a:solidFill>
              </a:rPr>
              <a:t>‹#›</a:t>
            </a:fld>
            <a:r>
              <a:rPr lang="zh-CN" altLang="en-US" sz="1600">
                <a:solidFill>
                  <a:srgbClr val="FFFFFF"/>
                </a:solidFill>
              </a:rPr>
              <a:t> </a:t>
            </a:r>
            <a:endParaRPr lang="zh-CN" altLang="en-US" sz="160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91425" tIns="91425" rIns="91425" bIns="91425" anchor="t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19"/>
          <p:cNvSpPr txBox="1">
            <a:spLocks noGrp="1"/>
          </p:cNvSpPr>
          <p:nvPr>
            <p:ph type="sldNum" idx="10"/>
          </p:nvPr>
        </p:nvSpPr>
        <p:spPr>
          <a:xfrm>
            <a:off x="11296651" y="6218239"/>
            <a:ext cx="732367" cy="523875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E2A92AA-9A3B-2A4E-A4EE-49BBE89232C6}" type="slidenum">
              <a:rPr lang="en-GB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2736170"/>
      </p:ext>
    </p:extLst>
  </p:cSld>
  <p:clrMapOvr>
    <a:masterClrMapping/>
  </p:clrMapOvr>
  <p:transition spd="slow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34B3081-20DD-204C-9D4B-90A74E871412}" type="datetimeFigureOut">
              <a:rPr lang="zh-CN" altLang="en-US"/>
              <a:t>2023/2/22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3C026D7-991A-1B48-A432-6D7689774D4B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796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982B1-E5F0-4DA5-9A37-C058F95EC5B4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7A7CA-A168-4758-B34D-CF75C344E6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32397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0E798AB-E1D4-034F-AFD6-651FE7034E78}" type="datetimeFigureOut">
              <a:rPr lang="zh-CN" altLang="en-US"/>
              <a:t>2023/2/22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46C48F3-19B0-F24B-9477-32CB5814A16F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38186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2F8C7A5-59C2-B843-9BA4-7B61E7EDF28D}" type="datetimeFigureOut">
              <a:rPr lang="zh-CN" altLang="en-US"/>
              <a:t>2023/2/22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FA89E1A-F55C-9449-89E0-267B84C2E2DF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94541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5E3FE9D-43D9-F149-B764-40E6A69279AE}" type="datetimeFigureOut">
              <a:rPr lang="zh-CN" altLang="en-US"/>
              <a:t>2023/2/22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294539E-D9DD-5C45-A32E-D0E4BA905BC4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71907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4D3BF8F-8B41-F24C-AED2-66D112B0DE99}" type="datetimeFigureOut">
              <a:rPr lang="zh-CN" altLang="en-US"/>
              <a:t>2023/2/22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04378EB-5312-724A-B18C-2F6EB6BFA3E6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44682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3174FEE-484B-604F-B972-55F8C2F13014}" type="datetimeFigureOut">
              <a:rPr lang="zh-CN" altLang="en-US"/>
              <a:t>2023/2/22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603032D-5590-F043-AEDD-B1D89F03E425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00427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3F326E4-C5C0-3E44-A508-59AC99039A7D}" type="datetimeFigureOut">
              <a:rPr lang="zh-CN" altLang="en-US"/>
              <a:t>2023/2/22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C66CC35-FF0B-8A40-904B-23E184BBF969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06737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2CA5EDF-019C-A346-87DD-22F8FDF4B6DA}" type="datetimeFigureOut">
              <a:rPr lang="zh-CN" altLang="en-US"/>
              <a:t>2023/2/22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EFEDE11-A124-4148-AF61-2D619092D3B1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44663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C6DD898-9B9B-5B49-BADC-54DEA0D9A552}" type="datetimeFigureOut">
              <a:rPr lang="zh-CN" altLang="en-US"/>
              <a:t>2023/2/22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533958A-7EB8-354E-BC5A-AE25E7CB250A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83654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DA8C208-6F28-3E41-84A8-63563B28F041}" type="datetimeFigureOut">
              <a:rPr lang="zh-CN" altLang="en-US"/>
              <a:t>2023/2/22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4F5B671-958B-6847-89E7-DC76E53C2182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02461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038AF20-F039-E745-8241-685D1D57927A}" type="datetimeFigureOut">
              <a:rPr lang="zh-CN" altLang="en-US"/>
              <a:t>2023/2/22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22901D0-2694-2E44-9024-FC1846185648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5723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982B1-E5F0-4DA5-9A37-C058F95EC5B4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7A7CA-A168-4758-B34D-CF75C344E6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66819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ic4.nipic.com/20090730/1049187_072952056_2.jpg"/>
          <p:cNvPicPr>
            <a:picLocks noChangeAspect="1" noChangeArrowheads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" b="81671"/>
          <a:stretch>
            <a:fillRect/>
          </a:stretch>
        </p:blipFill>
        <p:spPr bwMode="auto">
          <a:xfrm>
            <a:off x="2351618" y="260351"/>
            <a:ext cx="9810749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12192000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13"/>
          <p:cNvSpPr/>
          <p:nvPr userDrawn="1"/>
        </p:nvSpPr>
        <p:spPr>
          <a:xfrm>
            <a:off x="0" y="6635750"/>
            <a:ext cx="12192000" cy="222250"/>
          </a:xfrm>
          <a:prstGeom prst="rect">
            <a:avLst/>
          </a:prstGeom>
          <a:solidFill>
            <a:srgbClr val="57CC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8128000" y="6635751"/>
            <a:ext cx="3556000" cy="365125"/>
          </a:xfr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C27FBE2-ABEA-4A4D-8519-2946509895F0}" type="datetime8">
              <a:rPr lang="en-US"/>
              <a:t>2/22/2023 5:48 PM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1" y="6635751"/>
            <a:ext cx="7228417" cy="365125"/>
          </a:xfr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237037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ic4.nipic.com/20090730/1049187_072952056_2.jpg"/>
          <p:cNvPicPr>
            <a:picLocks noChangeAspect="1" noChangeArrowheads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" b="81671"/>
          <a:stretch>
            <a:fillRect/>
          </a:stretch>
        </p:blipFill>
        <p:spPr bwMode="auto">
          <a:xfrm>
            <a:off x="2351618" y="260351"/>
            <a:ext cx="9810749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12192000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13"/>
          <p:cNvSpPr/>
          <p:nvPr userDrawn="1"/>
        </p:nvSpPr>
        <p:spPr>
          <a:xfrm>
            <a:off x="0" y="6635750"/>
            <a:ext cx="12192000" cy="222250"/>
          </a:xfrm>
          <a:prstGeom prst="rect">
            <a:avLst/>
          </a:prstGeom>
          <a:solidFill>
            <a:srgbClr val="57CC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8128000" y="6635751"/>
            <a:ext cx="3556000" cy="365125"/>
          </a:xfrm>
        </p:spPr>
        <p:txBody>
          <a:bodyPr/>
          <a:lstStyle>
            <a:lvl1pPr eaLnBrk="0" hangingPunct="0">
              <a:defRPr>
                <a:solidFill>
                  <a:srgbClr val="1F497D"/>
                </a:solidFill>
              </a:defRPr>
            </a:lvl1pPr>
          </a:lstStyle>
          <a:p>
            <a:pPr>
              <a:defRPr/>
            </a:pPr>
            <a:fld id="{851A4AB7-2CB9-4175-BB0B-4DE6CD479518}" type="datetime8">
              <a:rPr lang="en-US"/>
              <a:t>2/22/2023 5:48 PM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1" y="6635751"/>
            <a:ext cx="7228417" cy="365125"/>
          </a:xfrm>
        </p:spPr>
        <p:txBody>
          <a:bodyPr/>
          <a:lstStyle>
            <a:lvl1pPr eaLnBrk="0" hangingPunct="0">
              <a:defRPr>
                <a:solidFill>
                  <a:srgbClr val="1F497D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385182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ic4.nipic.com/20090730/1049187_072952056_2.jpg"/>
          <p:cNvPicPr>
            <a:picLocks noChangeAspect="1" noChangeArrowheads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" b="81671"/>
          <a:stretch>
            <a:fillRect/>
          </a:stretch>
        </p:blipFill>
        <p:spPr bwMode="auto">
          <a:xfrm>
            <a:off x="2351618" y="260351"/>
            <a:ext cx="9810749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12192000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13"/>
          <p:cNvSpPr/>
          <p:nvPr userDrawn="1"/>
        </p:nvSpPr>
        <p:spPr>
          <a:xfrm>
            <a:off x="0" y="6635750"/>
            <a:ext cx="12192000" cy="222250"/>
          </a:xfrm>
          <a:prstGeom prst="rect">
            <a:avLst/>
          </a:prstGeom>
          <a:solidFill>
            <a:srgbClr val="57CC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8128000" y="6635751"/>
            <a:ext cx="3556000" cy="365125"/>
          </a:xfrm>
        </p:spPr>
        <p:txBody>
          <a:bodyPr/>
          <a:lstStyle>
            <a:lvl1pPr eaLnBrk="0" hangingPunct="0">
              <a:defRPr>
                <a:solidFill>
                  <a:srgbClr val="1F497D"/>
                </a:solidFill>
              </a:defRPr>
            </a:lvl1pPr>
          </a:lstStyle>
          <a:p>
            <a:pPr>
              <a:defRPr/>
            </a:pPr>
            <a:fld id="{4C056DB9-507C-4BB2-90C2-F5378C34AD0D}" type="datetime8">
              <a:rPr lang="en-US"/>
              <a:t>2/22/2023 5:48 PM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1" y="6635751"/>
            <a:ext cx="7228417" cy="365125"/>
          </a:xfrm>
        </p:spPr>
        <p:txBody>
          <a:bodyPr/>
          <a:lstStyle>
            <a:lvl1pPr eaLnBrk="0" hangingPunct="0">
              <a:defRPr>
                <a:solidFill>
                  <a:srgbClr val="1F497D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065335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11495618" y="6257926"/>
            <a:ext cx="696383" cy="441325"/>
          </a:xfrm>
          <a:prstGeom prst="rect">
            <a:avLst/>
          </a:prstGeom>
          <a:solidFill>
            <a:srgbClr val="3F95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3" name="TextBox 15"/>
          <p:cNvSpPr txBox="1">
            <a:spLocks noChangeArrowheads="1"/>
          </p:cNvSpPr>
          <p:nvPr userDrawn="1"/>
        </p:nvSpPr>
        <p:spPr bwMode="auto">
          <a:xfrm>
            <a:off x="11719985" y="6308726"/>
            <a:ext cx="47160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fld id="{2A5E45F6-0983-9447-A212-1A36B70EB71D}" type="slidenum">
              <a:rPr lang="zh-CN" altLang="en-US" sz="1600">
                <a:solidFill>
                  <a:srgbClr val="FFFFFF"/>
                </a:solidFill>
                <a:latin typeface="Calibri" panose="020F0502020204030204" charset="0"/>
                <a:cs typeface="+mn-cs"/>
              </a:rPr>
              <a:t>‹#›</a:t>
            </a:fld>
            <a:r>
              <a:rPr lang="zh-CN" altLang="en-US" sz="1600">
                <a:solidFill>
                  <a:srgbClr val="FFFFFF"/>
                </a:solidFill>
                <a:latin typeface="Calibri" panose="020F0502020204030204" charset="0"/>
                <a:cs typeface="+mn-cs"/>
              </a:rPr>
              <a:t> </a:t>
            </a:r>
            <a:endParaRPr lang="zh-CN" altLang="en-US" sz="160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973139"/>
            <a:ext cx="12192000" cy="115887"/>
          </a:xfrm>
          <a:prstGeom prst="rect">
            <a:avLst/>
          </a:prstGeom>
          <a:solidFill>
            <a:srgbClr val="3F95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082799"/>
      </p:ext>
    </p:extLst>
  </p:cSld>
  <p:clrMapOvr>
    <a:masterClrMapping/>
  </p:clrMapOvr>
  <p:transition spd="slow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ic4.nipic.com/20090730/1049187_072952056_2.jpg"/>
          <p:cNvPicPr>
            <a:picLocks noChangeAspect="1" noChangeArrowheads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" b="81671"/>
          <a:stretch>
            <a:fillRect/>
          </a:stretch>
        </p:blipFill>
        <p:spPr bwMode="auto">
          <a:xfrm>
            <a:off x="2351618" y="260351"/>
            <a:ext cx="9810749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13"/>
          <p:cNvSpPr/>
          <p:nvPr userDrawn="1"/>
        </p:nvSpPr>
        <p:spPr>
          <a:xfrm>
            <a:off x="0" y="6635750"/>
            <a:ext cx="12192000" cy="222250"/>
          </a:xfrm>
          <a:prstGeom prst="rect">
            <a:avLst/>
          </a:prstGeom>
          <a:solidFill>
            <a:srgbClr val="57CC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solidFill>
                <a:prstClr val="white"/>
              </a:solidFill>
            </a:endParaRPr>
          </a:p>
        </p:txBody>
      </p:sp>
      <p:pic>
        <p:nvPicPr>
          <p:cNvPr id="4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12192000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1480800" y="6599238"/>
            <a:ext cx="711200" cy="214312"/>
          </a:xfrm>
        </p:spPr>
        <p:txBody>
          <a:bodyPr/>
          <a:lstStyle>
            <a:lvl1pPr eaLnBrk="0" hangingPunct="0">
              <a:defRPr sz="1400">
                <a:solidFill>
                  <a:srgbClr val="17385F"/>
                </a:solidFill>
              </a:defRPr>
            </a:lvl1pPr>
          </a:lstStyle>
          <a:p>
            <a:pPr>
              <a:defRPr/>
            </a:pPr>
            <a:fld id="{48A3712D-4A91-E145-8DB2-0EC70AEC76E4}" type="slidenum">
              <a:rPr lang="en-US" altLang="zh-CN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91025292"/>
      </p:ext>
    </p:extLst>
  </p:cSld>
  <p:clrMapOvr>
    <a:masterClrMapping/>
  </p:clrMapOvr>
  <p:transition spd="slow">
    <p:push dir="u"/>
  </p:transition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pic4.nipic.com/20090730/1049187_072952056_2.jpg"/>
          <p:cNvPicPr>
            <a:picLocks noChangeAspect="1" noChangeArrowheads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" b="81671"/>
          <a:stretch>
            <a:fillRect/>
          </a:stretch>
        </p:blipFill>
        <p:spPr bwMode="auto">
          <a:xfrm>
            <a:off x="2351618" y="260351"/>
            <a:ext cx="9810749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60350"/>
            <a:ext cx="12153900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13"/>
          <p:cNvSpPr/>
          <p:nvPr userDrawn="1"/>
        </p:nvSpPr>
        <p:spPr>
          <a:xfrm>
            <a:off x="0" y="6635750"/>
            <a:ext cx="12192000" cy="222250"/>
          </a:xfrm>
          <a:prstGeom prst="rect">
            <a:avLst/>
          </a:prstGeom>
          <a:solidFill>
            <a:srgbClr val="57CC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616024"/>
            <a:ext cx="10871200" cy="9906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8128000" y="6635751"/>
            <a:ext cx="3556000" cy="365125"/>
          </a:xfr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C27FBE2-ABEA-4A4D-8519-2946509895F0}" type="datetime8">
              <a:rPr lang="en-US"/>
              <a:t>2/22/2023 5:48 PM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1" y="6635751"/>
            <a:ext cx="7228417" cy="365125"/>
          </a:xfr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658939"/>
            <a:ext cx="711200" cy="244475"/>
          </a:xfrm>
        </p:spPr>
        <p:txBody>
          <a:bodyPr/>
          <a:lstStyle>
            <a:lvl1pPr eaLnBrk="0" hangingPunct="0"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1DEF10F-354A-714B-958B-D8584EF3C40D}" type="slidenum">
              <a:rPr lang="en-US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225819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 bwMode="white">
          <a:xfrm>
            <a:off x="0" y="5970588"/>
            <a:ext cx="12192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9"/>
          <p:cNvSpPr/>
          <p:nvPr/>
        </p:nvSpPr>
        <p:spPr>
          <a:xfrm>
            <a:off x="-12700" y="6053159"/>
            <a:ext cx="2999317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10"/>
          <p:cNvSpPr/>
          <p:nvPr/>
        </p:nvSpPr>
        <p:spPr>
          <a:xfrm>
            <a:off x="3145381" y="6043634"/>
            <a:ext cx="9046633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149600" y="4038600"/>
            <a:ext cx="8636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149600" y="6050037"/>
            <a:ext cx="89408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7" name="Date Placeholder 27"/>
          <p:cNvSpPr>
            <a:spLocks noGrp="1"/>
          </p:cNvSpPr>
          <p:nvPr>
            <p:ph type="dt" sz="half" idx="10"/>
          </p:nvPr>
        </p:nvSpPr>
        <p:spPr>
          <a:xfrm>
            <a:off x="101600" y="6069013"/>
            <a:ext cx="27432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781300" y="236559"/>
            <a:ext cx="7823200" cy="365125"/>
          </a:xfrm>
        </p:spPr>
        <p:txBody>
          <a:bodyPr/>
          <a:lstStyle>
            <a:lvl1pPr algn="r">
              <a:defRPr>
                <a:solidFill>
                  <a:srgbClr val="1F497D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0668000" y="228600"/>
            <a:ext cx="1117600" cy="3810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ea typeface="+mn-ea"/>
              </a:defRPr>
            </a:lvl1pPr>
          </a:lstStyle>
          <a:p>
            <a:pPr>
              <a:defRPr/>
            </a:pPr>
            <a:fld id="{A98D0EA1-B231-B048-8197-471FC9BFCFC6}" type="slidenum">
              <a:rPr lang="en-US" altLang="zh-CN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75275162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pic4.nipic.com/20090730/1049187_072952056_2.jpg"/>
          <p:cNvPicPr>
            <a:picLocks noChangeAspect="1" noChangeArrowheads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" b="81671"/>
          <a:stretch>
            <a:fillRect/>
          </a:stretch>
        </p:blipFill>
        <p:spPr bwMode="auto">
          <a:xfrm>
            <a:off x="2351620" y="260371"/>
            <a:ext cx="9810749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260350"/>
            <a:ext cx="12153900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13"/>
          <p:cNvSpPr/>
          <p:nvPr userDrawn="1"/>
        </p:nvSpPr>
        <p:spPr>
          <a:xfrm>
            <a:off x="0" y="6635750"/>
            <a:ext cx="12192000" cy="222250"/>
          </a:xfrm>
          <a:prstGeom prst="rect">
            <a:avLst/>
          </a:prstGeom>
          <a:solidFill>
            <a:srgbClr val="57CC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616024"/>
            <a:ext cx="10871200" cy="990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8128000" y="6635771"/>
            <a:ext cx="3556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14" y="6635771"/>
            <a:ext cx="722841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658941"/>
            <a:ext cx="711200" cy="2444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FFFFFF"/>
                </a:solidFill>
                <a:ea typeface="+mn-ea"/>
              </a:defRPr>
            </a:lvl1pPr>
          </a:lstStyle>
          <a:p>
            <a:pPr>
              <a:defRPr/>
            </a:pPr>
            <a:fld id="{41BE1429-D63D-3D4C-9ABB-6E0A5B0B3998}" type="slidenum">
              <a:rPr lang="en-US" altLang="zh-CN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64029254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3" y="2743200"/>
            <a:ext cx="9497484" cy="1673225"/>
          </a:xfrm>
        </p:spPr>
        <p:txBody>
          <a:bodyPr/>
          <a:lstStyle>
            <a:lvl1pPr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600200"/>
            <a:ext cx="1016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4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21"/>
            <a:ext cx="1727200" cy="701675"/>
          </a:xfrm>
        </p:spPr>
        <p:txBody>
          <a:bodyPr>
            <a:noAutofit/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2400">
                <a:solidFill>
                  <a:srgbClr val="FFFFFF"/>
                </a:solidFill>
                <a:ea typeface="+mn-ea"/>
              </a:defRPr>
            </a:lvl1pPr>
          </a:lstStyle>
          <a:p>
            <a:pPr>
              <a:defRPr/>
            </a:pPr>
            <a:fld id="{2E5CEBE6-99F6-A542-9F29-EF12F5588D44}" type="slidenum">
              <a:rPr lang="en-US" altLang="zh-CN"/>
              <a:t>‹#›</a:t>
            </a:fld>
            <a:endParaRPr lang="en-US" altLang="zh-CN"/>
          </a:p>
        </p:txBody>
      </p:sp>
      <p:sp>
        <p:nvSpPr>
          <p:cNvPr id="6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848853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812800" y="1589567"/>
            <a:ext cx="5181600" cy="45720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459868" y="1589567"/>
            <a:ext cx="5181600" cy="45720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507042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982B1-E5F0-4DA5-9A37-C058F95EC5B4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7A7CA-A168-4758-B34D-CF75C344E6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261512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273050"/>
            <a:ext cx="108712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812800" y="2438400"/>
            <a:ext cx="5181600" cy="35814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400800" y="2438400"/>
            <a:ext cx="5181600" cy="35814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812800" y="1752600"/>
            <a:ext cx="51816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6400800" y="1752600"/>
            <a:ext cx="51816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FFFFFF"/>
                </a:solidFill>
                <a:ea typeface="+mn-ea"/>
              </a:defRPr>
            </a:lvl1pPr>
          </a:lstStyle>
          <a:p>
            <a:pPr>
              <a:defRPr/>
            </a:pPr>
            <a:fld id="{2789BAC8-7BBD-E045-9E3F-9BFF601EBB84}" type="slidenum">
              <a:rPr lang="en-US" altLang="zh-CN"/>
              <a:t>‹#›</a:t>
            </a:fld>
            <a:endParaRPr lang="en-US" altLang="zh-CN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761553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711200" cy="3810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ea typeface="+mn-ea"/>
              </a:defRPr>
            </a:lvl1pPr>
          </a:lstStyle>
          <a:p>
            <a:pPr>
              <a:defRPr/>
            </a:pPr>
            <a:fld id="{344C9DF7-ECAA-8F4C-8C41-89CFFEAD1E24}" type="slidenum">
              <a:rPr lang="en-US" altLang="zh-CN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38524343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sm_glob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33" y="1755775"/>
            <a:ext cx="2152651" cy="1689100"/>
          </a:xfrm>
          <a:prstGeom prst="rect">
            <a:avLst/>
          </a:prstGeom>
          <a:noFill/>
          <a:ln w="50800" cap="sq" cmpd="dbl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3050"/>
            <a:ext cx="107696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3149600" y="1752600"/>
            <a:ext cx="8534400" cy="44196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FFFFFF"/>
                </a:solidFill>
                <a:ea typeface="+mn-ea"/>
              </a:defRPr>
            </a:lvl1pPr>
          </a:lstStyle>
          <a:p>
            <a:pPr>
              <a:defRPr/>
            </a:pPr>
            <a:fld id="{C2423DF1-4F5D-1C45-BDC2-DCB0863C4C22}" type="slidenum">
              <a:rPr lang="en-US" altLang="zh-CN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41653230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 bwMode="white">
          <a:xfrm>
            <a:off x="-12700" y="4572021"/>
            <a:ext cx="12192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-12696" y="4664075"/>
            <a:ext cx="1951567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2059517" y="4654550"/>
            <a:ext cx="10132483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10"/>
          <p:cNvSpPr/>
          <p:nvPr/>
        </p:nvSpPr>
        <p:spPr bwMode="white">
          <a:xfrm>
            <a:off x="1930414" y="3"/>
            <a:ext cx="133351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3600" y="5486400"/>
            <a:ext cx="97536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4648200"/>
            <a:ext cx="97536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80768" y="0"/>
            <a:ext cx="10111232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9" name="Date Placeholder 11"/>
          <p:cNvSpPr>
            <a:spLocks noGrp="1"/>
          </p:cNvSpPr>
          <p:nvPr>
            <p:ph type="dt" sz="half" idx="10"/>
          </p:nvPr>
        </p:nvSpPr>
        <p:spPr>
          <a:xfrm>
            <a:off x="8331200" y="6248421"/>
            <a:ext cx="3556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71"/>
            <a:ext cx="1930400" cy="6635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2800">
                <a:solidFill>
                  <a:srgbClr val="FFFFFF"/>
                </a:solidFill>
                <a:ea typeface="+mn-ea"/>
              </a:defRPr>
            </a:lvl1pPr>
          </a:lstStyle>
          <a:p>
            <a:pPr>
              <a:defRPr/>
            </a:pPr>
            <a:fld id="{AE0EF690-A8DB-9E43-8AAC-D9180DCE6A79}" type="slidenum">
              <a:rPr lang="en-US" altLang="zh-CN"/>
              <a:t>‹#›</a:t>
            </a:fld>
            <a:endParaRPr lang="en-US" altLang="zh-CN"/>
          </a:p>
        </p:txBody>
      </p:sp>
      <p:sp>
        <p:nvSpPr>
          <p:cNvPr id="11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2133600" y="6248421"/>
            <a:ext cx="6096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761422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005AE6CB-5DF4-204D-AFDE-861941917B17}" type="slidenum">
              <a:rPr lang="en-US" altLang="zh-CN"/>
              <a:t>‹#›</a:t>
            </a:fld>
            <a:endParaRPr lang="en-US" altLang="zh-CN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159607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 bwMode="white">
          <a:xfrm>
            <a:off x="8128014" y="0"/>
            <a:ext cx="427567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8189384" y="609600"/>
            <a:ext cx="3048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8189384" y="0"/>
            <a:ext cx="3048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37600" y="609621"/>
            <a:ext cx="2743200" cy="5516563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7416800" cy="551656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8737600" y="6248421"/>
            <a:ext cx="2946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14" y="6248421"/>
            <a:ext cx="743161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075084" y="103737"/>
            <a:ext cx="533400" cy="325967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CBA56CF0-F7DC-2542-A6FF-A57B80F39B78}" type="slidenum">
              <a:rPr lang="en-US" altLang="zh-CN"/>
              <a:t>‹#›</a:t>
            </a:fld>
            <a:endParaRPr lang="en-US" altLang="zh-CN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233800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ic4.nipic.com/20090730/1049187_072952056_2.jpg"/>
          <p:cNvPicPr>
            <a:picLocks noChangeAspect="1" noChangeArrowheads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" b="81671"/>
          <a:stretch>
            <a:fillRect/>
          </a:stretch>
        </p:blipFill>
        <p:spPr bwMode="auto">
          <a:xfrm>
            <a:off x="2351620" y="260371"/>
            <a:ext cx="9810749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13"/>
          <p:cNvSpPr/>
          <p:nvPr userDrawn="1"/>
        </p:nvSpPr>
        <p:spPr>
          <a:xfrm>
            <a:off x="0" y="6635750"/>
            <a:ext cx="12192000" cy="222250"/>
          </a:xfrm>
          <a:prstGeom prst="rect">
            <a:avLst/>
          </a:prstGeom>
          <a:solidFill>
            <a:srgbClr val="57CC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12192000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1480800" y="6599238"/>
            <a:ext cx="711200" cy="214312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17385F"/>
                </a:solidFill>
                <a:ea typeface="+mn-ea"/>
              </a:defRPr>
            </a:lvl1pPr>
          </a:lstStyle>
          <a:p>
            <a:pPr>
              <a:defRPr/>
            </a:pPr>
            <a:fld id="{8717E17C-9649-9542-AD50-A845DBADA603}" type="slidenum">
              <a:rPr lang="en-US" altLang="zh-CN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36566639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FFFFFF"/>
                </a:solidFill>
                <a:ea typeface="+mn-ea"/>
              </a:defRPr>
            </a:lvl1pPr>
          </a:lstStyle>
          <a:p>
            <a:pPr>
              <a:defRPr/>
            </a:pPr>
            <a:fld id="{4F65002F-5595-844A-A481-381A64EF8A64}" type="slidenum">
              <a:rPr lang="en-US" altLang="zh-CN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7440078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11495631" y="6257946"/>
            <a:ext cx="696383" cy="44132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TextBox 15"/>
          <p:cNvSpPr txBox="1">
            <a:spLocks noChangeArrowheads="1"/>
          </p:cNvSpPr>
          <p:nvPr userDrawn="1"/>
        </p:nvSpPr>
        <p:spPr bwMode="auto">
          <a:xfrm>
            <a:off x="11719984" y="6308725"/>
            <a:ext cx="49084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9pPr>
          </a:lstStyle>
          <a:p>
            <a:pPr eaLnBrk="1" hangingPunct="1"/>
            <a:fld id="{DD04DDBD-3AE0-5541-AE21-0512069FD2A5}" type="slidenum">
              <a:rPr lang="zh-CN" altLang="en-US" sz="1600">
                <a:solidFill>
                  <a:prstClr val="white"/>
                </a:solidFill>
                <a:latin typeface="Tw Cen MT" panose="020B0602020104020603" pitchFamily="34" charset="0"/>
                <a:ea typeface="华文仿宋" panose="02010600040101010101" charset="-122"/>
                <a:cs typeface="华文仿宋" panose="02010600040101010101" charset="-122"/>
              </a:rPr>
              <a:t>‹#›</a:t>
            </a:fld>
            <a:r>
              <a:rPr lang="zh-CN" altLang="en-US" sz="1600">
                <a:solidFill>
                  <a:prstClr val="white"/>
                </a:solidFill>
                <a:latin typeface="Tw Cen MT" panose="020B0602020104020603" pitchFamily="34" charset="0"/>
                <a:ea typeface="华文仿宋" panose="02010600040101010101" charset="-122"/>
                <a:cs typeface="华文仿宋" panose="02010600040101010101" charset="-122"/>
              </a:rPr>
              <a:t> </a:t>
            </a:r>
            <a:endParaRPr lang="zh-CN" altLang="en-US" sz="160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98068713"/>
      </p:ext>
    </p:extLst>
  </p:cSld>
  <p:clrMapOvr>
    <a:masterClrMapping/>
  </p:clrMapOvr>
  <p:transition spd="slow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F276CED-29B9-824D-9B80-2034E7FA0B35}" type="slidenum">
              <a:rPr lang="en-US" altLang="zh-CN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7996304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982B1-E5F0-4DA5-9A37-C058F95EC5B4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7A7CA-A168-4758-B34D-CF75C344E6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981460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 bwMode="white">
          <a:xfrm>
            <a:off x="0" y="5970588"/>
            <a:ext cx="12192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9"/>
          <p:cNvSpPr/>
          <p:nvPr/>
        </p:nvSpPr>
        <p:spPr>
          <a:xfrm>
            <a:off x="-12700" y="6053139"/>
            <a:ext cx="2999317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10"/>
          <p:cNvSpPr/>
          <p:nvPr/>
        </p:nvSpPr>
        <p:spPr>
          <a:xfrm>
            <a:off x="3145368" y="6043614"/>
            <a:ext cx="9046633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149600" y="4038600"/>
            <a:ext cx="8636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149600" y="6050037"/>
            <a:ext cx="89408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7" name="Date Placeholder 27"/>
          <p:cNvSpPr>
            <a:spLocks noGrp="1"/>
          </p:cNvSpPr>
          <p:nvPr>
            <p:ph type="dt" sz="half" idx="10"/>
          </p:nvPr>
        </p:nvSpPr>
        <p:spPr>
          <a:xfrm>
            <a:off x="101600" y="6069013"/>
            <a:ext cx="27432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6BA3F0A-9D15-4F28-BD15-C91DE6CD039B}" type="datetime8">
              <a:rPr lang="en-US"/>
              <a:t>2/22/2023 5:48 PM</a:t>
            </a:fld>
            <a:endParaRPr lang="en-US" dirty="0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781300" y="236539"/>
            <a:ext cx="7823200" cy="365125"/>
          </a:xfrm>
        </p:spPr>
        <p:txBody>
          <a:bodyPr/>
          <a:lstStyle>
            <a:lvl1pPr algn="r">
              <a:defRPr>
                <a:solidFill>
                  <a:srgbClr val="1F497D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0668000" y="228600"/>
            <a:ext cx="1117600" cy="3810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ea typeface="+mn-ea"/>
              </a:defRPr>
            </a:lvl1pPr>
          </a:lstStyle>
          <a:p>
            <a:pPr>
              <a:defRPr/>
            </a:pPr>
            <a:fld id="{A98D0EA1-B231-B048-8197-471FC9BFCFC6}" type="slidenum">
              <a:rPr lang="en-US" altLang="zh-CN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08086288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pic4.nipic.com/20090730/1049187_072952056_2.jpg"/>
          <p:cNvPicPr>
            <a:picLocks noChangeAspect="1" noChangeArrowheads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" b="81671"/>
          <a:stretch>
            <a:fillRect/>
          </a:stretch>
        </p:blipFill>
        <p:spPr bwMode="auto">
          <a:xfrm>
            <a:off x="2351618" y="260351"/>
            <a:ext cx="9810749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60350"/>
            <a:ext cx="12153900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13"/>
          <p:cNvSpPr/>
          <p:nvPr userDrawn="1"/>
        </p:nvSpPr>
        <p:spPr>
          <a:xfrm>
            <a:off x="0" y="6635750"/>
            <a:ext cx="12192000" cy="222250"/>
          </a:xfrm>
          <a:prstGeom prst="rect">
            <a:avLst/>
          </a:prstGeom>
          <a:solidFill>
            <a:srgbClr val="57CC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616024"/>
            <a:ext cx="10871200" cy="990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8128000" y="6635751"/>
            <a:ext cx="3556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B1DD07-3CE1-4877-AED2-3605A0199323}" type="datetime8">
              <a:rPr lang="en-US"/>
              <a:t>2/22/2023 5:48 PM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1" y="6635751"/>
            <a:ext cx="722841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658939"/>
            <a:ext cx="711200" cy="2444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FFFFFF"/>
                </a:solidFill>
                <a:ea typeface="+mn-ea"/>
              </a:defRPr>
            </a:lvl1pPr>
          </a:lstStyle>
          <a:p>
            <a:pPr>
              <a:defRPr/>
            </a:pPr>
            <a:fld id="{41BE1429-D63D-3D4C-9ABB-6E0A5B0B3998}" type="slidenum">
              <a:rPr lang="en-US" altLang="zh-CN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16034466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1" y="2743200"/>
            <a:ext cx="9497484" cy="1673225"/>
          </a:xfrm>
        </p:spPr>
        <p:txBody>
          <a:bodyPr/>
          <a:lstStyle>
            <a:lvl1pPr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600200"/>
            <a:ext cx="1016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4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8B18F7-430D-48F9-BE0E-2C0BEEAC7147}" type="datetime8">
              <a:rPr lang="en-US"/>
              <a:t>2/22/2023 5:48 PM</a:t>
            </a:fld>
            <a:endParaRPr lang="en-US"/>
          </a:p>
        </p:txBody>
      </p:sp>
      <p:sp>
        <p:nvSpPr>
          <p:cNvPr id="5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1"/>
            <a:ext cx="1727200" cy="701675"/>
          </a:xfrm>
        </p:spPr>
        <p:txBody>
          <a:bodyPr>
            <a:noAutofit/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2400">
                <a:solidFill>
                  <a:srgbClr val="FFFFFF"/>
                </a:solidFill>
                <a:ea typeface="+mn-ea"/>
              </a:defRPr>
            </a:lvl1pPr>
          </a:lstStyle>
          <a:p>
            <a:pPr>
              <a:defRPr/>
            </a:pPr>
            <a:fld id="{2E5CEBE6-99F6-A542-9F29-EF12F5588D44}" type="slidenum">
              <a:rPr lang="en-US" altLang="zh-CN"/>
              <a:t>‹#›</a:t>
            </a:fld>
            <a:endParaRPr lang="en-US" altLang="zh-CN"/>
          </a:p>
        </p:txBody>
      </p:sp>
      <p:sp>
        <p:nvSpPr>
          <p:cNvPr id="6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392266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812800" y="1589567"/>
            <a:ext cx="5181600" cy="45720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459868" y="1589567"/>
            <a:ext cx="5181600" cy="45720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0EBADE47-AE2E-4843-8B54-18075AAA0197}" type="datetime8">
              <a:rPr lang="en-US"/>
              <a:t>2/22/2023 5:48 PM</a:t>
            </a:fld>
            <a:endParaRPr lang="en-US"/>
          </a:p>
        </p:txBody>
      </p:sp>
      <p:sp>
        <p:nvSpPr>
          <p:cNvPr id="6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207903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273050"/>
            <a:ext cx="108712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812800" y="2438400"/>
            <a:ext cx="5181600" cy="35814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400800" y="2438400"/>
            <a:ext cx="5181600" cy="35814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812800" y="1752600"/>
            <a:ext cx="51816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6400800" y="1752600"/>
            <a:ext cx="51816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1657954F-F16E-4F43-9A3E-B27AB20FD2CC}" type="datetime8">
              <a:rPr lang="en-US"/>
              <a:t>2/22/2023 5:48 PM</a:t>
            </a:fld>
            <a:endParaRPr lang="en-US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FFFFFF"/>
                </a:solidFill>
                <a:ea typeface="+mn-ea"/>
              </a:defRPr>
            </a:lvl1pPr>
          </a:lstStyle>
          <a:p>
            <a:pPr>
              <a:defRPr/>
            </a:pPr>
            <a:fld id="{2789BAC8-7BBD-E045-9E3F-9BFF601EBB84}" type="slidenum">
              <a:rPr lang="en-US" altLang="zh-CN"/>
              <a:t>‹#›</a:t>
            </a:fld>
            <a:endParaRPr lang="en-US" altLang="zh-CN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210112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EB4351-2E22-41E4-BD3C-8AE07E7E35C8}" type="datetime8">
              <a:rPr lang="en-US"/>
              <a:t>2/22/2023 5:48 PM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711200" cy="3810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ea typeface="+mn-ea"/>
              </a:defRPr>
            </a:lvl1pPr>
          </a:lstStyle>
          <a:p>
            <a:pPr>
              <a:defRPr/>
            </a:pPr>
            <a:fld id="{344C9DF7-ECAA-8F4C-8C41-89CFFEAD1E24}" type="slidenum">
              <a:rPr lang="en-US" altLang="zh-CN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0225614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sm_glob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33" y="1755775"/>
            <a:ext cx="2152651" cy="1689100"/>
          </a:xfrm>
          <a:prstGeom prst="rect">
            <a:avLst/>
          </a:prstGeom>
          <a:noFill/>
          <a:ln w="50800" cap="sq" cmpd="dbl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3050"/>
            <a:ext cx="107696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3149600" y="1752600"/>
            <a:ext cx="8534400" cy="44196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26A38-F300-4AD0-B9A8-8069AFAA345C}" type="datetime8">
              <a:rPr lang="en-US"/>
              <a:t>2/22/2023 5:48 PM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FFFFFF"/>
                </a:solidFill>
                <a:ea typeface="+mn-ea"/>
              </a:defRPr>
            </a:lvl1pPr>
          </a:lstStyle>
          <a:p>
            <a:pPr>
              <a:defRPr/>
            </a:pPr>
            <a:fld id="{C2423DF1-4F5D-1C45-BDC2-DCB0863C4C22}" type="slidenum">
              <a:rPr lang="en-US" altLang="zh-CN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14375794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 bwMode="white">
          <a:xfrm>
            <a:off x="-12700" y="4572001"/>
            <a:ext cx="12192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-12699" y="4664075"/>
            <a:ext cx="1951567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2059517" y="4654550"/>
            <a:ext cx="10132483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10"/>
          <p:cNvSpPr/>
          <p:nvPr/>
        </p:nvSpPr>
        <p:spPr bwMode="white">
          <a:xfrm>
            <a:off x="1930401" y="1"/>
            <a:ext cx="133351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3600" y="5486400"/>
            <a:ext cx="97536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4648200"/>
            <a:ext cx="97536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80768" y="0"/>
            <a:ext cx="10111232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9" name="Date Placeholder 11"/>
          <p:cNvSpPr>
            <a:spLocks noGrp="1"/>
          </p:cNvSpPr>
          <p:nvPr>
            <p:ph type="dt" sz="half" idx="10"/>
          </p:nvPr>
        </p:nvSpPr>
        <p:spPr>
          <a:xfrm>
            <a:off x="8331200" y="6248401"/>
            <a:ext cx="3556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6EA2B25D-9BDD-48C2-B2AB-22A2EED3C4C9}" type="datetime8">
              <a:rPr lang="en-US"/>
              <a:t>2/22/2023 5:48 PM</a:t>
            </a:fld>
            <a:endParaRPr lang="en-US"/>
          </a:p>
        </p:txBody>
      </p:sp>
      <p:sp>
        <p:nvSpPr>
          <p:cNvPr id="10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51"/>
            <a:ext cx="1930400" cy="6635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2800">
                <a:solidFill>
                  <a:srgbClr val="FFFFFF"/>
                </a:solidFill>
                <a:ea typeface="+mn-ea"/>
              </a:defRPr>
            </a:lvl1pPr>
          </a:lstStyle>
          <a:p>
            <a:pPr>
              <a:defRPr/>
            </a:pPr>
            <a:fld id="{AE0EF690-A8DB-9E43-8AAC-D9180DCE6A79}" type="slidenum">
              <a:rPr lang="en-US" altLang="zh-CN"/>
              <a:t>‹#›</a:t>
            </a:fld>
            <a:endParaRPr lang="en-US" altLang="zh-CN"/>
          </a:p>
        </p:txBody>
      </p:sp>
      <p:sp>
        <p:nvSpPr>
          <p:cNvPr id="11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2133600" y="6248401"/>
            <a:ext cx="6096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199578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55E83-FBEF-42AC-A4F3-0D01AE288AD8}" type="datetime8">
              <a:rPr lang="en-US"/>
              <a:t>2/22/2023 5:48 PM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005AE6CB-5DF4-204D-AFDE-861941917B17}" type="slidenum">
              <a:rPr lang="en-US" altLang="zh-CN"/>
              <a:t>‹#›</a:t>
            </a:fld>
            <a:endParaRPr lang="en-US" altLang="zh-CN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653129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 bwMode="white">
          <a:xfrm>
            <a:off x="8128001" y="0"/>
            <a:ext cx="427567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8189384" y="609600"/>
            <a:ext cx="3048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8189384" y="0"/>
            <a:ext cx="3048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37600" y="609601"/>
            <a:ext cx="2743200" cy="5516563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7416800" cy="551656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8737600" y="6248401"/>
            <a:ext cx="2946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B7B7E3-46C1-441F-9775-FCDBF8CECC4F}" type="datetime8">
              <a:rPr lang="en-US"/>
              <a:t>2/22/2023 5:48 PM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1" y="6248401"/>
            <a:ext cx="743161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075084" y="103717"/>
            <a:ext cx="533400" cy="325967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CBA56CF0-F7DC-2542-A6FF-A57B80F39B78}" type="slidenum">
              <a:rPr lang="en-US" altLang="zh-CN"/>
              <a:t>‹#›</a:t>
            </a:fld>
            <a:endParaRPr lang="en-US" altLang="zh-CN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269106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982B1-E5F0-4DA5-9A37-C058F95EC5B4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7A7CA-A168-4758-B34D-CF75C344E6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564282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7E26C-D675-4D1E-9424-728ED1228761}" type="datetime8">
              <a:rPr lang="en-US"/>
              <a:t>2/22/2023 5:48 PM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FFFFFF"/>
                </a:solidFill>
                <a:ea typeface="+mn-ea"/>
              </a:defRPr>
            </a:lvl1pPr>
          </a:lstStyle>
          <a:p>
            <a:pPr>
              <a:defRPr/>
            </a:pPr>
            <a:fld id="{4F65002F-5595-844A-A481-381A64EF8A64}" type="slidenum">
              <a:rPr lang="en-US" altLang="zh-CN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93081238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0711721-3B89-FF4E-983E-3FA5D034EF00}" type="slidenum">
              <a:rPr lang="en-US" altLang="zh-CN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87146943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F276CED-29B9-824D-9B80-2034E7FA0B35}" type="slidenum">
              <a:rPr lang="en-US" altLang="zh-CN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50754936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8671CB6-9519-4340-A6E1-6D9966BDE636}" type="slidenum">
              <a:rPr lang="en-US" altLang="zh-CN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70183691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D2FA62A-FD61-1345-B66A-9CEE4E584084}" type="slidenum">
              <a:rPr lang="en-US" altLang="zh-CN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40113338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04180F7-02FE-3641-8606-BBCA6803DA83}" type="slidenum">
              <a:rPr lang="en-US" altLang="zh-CN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89988097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89B8447-16C7-8441-86EC-05E8B570CA3F}" type="slidenum">
              <a:rPr lang="en-US" altLang="zh-CN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5998126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>
            <a:spLocks noChangeArrowheads="1"/>
          </p:cNvSpPr>
          <p:nvPr userDrawn="1"/>
        </p:nvSpPr>
        <p:spPr bwMode="auto">
          <a:xfrm>
            <a:off x="61384" y="147639"/>
            <a:ext cx="3598333" cy="719137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lang="zh-CN" altLang="en-US" sz="1800" i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97E8283-3402-3A4F-AA32-9A86CC03AADE}" type="slidenum">
              <a:rPr lang="en-US" altLang="zh-CN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49025936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>
            <a:spLocks noChangeArrowheads="1"/>
          </p:cNvSpPr>
          <p:nvPr userDrawn="1"/>
        </p:nvSpPr>
        <p:spPr bwMode="auto">
          <a:xfrm>
            <a:off x="61384" y="147639"/>
            <a:ext cx="3598333" cy="719137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lang="zh-CN" altLang="en-US" sz="1800" i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D4A3775-6B89-D146-9E51-F2B585F5902D}" type="slidenum">
              <a:rPr lang="en-US" altLang="zh-CN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39621759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>
            <a:spLocks noChangeArrowheads="1"/>
          </p:cNvSpPr>
          <p:nvPr userDrawn="1"/>
        </p:nvSpPr>
        <p:spPr bwMode="auto">
          <a:xfrm>
            <a:off x="61384" y="147639"/>
            <a:ext cx="3598333" cy="719137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lang="zh-CN" altLang="en-US" sz="1800" i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F429D55-2A3B-4448-AD07-438B65B2F676}" type="slidenum">
              <a:rPr lang="en-US" altLang="zh-CN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2577542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982B1-E5F0-4DA5-9A37-C058F95EC5B4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7A7CA-A168-4758-B34D-CF75C344E6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388859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F588B48-D2F4-3C48-93BE-611012BB58CD}" type="slidenum">
              <a:rPr lang="en-US" altLang="zh-CN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49648356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3582AFB-576F-AB4B-B876-8FC7C3B238FB}" type="slidenum">
              <a:rPr lang="en-US" altLang="zh-CN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12778993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65A51C9-F0EB-0342-85E8-4EF266386F6C}" type="slidenum">
              <a:rPr lang="en-US" altLang="zh-CN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20624224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 bwMode="white">
          <a:xfrm>
            <a:off x="0" y="5970588"/>
            <a:ext cx="12192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9"/>
          <p:cNvSpPr/>
          <p:nvPr/>
        </p:nvSpPr>
        <p:spPr>
          <a:xfrm>
            <a:off x="-12700" y="6053149"/>
            <a:ext cx="2999317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10"/>
          <p:cNvSpPr/>
          <p:nvPr/>
        </p:nvSpPr>
        <p:spPr>
          <a:xfrm>
            <a:off x="3145374" y="6043624"/>
            <a:ext cx="9046633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149600" y="4038600"/>
            <a:ext cx="8636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149600" y="6050037"/>
            <a:ext cx="89408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7" name="Date Placeholder 27"/>
          <p:cNvSpPr>
            <a:spLocks noGrp="1"/>
          </p:cNvSpPr>
          <p:nvPr>
            <p:ph type="dt" sz="half" idx="10"/>
          </p:nvPr>
        </p:nvSpPr>
        <p:spPr>
          <a:xfrm>
            <a:off x="101600" y="6069013"/>
            <a:ext cx="27432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781300" y="236549"/>
            <a:ext cx="7823200" cy="365125"/>
          </a:xfrm>
        </p:spPr>
        <p:txBody>
          <a:bodyPr/>
          <a:lstStyle>
            <a:lvl1pPr algn="r">
              <a:defRPr>
                <a:solidFill>
                  <a:srgbClr val="1F497D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0668000" y="228600"/>
            <a:ext cx="1117600" cy="3810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ea typeface="+mn-ea"/>
              </a:defRPr>
            </a:lvl1pPr>
          </a:lstStyle>
          <a:p>
            <a:pPr>
              <a:defRPr/>
            </a:pPr>
            <a:fld id="{A98D0EA1-B231-B048-8197-471FC9BFCFC6}" type="slidenum">
              <a:rPr lang="en-US" altLang="zh-CN"/>
              <a:t>‹#›</a:t>
            </a:fld>
            <a:endParaRPr lang="en-US" altLang="zh-CN"/>
          </a:p>
        </p:txBody>
      </p:sp>
      <p:sp>
        <p:nvSpPr>
          <p:cNvPr id="12" name="矩形 11"/>
          <p:cNvSpPr/>
          <p:nvPr userDrawn="1"/>
        </p:nvSpPr>
        <p:spPr>
          <a:xfrm>
            <a:off x="11495618" y="6257926"/>
            <a:ext cx="696383" cy="44132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" name="TextBox 15"/>
          <p:cNvSpPr txBox="1">
            <a:spLocks noChangeArrowheads="1"/>
          </p:cNvSpPr>
          <p:nvPr userDrawn="1"/>
        </p:nvSpPr>
        <p:spPr bwMode="auto">
          <a:xfrm>
            <a:off x="11719984" y="6308725"/>
            <a:ext cx="49084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9pPr>
          </a:lstStyle>
          <a:p>
            <a:pPr eaLnBrk="1" hangingPunct="1"/>
            <a:fld id="{DD04DDBD-3AE0-5541-AE21-0512069FD2A5}" type="slidenum">
              <a:rPr lang="zh-CN" altLang="en-US" sz="1600">
                <a:solidFill>
                  <a:prstClr val="white"/>
                </a:solidFill>
                <a:latin typeface="Tw Cen MT" panose="020B0602020104020603" pitchFamily="34" charset="0"/>
                <a:ea typeface="华文仿宋" panose="02010600040101010101" charset="-122"/>
                <a:cs typeface="华文仿宋" panose="02010600040101010101" charset="-122"/>
              </a:rPr>
              <a:t>‹#›</a:t>
            </a:fld>
            <a:r>
              <a:rPr lang="zh-CN" altLang="en-US" sz="1600">
                <a:solidFill>
                  <a:prstClr val="white"/>
                </a:solidFill>
                <a:latin typeface="Tw Cen MT" panose="020B0602020104020603" pitchFamily="34" charset="0"/>
                <a:ea typeface="华文仿宋" panose="02010600040101010101" charset="-122"/>
                <a:cs typeface="华文仿宋" panose="02010600040101010101" charset="-122"/>
              </a:rPr>
              <a:t> </a:t>
            </a:r>
            <a:endParaRPr lang="zh-CN" altLang="en-US" sz="160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46086926"/>
      </p:ext>
    </p:extLst>
  </p:cSld>
  <p:clrMapOvr>
    <a:masterClrMapping/>
  </p:clrMapOvr>
  <p:transition spd="slow">
    <p:push dir="u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pic4.nipic.com/20090730/1049187_072952056_2.jpg"/>
          <p:cNvPicPr>
            <a:picLocks noChangeAspect="1" noChangeArrowheads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" b="81671"/>
          <a:stretch>
            <a:fillRect/>
          </a:stretch>
        </p:blipFill>
        <p:spPr bwMode="auto">
          <a:xfrm>
            <a:off x="2351620" y="260361"/>
            <a:ext cx="9810749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260350"/>
            <a:ext cx="12153900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13"/>
          <p:cNvSpPr/>
          <p:nvPr userDrawn="1"/>
        </p:nvSpPr>
        <p:spPr>
          <a:xfrm>
            <a:off x="0" y="6635750"/>
            <a:ext cx="12192000" cy="222250"/>
          </a:xfrm>
          <a:prstGeom prst="rect">
            <a:avLst/>
          </a:prstGeom>
          <a:solidFill>
            <a:srgbClr val="57CC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616024"/>
            <a:ext cx="10871200" cy="990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8128000" y="6635761"/>
            <a:ext cx="3556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8" y="6635761"/>
            <a:ext cx="722841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658941"/>
            <a:ext cx="711200" cy="2444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FFFFFF"/>
                </a:solidFill>
                <a:ea typeface="+mn-ea"/>
              </a:defRPr>
            </a:lvl1pPr>
          </a:lstStyle>
          <a:p>
            <a:pPr>
              <a:defRPr/>
            </a:pPr>
            <a:fld id="{41BE1429-D63D-3D4C-9ABB-6E0A5B0B3998}" type="slidenum">
              <a:rPr lang="en-US" altLang="zh-CN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64893410"/>
      </p:ext>
    </p:extLst>
  </p:cSld>
  <p:clrMapOvr>
    <a:masterClrMapping/>
  </p:clrMapOvr>
  <p:transition spd="slow">
    <p:push dir="u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3" y="2743200"/>
            <a:ext cx="9497484" cy="1673225"/>
          </a:xfrm>
        </p:spPr>
        <p:txBody>
          <a:bodyPr/>
          <a:lstStyle>
            <a:lvl1pPr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600200"/>
            <a:ext cx="1016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4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11"/>
            <a:ext cx="1727200" cy="701675"/>
          </a:xfrm>
        </p:spPr>
        <p:txBody>
          <a:bodyPr>
            <a:noAutofit/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2400">
                <a:solidFill>
                  <a:srgbClr val="FFFFFF"/>
                </a:solidFill>
                <a:ea typeface="+mn-ea"/>
              </a:defRPr>
            </a:lvl1pPr>
          </a:lstStyle>
          <a:p>
            <a:pPr>
              <a:defRPr/>
            </a:pPr>
            <a:fld id="{2E5CEBE6-99F6-A542-9F29-EF12F5588D44}" type="slidenum">
              <a:rPr lang="en-US" altLang="zh-CN"/>
              <a:t>‹#›</a:t>
            </a:fld>
            <a:endParaRPr lang="en-US" altLang="zh-CN"/>
          </a:p>
        </p:txBody>
      </p:sp>
      <p:sp>
        <p:nvSpPr>
          <p:cNvPr id="6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矩形 6"/>
          <p:cNvSpPr/>
          <p:nvPr userDrawn="1"/>
        </p:nvSpPr>
        <p:spPr>
          <a:xfrm>
            <a:off x="11495618" y="6257926"/>
            <a:ext cx="696383" cy="44132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TextBox 15"/>
          <p:cNvSpPr txBox="1">
            <a:spLocks noChangeArrowheads="1"/>
          </p:cNvSpPr>
          <p:nvPr userDrawn="1"/>
        </p:nvSpPr>
        <p:spPr bwMode="auto">
          <a:xfrm>
            <a:off x="11719984" y="6308725"/>
            <a:ext cx="49084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9pPr>
          </a:lstStyle>
          <a:p>
            <a:pPr eaLnBrk="1" hangingPunct="1"/>
            <a:fld id="{DD04DDBD-3AE0-5541-AE21-0512069FD2A5}" type="slidenum">
              <a:rPr lang="zh-CN" altLang="en-US" sz="1600">
                <a:solidFill>
                  <a:prstClr val="white"/>
                </a:solidFill>
                <a:latin typeface="Tw Cen MT" panose="020B0602020104020603" pitchFamily="34" charset="0"/>
                <a:ea typeface="华文仿宋" panose="02010600040101010101" charset="-122"/>
                <a:cs typeface="华文仿宋" panose="02010600040101010101" charset="-122"/>
              </a:rPr>
              <a:t>‹#›</a:t>
            </a:fld>
            <a:r>
              <a:rPr lang="zh-CN" altLang="en-US" sz="1600">
                <a:solidFill>
                  <a:prstClr val="white"/>
                </a:solidFill>
                <a:latin typeface="Tw Cen MT" panose="020B0602020104020603" pitchFamily="34" charset="0"/>
                <a:ea typeface="华文仿宋" panose="02010600040101010101" charset="-122"/>
                <a:cs typeface="华文仿宋" panose="02010600040101010101" charset="-122"/>
              </a:rPr>
              <a:t> </a:t>
            </a:r>
            <a:endParaRPr lang="zh-CN" altLang="en-US" sz="160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75162987"/>
      </p:ext>
    </p:extLst>
  </p:cSld>
  <p:clrMapOvr>
    <a:masterClrMapping/>
  </p:clrMapOvr>
  <p:transition spd="slow">
    <p:push dir="u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812800" y="1589567"/>
            <a:ext cx="5181600" cy="45720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459868" y="1589567"/>
            <a:ext cx="5181600" cy="45720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233163"/>
      </p:ext>
    </p:extLst>
  </p:cSld>
  <p:clrMapOvr>
    <a:masterClrMapping/>
  </p:clrMapOvr>
  <p:transition spd="slow">
    <p:push dir="u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273050"/>
            <a:ext cx="108712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812800" y="2438400"/>
            <a:ext cx="5181600" cy="35814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400800" y="2438400"/>
            <a:ext cx="5181600" cy="35814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812800" y="1752600"/>
            <a:ext cx="51816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6400800" y="1752600"/>
            <a:ext cx="51816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FFFFFF"/>
                </a:solidFill>
                <a:ea typeface="+mn-ea"/>
              </a:defRPr>
            </a:lvl1pPr>
          </a:lstStyle>
          <a:p>
            <a:pPr>
              <a:defRPr/>
            </a:pPr>
            <a:fld id="{2789BAC8-7BBD-E045-9E3F-9BFF601EBB84}" type="slidenum">
              <a:rPr lang="en-US" altLang="zh-CN"/>
              <a:t>‹#›</a:t>
            </a:fld>
            <a:endParaRPr lang="en-US" altLang="zh-CN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276745"/>
      </p:ext>
    </p:extLst>
  </p:cSld>
  <p:clrMapOvr>
    <a:masterClrMapping/>
  </p:clrMapOvr>
  <p:transition spd="slow">
    <p:push dir="u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711200" cy="3810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ea typeface="+mn-ea"/>
              </a:defRPr>
            </a:lvl1pPr>
          </a:lstStyle>
          <a:p>
            <a:pPr>
              <a:defRPr/>
            </a:pPr>
            <a:fld id="{344C9DF7-ECAA-8F4C-8C41-89CFFEAD1E24}" type="slidenum">
              <a:rPr lang="en-US" altLang="zh-CN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29430880"/>
      </p:ext>
    </p:extLst>
  </p:cSld>
  <p:clrMapOvr>
    <a:masterClrMapping/>
  </p:clrMapOvr>
  <p:transition spd="slow">
    <p:push dir="u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sm_glob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33" y="1755775"/>
            <a:ext cx="2152651" cy="1689100"/>
          </a:xfrm>
          <a:prstGeom prst="rect">
            <a:avLst/>
          </a:prstGeom>
          <a:noFill/>
          <a:ln w="50800" cap="sq" cmpd="dbl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3050"/>
            <a:ext cx="107696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3149600" y="1752600"/>
            <a:ext cx="8534400" cy="44196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FFFFFF"/>
                </a:solidFill>
                <a:ea typeface="+mn-ea"/>
              </a:defRPr>
            </a:lvl1pPr>
          </a:lstStyle>
          <a:p>
            <a:pPr>
              <a:defRPr/>
            </a:pPr>
            <a:fld id="{C2423DF1-4F5D-1C45-BDC2-DCB0863C4C22}" type="slidenum">
              <a:rPr lang="en-US" altLang="zh-CN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29372231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982B1-E5F0-4DA5-9A37-C058F95EC5B4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7A7CA-A168-4758-B34D-CF75C344E6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750728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 bwMode="white">
          <a:xfrm>
            <a:off x="-12700" y="4572011"/>
            <a:ext cx="12192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-12696" y="4664075"/>
            <a:ext cx="1951567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2059517" y="4654550"/>
            <a:ext cx="10132483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10"/>
          <p:cNvSpPr/>
          <p:nvPr/>
        </p:nvSpPr>
        <p:spPr bwMode="white">
          <a:xfrm>
            <a:off x="1930407" y="3"/>
            <a:ext cx="133351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3600" y="5486400"/>
            <a:ext cx="97536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4648200"/>
            <a:ext cx="97536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80768" y="0"/>
            <a:ext cx="10111232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9" name="Date Placeholder 11"/>
          <p:cNvSpPr>
            <a:spLocks noGrp="1"/>
          </p:cNvSpPr>
          <p:nvPr>
            <p:ph type="dt" sz="half" idx="10"/>
          </p:nvPr>
        </p:nvSpPr>
        <p:spPr>
          <a:xfrm>
            <a:off x="8331200" y="6248411"/>
            <a:ext cx="3556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61"/>
            <a:ext cx="1930400" cy="6635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2800">
                <a:solidFill>
                  <a:srgbClr val="FFFFFF"/>
                </a:solidFill>
                <a:ea typeface="+mn-ea"/>
              </a:defRPr>
            </a:lvl1pPr>
          </a:lstStyle>
          <a:p>
            <a:pPr>
              <a:defRPr/>
            </a:pPr>
            <a:fld id="{AE0EF690-A8DB-9E43-8AAC-D9180DCE6A79}" type="slidenum">
              <a:rPr lang="en-US" altLang="zh-CN"/>
              <a:t>‹#›</a:t>
            </a:fld>
            <a:endParaRPr lang="en-US" altLang="zh-CN"/>
          </a:p>
        </p:txBody>
      </p:sp>
      <p:sp>
        <p:nvSpPr>
          <p:cNvPr id="11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2133600" y="6248411"/>
            <a:ext cx="6096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02606"/>
      </p:ext>
    </p:extLst>
  </p:cSld>
  <p:clrMapOvr>
    <a:masterClrMapping/>
  </p:clrMapOvr>
  <p:transition spd="slow">
    <p:push dir="u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005AE6CB-5DF4-204D-AFDE-861941917B17}" type="slidenum">
              <a:rPr lang="en-US" altLang="zh-CN"/>
              <a:t>‹#›</a:t>
            </a:fld>
            <a:endParaRPr lang="en-US" altLang="zh-CN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079095"/>
      </p:ext>
    </p:extLst>
  </p:cSld>
  <p:clrMapOvr>
    <a:masterClrMapping/>
  </p:clrMapOvr>
  <p:transition spd="slow">
    <p:push dir="u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 bwMode="white">
          <a:xfrm>
            <a:off x="8128007" y="0"/>
            <a:ext cx="427567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8189384" y="609600"/>
            <a:ext cx="3048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8189384" y="0"/>
            <a:ext cx="3048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37600" y="609611"/>
            <a:ext cx="2743200" cy="5516563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7416800" cy="551656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8737600" y="6248411"/>
            <a:ext cx="2946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8" y="6248411"/>
            <a:ext cx="743161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075084" y="103727"/>
            <a:ext cx="533400" cy="325967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CBA56CF0-F7DC-2542-A6FF-A57B80F39B78}" type="slidenum">
              <a:rPr lang="en-US" altLang="zh-CN"/>
              <a:t>‹#›</a:t>
            </a:fld>
            <a:endParaRPr lang="en-US" altLang="zh-CN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638264"/>
      </p:ext>
    </p:extLst>
  </p:cSld>
  <p:clrMapOvr>
    <a:masterClrMapping/>
  </p:clrMapOvr>
  <p:transition spd="slow">
    <p:push dir="u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11495625" y="6257936"/>
            <a:ext cx="696383" cy="44132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TextBox 15"/>
          <p:cNvSpPr txBox="1">
            <a:spLocks noChangeArrowheads="1"/>
          </p:cNvSpPr>
          <p:nvPr userDrawn="1"/>
        </p:nvSpPr>
        <p:spPr bwMode="auto">
          <a:xfrm>
            <a:off x="11719984" y="6308725"/>
            <a:ext cx="49084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9pPr>
          </a:lstStyle>
          <a:p>
            <a:pPr eaLnBrk="1" hangingPunct="1"/>
            <a:fld id="{DD04DDBD-3AE0-5541-AE21-0512069FD2A5}" type="slidenum">
              <a:rPr lang="zh-CN" altLang="en-US" sz="1600">
                <a:solidFill>
                  <a:schemeClr val="bg1"/>
                </a:solidFill>
                <a:latin typeface="Tw Cen MT" panose="020B0602020104020603" pitchFamily="34" charset="0"/>
                <a:ea typeface="华文仿宋" panose="02010600040101010101" charset="-122"/>
                <a:cs typeface="华文仿宋" panose="02010600040101010101" charset="-122"/>
              </a:rPr>
              <a:t>‹#›</a:t>
            </a:fld>
            <a:r>
              <a:rPr lang="zh-CN" altLang="en-US" sz="1600">
                <a:solidFill>
                  <a:schemeClr val="bg1"/>
                </a:solidFill>
                <a:latin typeface="Tw Cen MT" panose="020B0602020104020603" pitchFamily="34" charset="0"/>
                <a:ea typeface="华文仿宋" panose="02010600040101010101" charset="-122"/>
                <a:cs typeface="华文仿宋" panose="02010600040101010101" charset="-122"/>
              </a:rPr>
              <a:t> </a:t>
            </a:r>
            <a:endParaRPr lang="zh-CN" altLang="en-US" sz="16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53375837"/>
      </p:ext>
    </p:extLst>
  </p:cSld>
  <p:clrMapOvr>
    <a:masterClrMapping/>
  </p:clrMapOvr>
  <p:transition spd="slow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 bwMode="white">
          <a:xfrm>
            <a:off x="0" y="5970590"/>
            <a:ext cx="12192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9"/>
          <p:cNvSpPr/>
          <p:nvPr/>
        </p:nvSpPr>
        <p:spPr>
          <a:xfrm>
            <a:off x="-12700" y="6053159"/>
            <a:ext cx="2999317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10"/>
          <p:cNvSpPr/>
          <p:nvPr/>
        </p:nvSpPr>
        <p:spPr>
          <a:xfrm>
            <a:off x="3145384" y="6043637"/>
            <a:ext cx="9046633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149600" y="4038600"/>
            <a:ext cx="8636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149600" y="6050037"/>
            <a:ext cx="89408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7" name="Date Placeholder 27"/>
          <p:cNvSpPr>
            <a:spLocks noGrp="1"/>
          </p:cNvSpPr>
          <p:nvPr>
            <p:ph type="dt" sz="half" idx="10"/>
          </p:nvPr>
        </p:nvSpPr>
        <p:spPr>
          <a:xfrm>
            <a:off x="101600" y="6069013"/>
            <a:ext cx="27432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781300" y="236561"/>
            <a:ext cx="7823200" cy="365125"/>
          </a:xfrm>
        </p:spPr>
        <p:txBody>
          <a:bodyPr/>
          <a:lstStyle>
            <a:lvl1pPr algn="r">
              <a:defRPr>
                <a:solidFill>
                  <a:srgbClr val="1F497D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0668000" y="228600"/>
            <a:ext cx="1117600" cy="3810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500">
                <a:ea typeface="+mn-ea"/>
              </a:defRPr>
            </a:lvl1pPr>
          </a:lstStyle>
          <a:p>
            <a:pPr>
              <a:defRPr/>
            </a:pPr>
            <a:fld id="{A98D0EA1-B231-B048-8197-471FC9BFCFC6}" type="slidenum">
              <a:rPr lang="en-US" altLang="zh-CN"/>
              <a:t>‹#›</a:t>
            </a:fld>
            <a:endParaRPr lang="en-US" altLang="zh-CN"/>
          </a:p>
        </p:txBody>
      </p:sp>
      <p:sp>
        <p:nvSpPr>
          <p:cNvPr id="12" name="矩形 11"/>
          <p:cNvSpPr/>
          <p:nvPr userDrawn="1"/>
        </p:nvSpPr>
        <p:spPr>
          <a:xfrm>
            <a:off x="11495618" y="6257926"/>
            <a:ext cx="696383" cy="44132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" name="TextBox 15"/>
          <p:cNvSpPr txBox="1">
            <a:spLocks noChangeArrowheads="1"/>
          </p:cNvSpPr>
          <p:nvPr userDrawn="1"/>
        </p:nvSpPr>
        <p:spPr bwMode="auto">
          <a:xfrm>
            <a:off x="11719984" y="6308725"/>
            <a:ext cx="49084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9pPr>
          </a:lstStyle>
          <a:p>
            <a:pPr eaLnBrk="1" hangingPunct="1"/>
            <a:fld id="{DD04DDBD-3AE0-5541-AE21-0512069FD2A5}" type="slidenum">
              <a:rPr lang="zh-CN" altLang="en-US" sz="1600">
                <a:solidFill>
                  <a:prstClr val="white"/>
                </a:solidFill>
                <a:latin typeface="Tw Cen MT" panose="020B0602020104020603" pitchFamily="34" charset="0"/>
                <a:ea typeface="华文仿宋" panose="02010600040101010101" charset="-122"/>
                <a:cs typeface="华文仿宋" panose="02010600040101010101" charset="-122"/>
              </a:rPr>
              <a:t>‹#›</a:t>
            </a:fld>
            <a:r>
              <a:rPr lang="zh-CN" altLang="en-US" sz="1600">
                <a:solidFill>
                  <a:prstClr val="white"/>
                </a:solidFill>
                <a:latin typeface="Tw Cen MT" panose="020B0602020104020603" pitchFamily="34" charset="0"/>
                <a:ea typeface="华文仿宋" panose="02010600040101010101" charset="-122"/>
                <a:cs typeface="华文仿宋" panose="02010600040101010101" charset="-122"/>
              </a:rPr>
              <a:t> </a:t>
            </a:r>
            <a:endParaRPr lang="zh-CN" altLang="en-US" sz="160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57654803"/>
      </p:ext>
    </p:extLst>
  </p:cSld>
  <p:clrMapOvr>
    <a:masterClrMapping/>
  </p:clrMapOvr>
  <p:transition spd="slow">
    <p:push dir="u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pic4.nipic.com/20090730/1049187_072952056_2.jpg"/>
          <p:cNvPicPr>
            <a:picLocks noChangeAspect="1" noChangeArrowheads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" b="81671"/>
          <a:stretch>
            <a:fillRect/>
          </a:stretch>
        </p:blipFill>
        <p:spPr bwMode="auto">
          <a:xfrm>
            <a:off x="2351620" y="260373"/>
            <a:ext cx="9810749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260353"/>
            <a:ext cx="12153900" cy="6597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13"/>
          <p:cNvSpPr/>
          <p:nvPr userDrawn="1"/>
        </p:nvSpPr>
        <p:spPr>
          <a:xfrm>
            <a:off x="0" y="6635759"/>
            <a:ext cx="12192000" cy="222251"/>
          </a:xfrm>
          <a:prstGeom prst="rect">
            <a:avLst/>
          </a:prstGeom>
          <a:solidFill>
            <a:srgbClr val="57CC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616024"/>
            <a:ext cx="10871200" cy="990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8128000" y="6635773"/>
            <a:ext cx="3556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17" y="6635773"/>
            <a:ext cx="722841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658941"/>
            <a:ext cx="711200" cy="2444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500">
                <a:solidFill>
                  <a:srgbClr val="FFFFFF"/>
                </a:solidFill>
                <a:ea typeface="+mn-ea"/>
              </a:defRPr>
            </a:lvl1pPr>
          </a:lstStyle>
          <a:p>
            <a:pPr>
              <a:defRPr/>
            </a:pPr>
            <a:fld id="{41BE1429-D63D-3D4C-9ABB-6E0A5B0B3998}" type="slidenum">
              <a:rPr lang="en-US" altLang="zh-CN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72893079"/>
      </p:ext>
    </p:extLst>
  </p:cSld>
  <p:clrMapOvr>
    <a:masterClrMapping/>
  </p:clrMapOvr>
  <p:transition spd="slow">
    <p:push dir="u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3" y="2743209"/>
            <a:ext cx="9497484" cy="1673225"/>
          </a:xfrm>
        </p:spPr>
        <p:txBody>
          <a:bodyPr/>
          <a:lstStyle>
            <a:lvl1pPr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600200"/>
            <a:ext cx="1016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4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23"/>
            <a:ext cx="1727200" cy="701675"/>
          </a:xfrm>
        </p:spPr>
        <p:txBody>
          <a:bodyPr>
            <a:noAutofit/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2400">
                <a:solidFill>
                  <a:srgbClr val="FFFFFF"/>
                </a:solidFill>
                <a:ea typeface="+mn-ea"/>
              </a:defRPr>
            </a:lvl1pPr>
          </a:lstStyle>
          <a:p>
            <a:pPr>
              <a:defRPr/>
            </a:pPr>
            <a:fld id="{2E5CEBE6-99F6-A542-9F29-EF12F5588D44}" type="slidenum">
              <a:rPr lang="en-US" altLang="zh-CN"/>
              <a:t>‹#›</a:t>
            </a:fld>
            <a:endParaRPr lang="en-US" altLang="zh-CN"/>
          </a:p>
        </p:txBody>
      </p:sp>
      <p:sp>
        <p:nvSpPr>
          <p:cNvPr id="6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941421"/>
      </p:ext>
    </p:extLst>
  </p:cSld>
  <p:clrMapOvr>
    <a:masterClrMapping/>
  </p:clrMapOvr>
  <p:transition spd="slow">
    <p:push dir="u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812800" y="1589567"/>
            <a:ext cx="5181600" cy="45720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459868" y="1589567"/>
            <a:ext cx="5181600" cy="45720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021413"/>
      </p:ext>
    </p:extLst>
  </p:cSld>
  <p:clrMapOvr>
    <a:masterClrMapping/>
  </p:clrMapOvr>
  <p:transition spd="slow">
    <p:push dir="u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273061"/>
            <a:ext cx="10871200" cy="869951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812800" y="2438400"/>
            <a:ext cx="5181600" cy="35814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400800" y="2438400"/>
            <a:ext cx="5181600" cy="35814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812800" y="1752600"/>
            <a:ext cx="51816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6400800" y="1752600"/>
            <a:ext cx="51816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500">
                <a:solidFill>
                  <a:srgbClr val="FFFFFF"/>
                </a:solidFill>
                <a:ea typeface="+mn-ea"/>
              </a:defRPr>
            </a:lvl1pPr>
          </a:lstStyle>
          <a:p>
            <a:pPr>
              <a:defRPr/>
            </a:pPr>
            <a:fld id="{2789BAC8-7BBD-E045-9E3F-9BFF601EBB84}" type="slidenum">
              <a:rPr lang="en-US" altLang="zh-CN"/>
              <a:t>‹#›</a:t>
            </a:fld>
            <a:endParaRPr lang="en-US" altLang="zh-CN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304183"/>
      </p:ext>
    </p:extLst>
  </p:cSld>
  <p:clrMapOvr>
    <a:masterClrMapping/>
  </p:clrMapOvr>
  <p:transition spd="slow">
    <p:push dir="u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711200" cy="3810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500">
                <a:ea typeface="+mn-ea"/>
              </a:defRPr>
            </a:lvl1pPr>
          </a:lstStyle>
          <a:p>
            <a:pPr>
              <a:defRPr/>
            </a:pPr>
            <a:fld id="{344C9DF7-ECAA-8F4C-8C41-89CFFEAD1E24}" type="slidenum">
              <a:rPr lang="en-US" altLang="zh-CN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95813803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32.xml"/><Relationship Id="rId16" Type="http://schemas.openxmlformats.org/officeDocument/2006/relationships/image" Target="../media/image6.jpeg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5" Type="http://schemas.openxmlformats.org/officeDocument/2006/relationships/theme" Target="../theme/theme12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Relationship Id="rId14" Type="http://schemas.openxmlformats.org/officeDocument/2006/relationships/slideLayout" Target="../slideLayouts/slideLayout14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6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image" Target="../media/image9.jpeg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image" Target="../media/image8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5" Type="http://schemas.openxmlformats.org/officeDocument/2006/relationships/image" Target="../media/image6.jpeg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3982B1-E5F0-4DA5-9A37-C058F95EC5B4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7A7CA-A168-4758-B34D-CF75C344E6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0931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82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A8CA2B8-EEB3-BC6D-ED5C-3192CC25D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E31AFF-2F2B-5715-253E-463DA46C2D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7B1EBCA-45CD-3999-C699-36E18F9503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0C81B3-B992-4203-9D53-CE2ACE57FBF3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E048B9-987B-DF0F-A91F-A748E85C8C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0D3727-E497-EDFA-2D84-D09E7DF9ED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81E2FF-AC24-45C9-833B-F99E293F07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065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roxima Nova"/>
              <a:buChar char="●"/>
              <a:defRPr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333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333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333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333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333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333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333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333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61794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  <p:sldLayoutId id="2147483865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21"/>
          <p:cNvSpPr>
            <a:spLocks noGrp="1"/>
          </p:cNvSpPr>
          <p:nvPr>
            <p:ph type="title"/>
          </p:nvPr>
        </p:nvSpPr>
        <p:spPr bwMode="auto">
          <a:xfrm>
            <a:off x="812800" y="228600"/>
            <a:ext cx="10871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075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817033" y="1600206"/>
            <a:ext cx="108712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128000" y="6248422"/>
            <a:ext cx="3556000" cy="365125"/>
          </a:xfrm>
          <a:prstGeom prst="rect">
            <a:avLst/>
          </a:prstGeom>
        </p:spPr>
        <p:txBody>
          <a:bodyPr vert="horz" lIns="91436" tIns="45718" rIns="91436" bIns="45718" anchor="ctr" anchorCtr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5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12817" y="6248422"/>
            <a:ext cx="7228417" cy="365125"/>
          </a:xfrm>
          <a:prstGeom prst="rect">
            <a:avLst/>
          </a:prstGeom>
        </p:spPr>
        <p:txBody>
          <a:bodyPr vert="horz" lIns="91436" tIns="45718" rIns="91436" bIns="45718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5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1611"/>
            <a:ext cx="711200" cy="244475"/>
          </a:xfrm>
          <a:prstGeom prst="rect">
            <a:avLst/>
          </a:prstGeom>
        </p:spPr>
        <p:txBody>
          <a:bodyPr vert="horz" wrap="square" lIns="91436" tIns="45718" rIns="91436" bIns="45718" numCol="1" anchor="ctr" anchorCtr="0" compatLnSpc="1">
            <a:normAutofit/>
          </a:bodyPr>
          <a:lstStyle>
            <a:lvl1pPr algn="ctr" eaLnBrk="1" hangingPunct="1">
              <a:defRPr sz="1200" b="1">
                <a:solidFill>
                  <a:srgbClr val="1F497D"/>
                </a:solidFill>
                <a:latin typeface="Tw Cen MT" panose="020B0602020104020603" pitchFamily="34" charset="0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fld id="{D507E7B8-6C81-BF4F-896A-160AD8CDF7A1}" type="slidenum">
              <a:rPr lang="en-US" altLang="zh-CN"/>
              <a:t>‹#›</a:t>
            </a:fld>
            <a:endParaRPr lang="en-US" altLang="zh-CN" sz="1500">
              <a:solidFill>
                <a:srgbClr val="FFFFFF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11495618" y="6257926"/>
            <a:ext cx="696383" cy="44132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TextBox 15"/>
          <p:cNvSpPr txBox="1">
            <a:spLocks noChangeArrowheads="1"/>
          </p:cNvSpPr>
          <p:nvPr userDrawn="1"/>
        </p:nvSpPr>
        <p:spPr bwMode="auto">
          <a:xfrm>
            <a:off x="11719984" y="6308725"/>
            <a:ext cx="49084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9pPr>
          </a:lstStyle>
          <a:p>
            <a:pPr eaLnBrk="1" hangingPunct="1"/>
            <a:fld id="{DD04DDBD-3AE0-5541-AE21-0512069FD2A5}" type="slidenum">
              <a:rPr lang="zh-CN" altLang="en-US" sz="1600">
                <a:solidFill>
                  <a:prstClr val="white"/>
                </a:solidFill>
                <a:latin typeface="Tw Cen MT" panose="020B0602020104020603" pitchFamily="34" charset="0"/>
                <a:ea typeface="华文仿宋" panose="02010600040101010101" charset="-122"/>
                <a:cs typeface="华文仿宋" panose="02010600040101010101" charset="-122"/>
              </a:rPr>
              <a:t>‹#›</a:t>
            </a:fld>
            <a:r>
              <a:rPr lang="zh-CN" altLang="en-US" sz="1600">
                <a:solidFill>
                  <a:prstClr val="white"/>
                </a:solidFill>
                <a:latin typeface="Tw Cen MT" panose="020B0602020104020603" pitchFamily="34" charset="0"/>
                <a:ea typeface="华文仿宋" panose="02010600040101010101" charset="-122"/>
                <a:cs typeface="华文仿宋" panose="02010600040101010101" charset="-122"/>
              </a:rPr>
              <a:t> </a:t>
            </a:r>
            <a:endParaRPr lang="zh-CN" altLang="en-US" sz="160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67554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  <p:sldLayoutId id="2147483878" r:id="rId12"/>
    <p:sldLayoutId id="2147483879" r:id="rId13"/>
    <p:sldLayoutId id="2147483880" r:id="rId14"/>
  </p:sldLayoutIdLst>
  <p:transition spd="slow">
    <p:push dir="u"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华文仿宋" panose="02010600040101010101" charset="-122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anose="020B0602020104020603"/>
          <a:ea typeface="华文仿宋" panose="02010600040101010101" charset="-122"/>
          <a:cs typeface="华文仿宋" panose="02010600040101010101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anose="020B0602020104020603"/>
          <a:ea typeface="华文仿宋" panose="02010600040101010101" charset="-122"/>
          <a:cs typeface="华文仿宋" panose="02010600040101010101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anose="020B0602020104020603"/>
          <a:ea typeface="华文仿宋" panose="02010600040101010101" charset="-122"/>
          <a:cs typeface="华文仿宋" panose="02010600040101010101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anose="020B0602020104020603"/>
          <a:ea typeface="华文仿宋" panose="02010600040101010101" charset="-122"/>
          <a:cs typeface="华文仿宋" panose="02010600040101010101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anose="020B0602020104020603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anose="020B0602020104020603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anose="020B0602020104020603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anose="020B0602020104020603"/>
        </a:defRPr>
      </a:lvl9pPr>
    </p:titleStyle>
    <p:bodyStyle>
      <a:lvl1pPr marL="318770" indent="-318770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华文仿宋" panose="02010600040101010101" charset="-122"/>
        </a:defRPr>
      </a:lvl1pPr>
      <a:lvl2pPr marL="639445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anose="05020102010507070707" charset="2"/>
        <a:buChar char=""/>
        <a:defRPr sz="2700" kern="1200">
          <a:solidFill>
            <a:schemeClr val="tx1"/>
          </a:solidFill>
          <a:latin typeface="+mn-lt"/>
          <a:ea typeface="+mn-ea"/>
          <a:cs typeface="华文仿宋" panose="02010600040101010101" charset="-122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华文仿宋" panose="02010600040101010101" charset="-122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9BBB59"/>
        </a:buClr>
        <a:buSzPct val="75000"/>
        <a:buFont typeface="Wingdings" panose="05000000000000000000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华文仿宋" panose="02010600040101010101" charset="-122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8064A2"/>
        </a:buClr>
        <a:buSzPct val="65000"/>
        <a:buFont typeface="Wingdings" panose="05000000000000000000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华文仿宋" panose="02010600040101010101" charset="-122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 panose="05000000000000000000"/>
        <a:buChar char="§"/>
        <a:defRPr sz="1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 panose="05000000000000000000"/>
        <a:buChar char="§"/>
        <a:defRPr sz="19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 panose="05000000000000000000"/>
        <a:buChar char="§"/>
        <a:defRPr sz="19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 panose="05000000000000000000"/>
        <a:buChar char="§"/>
        <a:defRPr sz="19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746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ransition spd="slow" advClick="0" advTm="2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 userDrawn="1"/>
        </p:nvSpPr>
        <p:spPr>
          <a:xfrm>
            <a:off x="0" y="960439"/>
            <a:ext cx="12192000" cy="141287"/>
          </a:xfrm>
          <a:prstGeom prst="rect">
            <a:avLst/>
          </a:prstGeom>
          <a:solidFill>
            <a:srgbClr val="3F95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5123" name="TextBox 15"/>
          <p:cNvSpPr txBox="1">
            <a:spLocks noChangeArrowheads="1"/>
          </p:cNvSpPr>
          <p:nvPr userDrawn="1"/>
        </p:nvSpPr>
        <p:spPr bwMode="auto">
          <a:xfrm>
            <a:off x="11719985" y="6308726"/>
            <a:ext cx="47160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9pPr>
          </a:lstStyle>
          <a:p>
            <a:pPr eaLnBrk="1" hangingPunct="1"/>
            <a:fld id="{83F6559A-CAD7-9842-AE7D-93E895009801}" type="slidenum">
              <a:rPr lang="zh-CN" altLang="en-US" sz="1600">
                <a:solidFill>
                  <a:srgbClr val="FFFFFF"/>
                </a:solidFill>
              </a:rPr>
              <a:t>‹#›</a:t>
            </a:fld>
            <a:r>
              <a:rPr lang="zh-CN" altLang="en-US" sz="1600">
                <a:solidFill>
                  <a:srgbClr val="FFFFFF"/>
                </a:solidFill>
              </a:rPr>
              <a:t> </a:t>
            </a:r>
            <a:endParaRPr lang="zh-CN" altLang="en-US" sz="160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124" name="标题占位符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384042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</p:sldLayoutIdLst>
  <p:transition spd="slow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宋体" panose="02010600030101010101" pitchFamily="2" charset="-122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  <a:ea typeface="宋体" panose="02010600030101010101" pitchFamily="2" charset="-122"/>
          <a:cs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  <a:ea typeface="宋体" panose="02010600030101010101" pitchFamily="2" charset="-122"/>
          <a:cs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  <a:ea typeface="宋体" panose="02010600030101010101" pitchFamily="2" charset="-122"/>
          <a:cs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  <a:ea typeface="宋体" panose="02010600030101010101" pitchFamily="2" charset="-122"/>
          <a:cs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  <a:ea typeface="宋体" panose="02010600030101010101" pitchFamily="2" charset="-122"/>
          <a:cs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  <a:ea typeface="宋体" panose="02010600030101010101" pitchFamily="2" charset="-122"/>
          <a:cs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  <a:ea typeface="宋体" panose="02010600030101010101" pitchFamily="2" charset="-122"/>
          <a:cs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  <a:ea typeface="宋体" panose="02010600030101010101" pitchFamily="2" charset="-122"/>
          <a:cs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宋体" panose="02010600030101010101" pitchFamily="2" charset="-122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宋体" panose="02010600030101010101" pitchFamily="2" charset="-122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宋体" panose="02010600030101010101" pitchFamily="2" charset="-122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宋体" panose="02010600030101010101" pitchFamily="2" charset="-122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宋体" panose="02010600030101010101" pitchFamily="2" charset="-122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pic4.nipic.com/20090730/1049187_072952056_2.jpg"/>
          <p:cNvPicPr>
            <a:picLocks noChangeAspect="1" noChangeArrowheads="1"/>
          </p:cNvPicPr>
          <p:nvPr userDrawn="1"/>
        </p:nvPicPr>
        <p:blipFill>
          <a:blip r:embed="rId19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" b="81671"/>
          <a:stretch>
            <a:fillRect/>
          </a:stretch>
        </p:blipFill>
        <p:spPr bwMode="auto">
          <a:xfrm>
            <a:off x="2351618" y="260351"/>
            <a:ext cx="9810749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44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5A9CA18-07E6-2249-9CB9-071867D9AB55}" type="datetimeFigureOut">
              <a:rPr lang="zh-CN" altLang="en-US"/>
              <a:t>2023/2/22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8CB8F97-7DFE-8747-938D-63545388BC1E}" type="slidenum">
              <a:rPr lang="zh-CN" altLang="en-US"/>
              <a:t>‹#›</a:t>
            </a:fld>
            <a:endParaRPr lang="zh-CN" altLang="en-US"/>
          </a:p>
        </p:txBody>
      </p:sp>
      <p:pic>
        <p:nvPicPr>
          <p:cNvPr id="10248" name="图片 6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12192000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2170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宋体" panose="02010600030101010101" pitchFamily="2" charset="-122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  <a:ea typeface="宋体" panose="02010600030101010101" pitchFamily="2" charset="-122"/>
          <a:cs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  <a:ea typeface="宋体" panose="02010600030101010101" pitchFamily="2" charset="-122"/>
          <a:cs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  <a:ea typeface="宋体" panose="02010600030101010101" pitchFamily="2" charset="-122"/>
          <a:cs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  <a:ea typeface="宋体" panose="02010600030101010101" pitchFamily="2" charset="-122"/>
          <a:cs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宋体" panose="02010600030101010101" pitchFamily="2" charset="-122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宋体" panose="02010600030101010101" pitchFamily="2" charset="-122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宋体" panose="02010600030101010101" pitchFamily="2" charset="-122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宋体" panose="02010600030101010101" pitchFamily="2" charset="-122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宋体" panose="02010600030101010101" pitchFamily="2" charset="-122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21"/>
          <p:cNvSpPr>
            <a:spLocks noGrp="1"/>
          </p:cNvSpPr>
          <p:nvPr>
            <p:ph type="title"/>
          </p:nvPr>
        </p:nvSpPr>
        <p:spPr bwMode="auto">
          <a:xfrm>
            <a:off x="812800" y="228600"/>
            <a:ext cx="10871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075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817033" y="1600206"/>
            <a:ext cx="108712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128000" y="6248421"/>
            <a:ext cx="3556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12814" y="6248421"/>
            <a:ext cx="7228417" cy="365125"/>
          </a:xfrm>
          <a:prstGeom prst="rect">
            <a:avLst/>
          </a:prstGeom>
        </p:spPr>
        <p:txBody>
          <a:bodyPr vert="horz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1609"/>
            <a:ext cx="7112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normAutofit/>
          </a:bodyPr>
          <a:lstStyle>
            <a:lvl1pPr algn="ctr" eaLnBrk="1" hangingPunct="1">
              <a:defRPr sz="1200" b="1">
                <a:solidFill>
                  <a:srgbClr val="1F497D"/>
                </a:solidFill>
                <a:latin typeface="Tw Cen MT" panose="020B0602020104020603" pitchFamily="34" charset="0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fld id="{D507E7B8-6C81-BF4F-896A-160AD8CDF7A1}" type="slidenum">
              <a:rPr lang="en-US" altLang="zh-CN"/>
              <a:t>‹#›</a:t>
            </a:fld>
            <a:endParaRPr lang="en-US" altLang="zh-CN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568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</p:sldLayoutIdLst>
  <p:transition spd="slow">
    <p:push dir="u"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华文仿宋" panose="02010600040101010101" charset="-122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anose="020B0602020104020603"/>
          <a:ea typeface="华文仿宋" panose="02010600040101010101" charset="-122"/>
          <a:cs typeface="华文仿宋" panose="02010600040101010101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anose="020B0602020104020603"/>
          <a:ea typeface="华文仿宋" panose="02010600040101010101" charset="-122"/>
          <a:cs typeface="华文仿宋" panose="02010600040101010101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anose="020B0602020104020603"/>
          <a:ea typeface="华文仿宋" panose="02010600040101010101" charset="-122"/>
          <a:cs typeface="华文仿宋" panose="02010600040101010101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anose="020B0602020104020603"/>
          <a:ea typeface="华文仿宋" panose="02010600040101010101" charset="-122"/>
          <a:cs typeface="华文仿宋" panose="02010600040101010101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anose="020B0602020104020603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anose="020B0602020104020603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anose="020B0602020104020603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anose="020B0602020104020603"/>
        </a:defRPr>
      </a:lvl9pPr>
    </p:titleStyle>
    <p:bodyStyle>
      <a:lvl1pPr marL="319405" indent="-319405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华文仿宋" panose="02010600040101010101" charset="-122"/>
        </a:defRPr>
      </a:lvl1pPr>
      <a:lvl2pPr marL="640080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anose="05020102010507070707" charset="2"/>
        <a:buChar char=""/>
        <a:defRPr sz="2600" kern="1200">
          <a:solidFill>
            <a:schemeClr val="tx1"/>
          </a:solidFill>
          <a:latin typeface="+mn-lt"/>
          <a:ea typeface="+mn-ea"/>
          <a:cs typeface="华文仿宋" panose="02010600040101010101" charset="-122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华文仿宋" panose="02010600040101010101" charset="-122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9BBB59"/>
        </a:buClr>
        <a:buSzPct val="75000"/>
        <a:buFont typeface="Wingdings" panose="05000000000000000000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华文仿宋" panose="02010600040101010101" charset="-122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8064A2"/>
        </a:buClr>
        <a:buSzPct val="65000"/>
        <a:buFont typeface="Wingdings" panose="05000000000000000000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华文仿宋" panose="02010600040101010101" charset="-122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 panose="05000000000000000000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 panose="05000000000000000000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 panose="05000000000000000000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 panose="05000000000000000000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21"/>
          <p:cNvSpPr>
            <a:spLocks noGrp="1"/>
          </p:cNvSpPr>
          <p:nvPr>
            <p:ph type="title"/>
          </p:nvPr>
        </p:nvSpPr>
        <p:spPr bwMode="auto">
          <a:xfrm>
            <a:off x="812800" y="228600"/>
            <a:ext cx="10871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075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817033" y="1600201"/>
            <a:ext cx="108712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128000" y="6248401"/>
            <a:ext cx="3556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99EC626-E6A8-4EF2-A2BA-53C36D4DDEF8}" type="datetime8">
              <a:rPr lang="en-US"/>
              <a:t>2/22/2023 5:48 PM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12801" y="6248401"/>
            <a:ext cx="7228417" cy="365125"/>
          </a:xfrm>
          <a:prstGeom prst="rect">
            <a:avLst/>
          </a:prstGeom>
        </p:spPr>
        <p:txBody>
          <a:bodyPr vert="horz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1589"/>
            <a:ext cx="7112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normAutofit/>
          </a:bodyPr>
          <a:lstStyle>
            <a:lvl1pPr algn="ctr" eaLnBrk="1" hangingPunct="1">
              <a:defRPr sz="1200" b="1">
                <a:solidFill>
                  <a:srgbClr val="1F497D"/>
                </a:solidFill>
                <a:latin typeface="Tw Cen MT" panose="020B0602020104020603" pitchFamily="34" charset="0"/>
                <a:ea typeface="宋体" panose="02010600030101010101" pitchFamily="2" charset="-122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07E7B8-6C81-BF4F-896A-160AD8CDF7A1}" type="slidenum">
              <a:rPr lang="en-US" altLang="zh-CN"/>
              <a:t>‹#›</a:t>
            </a:fld>
            <a:endParaRPr lang="en-US" altLang="zh-CN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444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ransition spd="slow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华文仿宋" panose="02010600040101010101" charset="-122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anose="020B0602020104020603"/>
          <a:ea typeface="华文仿宋" panose="02010600040101010101" charset="-122"/>
          <a:cs typeface="华文仿宋" panose="02010600040101010101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anose="020B0602020104020603"/>
          <a:ea typeface="华文仿宋" panose="02010600040101010101" charset="-122"/>
          <a:cs typeface="华文仿宋" panose="02010600040101010101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anose="020B0602020104020603"/>
          <a:ea typeface="华文仿宋" panose="02010600040101010101" charset="-122"/>
          <a:cs typeface="华文仿宋" panose="02010600040101010101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anose="020B0602020104020603"/>
          <a:ea typeface="华文仿宋" panose="02010600040101010101" charset="-122"/>
          <a:cs typeface="华文仿宋" panose="02010600040101010101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anose="020B0602020104020603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anose="020B0602020104020603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anose="020B0602020104020603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anose="020B0602020104020603"/>
        </a:defRPr>
      </a:lvl9pPr>
    </p:titleStyle>
    <p:bodyStyle>
      <a:lvl1pPr marL="319405" indent="-319405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华文仿宋" panose="02010600040101010101" charset="-122"/>
        </a:defRPr>
      </a:lvl1pPr>
      <a:lvl2pPr marL="640080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anose="05020102010507070707" charset="2"/>
        <a:buChar char=""/>
        <a:defRPr sz="2600" kern="1200">
          <a:solidFill>
            <a:schemeClr val="tx1"/>
          </a:solidFill>
          <a:latin typeface="+mn-lt"/>
          <a:ea typeface="+mn-ea"/>
          <a:cs typeface="华文仿宋" panose="02010600040101010101" charset="-122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华文仿宋" panose="02010600040101010101" charset="-122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9BBB59"/>
        </a:buClr>
        <a:buSzPct val="75000"/>
        <a:buFont typeface="Wingdings" panose="05000000000000000000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华文仿宋" panose="02010600040101010101" charset="-122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8064A2"/>
        </a:buClr>
        <a:buSzPct val="65000"/>
        <a:buFont typeface="Wingdings" panose="05000000000000000000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华文仿宋" panose="02010600040101010101" charset="-122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 panose="05000000000000000000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 panose="05000000000000000000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 panose="05000000000000000000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 panose="05000000000000000000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 b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04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 b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04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fld id="{6AD3AED7-C913-1A4C-9C18-3262FB8DC56E}" type="slidenum">
              <a:rPr lang="en-US" altLang="zh-CN"/>
              <a:t>‹#›</a:t>
            </a:fld>
            <a:endParaRPr lang="en-US" altLang="zh-CN"/>
          </a:p>
        </p:txBody>
      </p:sp>
      <p:pic>
        <p:nvPicPr>
          <p:cNvPr id="6149" name="Picture 8" descr="7校徽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1" y="103188"/>
            <a:ext cx="3361267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Text Box 9"/>
          <p:cNvSpPr txBox="1">
            <a:spLocks noChangeArrowheads="1"/>
          </p:cNvSpPr>
          <p:nvPr/>
        </p:nvSpPr>
        <p:spPr bwMode="auto">
          <a:xfrm>
            <a:off x="609600" y="0"/>
            <a:ext cx="184731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000" b="1">
                <a:solidFill>
                  <a:srgbClr val="FFFFFF"/>
                </a:solidFill>
                <a:latin typeface="Arial" panose="020B0604020202020204" pitchFamily="34" charset="0"/>
                <a:ea typeface="仿宋_GB2312" pitchFamily="49" charset="-122"/>
              </a:defRPr>
            </a:lvl1pPr>
            <a:lvl2pPr marL="742950" indent="-285750">
              <a:defRPr sz="2000" b="1">
                <a:solidFill>
                  <a:srgbClr val="FFFFFF"/>
                </a:solidFill>
                <a:latin typeface="Arial" panose="020B0604020202020204" pitchFamily="34" charset="0"/>
                <a:ea typeface="仿宋_GB2312" pitchFamily="49" charset="-122"/>
              </a:defRPr>
            </a:lvl2pPr>
            <a:lvl3pPr marL="1143000" indent="-228600">
              <a:defRPr sz="2000" b="1">
                <a:solidFill>
                  <a:srgbClr val="FFFFFF"/>
                </a:solidFill>
                <a:latin typeface="Arial" panose="020B0604020202020204" pitchFamily="34" charset="0"/>
                <a:ea typeface="仿宋_GB2312" pitchFamily="49" charset="-122"/>
              </a:defRPr>
            </a:lvl3pPr>
            <a:lvl4pPr marL="1600200" indent="-228600">
              <a:defRPr sz="2000" b="1">
                <a:solidFill>
                  <a:srgbClr val="FFFFFF"/>
                </a:solidFill>
                <a:latin typeface="Arial" panose="020B0604020202020204" pitchFamily="34" charset="0"/>
                <a:ea typeface="仿宋_GB2312" pitchFamily="49" charset="-122"/>
              </a:defRPr>
            </a:lvl4pPr>
            <a:lvl5pPr marL="2057400" indent="-228600">
              <a:defRPr sz="2000" b="1">
                <a:solidFill>
                  <a:srgbClr val="FFFFFF"/>
                </a:solidFill>
                <a:latin typeface="Arial" panose="020B0604020202020204" pitchFamily="34" charset="0"/>
                <a:ea typeface="仿宋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FF"/>
                </a:solidFill>
                <a:latin typeface="Arial" panose="020B0604020202020204" pitchFamily="34" charset="0"/>
                <a:ea typeface="仿宋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FF"/>
                </a:solidFill>
                <a:latin typeface="Arial" panose="020B0604020202020204" pitchFamily="34" charset="0"/>
                <a:ea typeface="仿宋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FF"/>
                </a:solidFill>
                <a:latin typeface="Arial" panose="020B0604020202020204" pitchFamily="34" charset="0"/>
                <a:ea typeface="仿宋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FF"/>
                </a:solidFill>
                <a:latin typeface="Arial" panose="020B0604020202020204" pitchFamily="34" charset="0"/>
                <a:ea typeface="仿宋_GB2312" pitchFamily="49" charset="-122"/>
              </a:defRPr>
            </a:lvl9pPr>
          </a:lstStyle>
          <a:p>
            <a:pPr eaLnBrk="1" hangingPunct="1">
              <a:defRPr/>
            </a:pPr>
            <a:endParaRPr kumimoji="1" lang="zh-CN" altLang="zh-CN" sz="2400" b="0">
              <a:solidFill>
                <a:srgbClr val="000000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</p:txBody>
      </p:sp>
      <p:sp>
        <p:nvSpPr>
          <p:cNvPr id="1031" name="Text Box 10"/>
          <p:cNvSpPr txBox="1">
            <a:spLocks noChangeArrowheads="1"/>
          </p:cNvSpPr>
          <p:nvPr/>
        </p:nvSpPr>
        <p:spPr bwMode="auto">
          <a:xfrm>
            <a:off x="711200" y="304800"/>
            <a:ext cx="184731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000" b="1">
                <a:solidFill>
                  <a:srgbClr val="FFFFFF"/>
                </a:solidFill>
                <a:latin typeface="Arial" panose="020B0604020202020204" pitchFamily="34" charset="0"/>
                <a:ea typeface="仿宋_GB2312" pitchFamily="49" charset="-122"/>
              </a:defRPr>
            </a:lvl1pPr>
            <a:lvl2pPr marL="742950" indent="-285750">
              <a:defRPr sz="2000" b="1">
                <a:solidFill>
                  <a:srgbClr val="FFFFFF"/>
                </a:solidFill>
                <a:latin typeface="Arial" panose="020B0604020202020204" pitchFamily="34" charset="0"/>
                <a:ea typeface="仿宋_GB2312" pitchFamily="49" charset="-122"/>
              </a:defRPr>
            </a:lvl2pPr>
            <a:lvl3pPr marL="1143000" indent="-228600">
              <a:defRPr sz="2000" b="1">
                <a:solidFill>
                  <a:srgbClr val="FFFFFF"/>
                </a:solidFill>
                <a:latin typeface="Arial" panose="020B0604020202020204" pitchFamily="34" charset="0"/>
                <a:ea typeface="仿宋_GB2312" pitchFamily="49" charset="-122"/>
              </a:defRPr>
            </a:lvl3pPr>
            <a:lvl4pPr marL="1600200" indent="-228600">
              <a:defRPr sz="2000" b="1">
                <a:solidFill>
                  <a:srgbClr val="FFFFFF"/>
                </a:solidFill>
                <a:latin typeface="Arial" panose="020B0604020202020204" pitchFamily="34" charset="0"/>
                <a:ea typeface="仿宋_GB2312" pitchFamily="49" charset="-122"/>
              </a:defRPr>
            </a:lvl4pPr>
            <a:lvl5pPr marL="2057400" indent="-228600">
              <a:defRPr sz="2000" b="1">
                <a:solidFill>
                  <a:srgbClr val="FFFFFF"/>
                </a:solidFill>
                <a:latin typeface="Arial" panose="020B0604020202020204" pitchFamily="34" charset="0"/>
                <a:ea typeface="仿宋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FF"/>
                </a:solidFill>
                <a:latin typeface="Arial" panose="020B0604020202020204" pitchFamily="34" charset="0"/>
                <a:ea typeface="仿宋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FF"/>
                </a:solidFill>
                <a:latin typeface="Arial" panose="020B0604020202020204" pitchFamily="34" charset="0"/>
                <a:ea typeface="仿宋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FF"/>
                </a:solidFill>
                <a:latin typeface="Arial" panose="020B0604020202020204" pitchFamily="34" charset="0"/>
                <a:ea typeface="仿宋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FF"/>
                </a:solidFill>
                <a:latin typeface="Arial" panose="020B0604020202020204" pitchFamily="34" charset="0"/>
                <a:ea typeface="仿宋_GB2312" pitchFamily="49" charset="-122"/>
              </a:defRPr>
            </a:lvl9pPr>
          </a:lstStyle>
          <a:p>
            <a:pPr eaLnBrk="1" hangingPunct="1">
              <a:defRPr/>
            </a:pPr>
            <a:endParaRPr kumimoji="1" lang="zh-CN" altLang="zh-CN" sz="2400" b="0">
              <a:solidFill>
                <a:srgbClr val="000000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</p:txBody>
      </p:sp>
      <p:pic>
        <p:nvPicPr>
          <p:cNvPr id="6152" name="Picture 12" descr="辅助条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4" y="6742114"/>
            <a:ext cx="12211051" cy="11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Rectangle 13"/>
          <p:cNvSpPr>
            <a:spLocks noChangeArrowheads="1"/>
          </p:cNvSpPr>
          <p:nvPr/>
        </p:nvSpPr>
        <p:spPr bwMode="auto">
          <a:xfrm>
            <a:off x="0" y="0"/>
            <a:ext cx="12192000" cy="115888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000" b="1">
                <a:solidFill>
                  <a:srgbClr val="FFFFFF"/>
                </a:solidFill>
                <a:latin typeface="Arial" panose="020B0604020202020204" pitchFamily="34" charset="0"/>
                <a:ea typeface="仿宋_GB2312" pitchFamily="49" charset="-122"/>
              </a:defRPr>
            </a:lvl1pPr>
            <a:lvl2pPr marL="742950" indent="-285750">
              <a:defRPr sz="2000" b="1">
                <a:solidFill>
                  <a:srgbClr val="FFFFFF"/>
                </a:solidFill>
                <a:latin typeface="Arial" panose="020B0604020202020204" pitchFamily="34" charset="0"/>
                <a:ea typeface="仿宋_GB2312" pitchFamily="49" charset="-122"/>
              </a:defRPr>
            </a:lvl2pPr>
            <a:lvl3pPr marL="1143000" indent="-228600">
              <a:defRPr sz="2000" b="1">
                <a:solidFill>
                  <a:srgbClr val="FFFFFF"/>
                </a:solidFill>
                <a:latin typeface="Arial" panose="020B0604020202020204" pitchFamily="34" charset="0"/>
                <a:ea typeface="仿宋_GB2312" pitchFamily="49" charset="-122"/>
              </a:defRPr>
            </a:lvl3pPr>
            <a:lvl4pPr marL="1600200" indent="-228600">
              <a:defRPr sz="2000" b="1">
                <a:solidFill>
                  <a:srgbClr val="FFFFFF"/>
                </a:solidFill>
                <a:latin typeface="Arial" panose="020B0604020202020204" pitchFamily="34" charset="0"/>
                <a:ea typeface="仿宋_GB2312" pitchFamily="49" charset="-122"/>
              </a:defRPr>
            </a:lvl4pPr>
            <a:lvl5pPr marL="2057400" indent="-228600">
              <a:defRPr sz="2000" b="1">
                <a:solidFill>
                  <a:srgbClr val="FFFFFF"/>
                </a:solidFill>
                <a:latin typeface="Arial" panose="020B0604020202020204" pitchFamily="34" charset="0"/>
                <a:ea typeface="仿宋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FF"/>
                </a:solidFill>
                <a:latin typeface="Arial" panose="020B0604020202020204" pitchFamily="34" charset="0"/>
                <a:ea typeface="仿宋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FF"/>
                </a:solidFill>
                <a:latin typeface="Arial" panose="020B0604020202020204" pitchFamily="34" charset="0"/>
                <a:ea typeface="仿宋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FF"/>
                </a:solidFill>
                <a:latin typeface="Arial" panose="020B0604020202020204" pitchFamily="34" charset="0"/>
                <a:ea typeface="仿宋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FF"/>
                </a:solidFill>
                <a:latin typeface="Arial" panose="020B0604020202020204" pitchFamily="34" charset="0"/>
                <a:ea typeface="仿宋_GB2312" pitchFamily="49" charset="-122"/>
              </a:defRPr>
            </a:lvl9pPr>
          </a:lstStyle>
          <a:p>
            <a:pPr eaLnBrk="1" hangingPunct="1">
              <a:defRPr/>
            </a:pPr>
            <a:endParaRPr lang="zh-CN" altLang="en-US" sz="1800" b="0" i="1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2058" name="矩形 9"/>
          <p:cNvSpPr>
            <a:spLocks noChangeArrowheads="1"/>
          </p:cNvSpPr>
          <p:nvPr userDrawn="1"/>
        </p:nvSpPr>
        <p:spPr bwMode="auto">
          <a:xfrm>
            <a:off x="61384" y="147639"/>
            <a:ext cx="3598333" cy="719137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lang="zh-CN" altLang="en-US" sz="1800" i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155" name="标题占位符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792321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宋体" panose="02010600030101010101" pitchFamily="2" charset="-122"/>
          <a:cs typeface="宋体" panose="02010600030101010101" pitchFamily="2" charset="-122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  <a:cs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  <a:cs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  <a:cs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  <a:cs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宋体" panose="02010600030101010101" pitchFamily="2" charset="-122"/>
          <a:cs typeface="宋体" panose="02010600030101010101" pitchFamily="2" charset="-122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宋体" panose="02010600030101010101" pitchFamily="2" charset="-122"/>
          <a:cs typeface="宋体" panose="02010600030101010101" pitchFamily="2" charset="-122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宋体" panose="02010600030101010101" pitchFamily="2" charset="-122"/>
          <a:cs typeface="宋体" panose="02010600030101010101" pitchFamily="2" charset="-122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宋体" panose="02010600030101010101" pitchFamily="2" charset="-122"/>
          <a:cs typeface="宋体" panose="02010600030101010101" pitchFamily="2" charset="-122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  <a:cs typeface="宋体" panose="02010600030101010101" pitchFamily="2" charset="-122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21"/>
          <p:cNvSpPr>
            <a:spLocks noGrp="1"/>
          </p:cNvSpPr>
          <p:nvPr>
            <p:ph type="title"/>
          </p:nvPr>
        </p:nvSpPr>
        <p:spPr bwMode="auto">
          <a:xfrm>
            <a:off x="812800" y="228600"/>
            <a:ext cx="10871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075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817033" y="1600206"/>
            <a:ext cx="108712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128000" y="6248411"/>
            <a:ext cx="3556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12808" y="6248411"/>
            <a:ext cx="7228417" cy="365125"/>
          </a:xfrm>
          <a:prstGeom prst="rect">
            <a:avLst/>
          </a:prstGeom>
        </p:spPr>
        <p:txBody>
          <a:bodyPr vert="horz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1599"/>
            <a:ext cx="7112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normAutofit/>
          </a:bodyPr>
          <a:lstStyle>
            <a:lvl1pPr algn="ctr" eaLnBrk="1" hangingPunct="1">
              <a:defRPr sz="1200" b="1">
                <a:solidFill>
                  <a:srgbClr val="1F497D"/>
                </a:solidFill>
                <a:latin typeface="Tw Cen MT" panose="020B0602020104020603" pitchFamily="34" charset="0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fld id="{D507E7B8-6C81-BF4F-896A-160AD8CDF7A1}" type="slidenum">
              <a:rPr lang="en-US" altLang="zh-CN"/>
              <a:t>‹#›</a:t>
            </a:fld>
            <a:endParaRPr lang="en-US" altLang="zh-CN" sz="1400">
              <a:solidFill>
                <a:srgbClr val="FFFFFF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11495618" y="6257926"/>
            <a:ext cx="696383" cy="44132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TextBox 15"/>
          <p:cNvSpPr txBox="1">
            <a:spLocks noChangeArrowheads="1"/>
          </p:cNvSpPr>
          <p:nvPr userDrawn="1"/>
        </p:nvSpPr>
        <p:spPr bwMode="auto">
          <a:xfrm>
            <a:off x="11719984" y="6308725"/>
            <a:ext cx="49084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9pPr>
          </a:lstStyle>
          <a:p>
            <a:pPr eaLnBrk="1" hangingPunct="1"/>
            <a:fld id="{DD04DDBD-3AE0-5541-AE21-0512069FD2A5}" type="slidenum">
              <a:rPr lang="zh-CN" altLang="en-US" sz="1600">
                <a:solidFill>
                  <a:prstClr val="white"/>
                </a:solidFill>
                <a:latin typeface="Tw Cen MT" panose="020B0602020104020603" pitchFamily="34" charset="0"/>
                <a:ea typeface="华文仿宋" panose="02010600040101010101" charset="-122"/>
                <a:cs typeface="华文仿宋" panose="02010600040101010101" charset="-122"/>
              </a:rPr>
              <a:t>‹#›</a:t>
            </a:fld>
            <a:r>
              <a:rPr lang="zh-CN" altLang="en-US" sz="1600">
                <a:solidFill>
                  <a:prstClr val="white"/>
                </a:solidFill>
                <a:latin typeface="Tw Cen MT" panose="020B0602020104020603" pitchFamily="34" charset="0"/>
                <a:ea typeface="华文仿宋" panose="02010600040101010101" charset="-122"/>
                <a:cs typeface="华文仿宋" panose="02010600040101010101" charset="-122"/>
              </a:rPr>
              <a:t> </a:t>
            </a:r>
            <a:endParaRPr lang="zh-CN" altLang="en-US" sz="160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97408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ransition spd="slow">
    <p:push dir="u"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华文仿宋" panose="02010600040101010101" charset="-122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anose="020B0602020104020603"/>
          <a:ea typeface="华文仿宋" panose="02010600040101010101" charset="-122"/>
          <a:cs typeface="华文仿宋" panose="02010600040101010101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anose="020B0602020104020603"/>
          <a:ea typeface="华文仿宋" panose="02010600040101010101" charset="-122"/>
          <a:cs typeface="华文仿宋" panose="02010600040101010101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anose="020B0602020104020603"/>
          <a:ea typeface="华文仿宋" panose="02010600040101010101" charset="-122"/>
          <a:cs typeface="华文仿宋" panose="02010600040101010101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anose="020B0602020104020603"/>
          <a:ea typeface="华文仿宋" panose="02010600040101010101" charset="-122"/>
          <a:cs typeface="华文仿宋" panose="02010600040101010101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anose="020B0602020104020603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anose="020B0602020104020603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anose="020B0602020104020603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anose="020B0602020104020603"/>
        </a:defRPr>
      </a:lvl9pPr>
    </p:titleStyle>
    <p:bodyStyle>
      <a:lvl1pPr marL="319405" indent="-319405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华文仿宋" panose="02010600040101010101" charset="-122"/>
        </a:defRPr>
      </a:lvl1pPr>
      <a:lvl2pPr marL="640080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anose="05020102010507070707" charset="2"/>
        <a:buChar char=""/>
        <a:defRPr sz="2600" kern="1200">
          <a:solidFill>
            <a:schemeClr val="tx1"/>
          </a:solidFill>
          <a:latin typeface="+mn-lt"/>
          <a:ea typeface="+mn-ea"/>
          <a:cs typeface="华文仿宋" panose="02010600040101010101" charset="-122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华文仿宋" panose="02010600040101010101" charset="-122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9BBB59"/>
        </a:buClr>
        <a:buSzPct val="75000"/>
        <a:buFont typeface="Wingdings" panose="05000000000000000000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华文仿宋" panose="02010600040101010101" charset="-122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8064A2"/>
        </a:buClr>
        <a:buSzPct val="65000"/>
        <a:buFont typeface="Wingdings" panose="05000000000000000000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华文仿宋" panose="02010600040101010101" charset="-122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 panose="05000000000000000000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 panose="05000000000000000000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 panose="05000000000000000000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 panose="05000000000000000000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21"/>
          <p:cNvSpPr>
            <a:spLocks noGrp="1"/>
          </p:cNvSpPr>
          <p:nvPr>
            <p:ph type="title"/>
          </p:nvPr>
        </p:nvSpPr>
        <p:spPr bwMode="auto">
          <a:xfrm>
            <a:off x="812800" y="228600"/>
            <a:ext cx="10871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075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817033" y="1600206"/>
            <a:ext cx="108712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128000" y="6248422"/>
            <a:ext cx="3556000" cy="365125"/>
          </a:xfrm>
          <a:prstGeom prst="rect">
            <a:avLst/>
          </a:prstGeom>
        </p:spPr>
        <p:txBody>
          <a:bodyPr vert="horz" lIns="91436" tIns="45718" rIns="91436" bIns="45718" anchor="ctr" anchorCtr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5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12817" y="6248422"/>
            <a:ext cx="7228417" cy="365125"/>
          </a:xfrm>
          <a:prstGeom prst="rect">
            <a:avLst/>
          </a:prstGeom>
        </p:spPr>
        <p:txBody>
          <a:bodyPr vert="horz" lIns="91436" tIns="45718" rIns="91436" bIns="45718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5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1611"/>
            <a:ext cx="711200" cy="244475"/>
          </a:xfrm>
          <a:prstGeom prst="rect">
            <a:avLst/>
          </a:prstGeom>
        </p:spPr>
        <p:txBody>
          <a:bodyPr vert="horz" wrap="square" lIns="91436" tIns="45718" rIns="91436" bIns="45718" numCol="1" anchor="ctr" anchorCtr="0" compatLnSpc="1">
            <a:normAutofit/>
          </a:bodyPr>
          <a:lstStyle>
            <a:lvl1pPr algn="ctr" eaLnBrk="1" hangingPunct="1">
              <a:defRPr sz="1200" b="1">
                <a:solidFill>
                  <a:srgbClr val="1F497D"/>
                </a:solidFill>
                <a:latin typeface="Tw Cen MT" panose="020B0602020104020603" pitchFamily="34" charset="0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fld id="{D507E7B8-6C81-BF4F-896A-160AD8CDF7A1}" type="slidenum">
              <a:rPr lang="en-US" altLang="zh-CN"/>
              <a:t>‹#›</a:t>
            </a:fld>
            <a:endParaRPr lang="en-US" altLang="zh-CN" sz="1500">
              <a:solidFill>
                <a:srgbClr val="FFFFFF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11495618" y="6257926"/>
            <a:ext cx="696383" cy="44132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TextBox 15"/>
          <p:cNvSpPr txBox="1">
            <a:spLocks noChangeArrowheads="1"/>
          </p:cNvSpPr>
          <p:nvPr userDrawn="1"/>
        </p:nvSpPr>
        <p:spPr bwMode="auto">
          <a:xfrm>
            <a:off x="11719984" y="6308725"/>
            <a:ext cx="49084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9pPr>
          </a:lstStyle>
          <a:p>
            <a:pPr eaLnBrk="1" hangingPunct="1"/>
            <a:fld id="{DD04DDBD-3AE0-5541-AE21-0512069FD2A5}" type="slidenum">
              <a:rPr lang="zh-CN" altLang="en-US" sz="1600">
                <a:solidFill>
                  <a:prstClr val="white"/>
                </a:solidFill>
                <a:latin typeface="Tw Cen MT" panose="020B0602020104020603" pitchFamily="34" charset="0"/>
                <a:ea typeface="华文仿宋" panose="02010600040101010101" charset="-122"/>
                <a:cs typeface="华文仿宋" panose="02010600040101010101" charset="-122"/>
              </a:rPr>
              <a:t>‹#›</a:t>
            </a:fld>
            <a:r>
              <a:rPr lang="zh-CN" altLang="en-US" sz="1600">
                <a:solidFill>
                  <a:prstClr val="white"/>
                </a:solidFill>
                <a:latin typeface="Tw Cen MT" panose="020B0602020104020603" pitchFamily="34" charset="0"/>
                <a:ea typeface="华文仿宋" panose="02010600040101010101" charset="-122"/>
                <a:cs typeface="华文仿宋" panose="02010600040101010101" charset="-122"/>
              </a:rPr>
              <a:t> </a:t>
            </a:r>
            <a:endParaRPr lang="zh-CN" altLang="en-US" sz="160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95538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</p:sldLayoutIdLst>
  <p:transition spd="slow">
    <p:push dir="u"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华文仿宋" panose="02010600040101010101" charset="-122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anose="020B0602020104020603"/>
          <a:ea typeface="华文仿宋" panose="02010600040101010101" charset="-122"/>
          <a:cs typeface="华文仿宋" panose="02010600040101010101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anose="020B0602020104020603"/>
          <a:ea typeface="华文仿宋" panose="02010600040101010101" charset="-122"/>
          <a:cs typeface="华文仿宋" panose="02010600040101010101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anose="020B0602020104020603"/>
          <a:ea typeface="华文仿宋" panose="02010600040101010101" charset="-122"/>
          <a:cs typeface="华文仿宋" panose="02010600040101010101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anose="020B0602020104020603"/>
          <a:ea typeface="华文仿宋" panose="02010600040101010101" charset="-122"/>
          <a:cs typeface="华文仿宋" panose="02010600040101010101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anose="020B0602020104020603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anose="020B0602020104020603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anose="020B0602020104020603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anose="020B0602020104020603"/>
        </a:defRPr>
      </a:lvl9pPr>
    </p:titleStyle>
    <p:bodyStyle>
      <a:lvl1pPr marL="318770" indent="-318770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华文仿宋" panose="02010600040101010101" charset="-122"/>
        </a:defRPr>
      </a:lvl1pPr>
      <a:lvl2pPr marL="639445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anose="05020102010507070707" charset="2"/>
        <a:buChar char=""/>
        <a:defRPr sz="2700" kern="1200">
          <a:solidFill>
            <a:schemeClr val="tx1"/>
          </a:solidFill>
          <a:latin typeface="+mn-lt"/>
          <a:ea typeface="+mn-ea"/>
          <a:cs typeface="华文仿宋" panose="02010600040101010101" charset="-122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华文仿宋" panose="02010600040101010101" charset="-122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9BBB59"/>
        </a:buClr>
        <a:buSzPct val="75000"/>
        <a:buFont typeface="Wingdings" panose="05000000000000000000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华文仿宋" panose="02010600040101010101" charset="-122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8064A2"/>
        </a:buClr>
        <a:buSzPct val="65000"/>
        <a:buFont typeface="Wingdings" panose="05000000000000000000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华文仿宋" panose="02010600040101010101" charset="-122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 panose="05000000000000000000"/>
        <a:buChar char="§"/>
        <a:defRPr sz="1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 panose="05000000000000000000"/>
        <a:buChar char="§"/>
        <a:defRPr sz="19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 panose="05000000000000000000"/>
        <a:buChar char="§"/>
        <a:defRPr sz="19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 panose="05000000000000000000"/>
        <a:buChar char="§"/>
        <a:defRPr sz="19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0.png"/><Relationship Id="rId5" Type="http://schemas.openxmlformats.org/officeDocument/2006/relationships/image" Target="../media/image27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29.png"/><Relationship Id="rId4" Type="http://schemas.openxmlformats.org/officeDocument/2006/relationships/image" Target="../media/image32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0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39.jp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2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5" Type="http://schemas.openxmlformats.org/officeDocument/2006/relationships/image" Target="../media/image50.emf"/><Relationship Id="rId10" Type="http://schemas.openxmlformats.org/officeDocument/2006/relationships/image" Target="../media/image27.png"/><Relationship Id="rId4" Type="http://schemas.openxmlformats.org/officeDocument/2006/relationships/image" Target="../media/image29.png"/><Relationship Id="rId9" Type="http://schemas.openxmlformats.org/officeDocument/2006/relationships/image" Target="../media/image54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5.xml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emf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594155" y="-219402"/>
            <a:ext cx="480053" cy="198884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 Light" panose="020B0502040204020203" charset="-122"/>
              <a:cs typeface="+mn-cs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1362240" y="2"/>
            <a:ext cx="0" cy="1316767"/>
          </a:xfrm>
          <a:prstGeom prst="line">
            <a:avLst/>
          </a:prstGeom>
          <a:ln w="31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1170219" y="2"/>
            <a:ext cx="0" cy="644692"/>
          </a:xfrm>
          <a:prstGeom prst="line">
            <a:avLst/>
          </a:prstGeom>
          <a:ln w="31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 descr="公司名称"/>
          <p:cNvSpPr txBox="1"/>
          <p:nvPr/>
        </p:nvSpPr>
        <p:spPr>
          <a:xfrm>
            <a:off x="2131047" y="4562159"/>
            <a:ext cx="7888223" cy="95410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8161A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广东高校计算机网络与信息工程技术研究中心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88161A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dirty="0">
                <a:solidFill>
                  <a:srgbClr val="88161A"/>
                </a:solidFill>
                <a:latin typeface="微软雅黑 Light" panose="020B0502040204020203" charset="-122"/>
                <a:ea typeface="微软雅黑 Light" panose="020B0502040204020203" charset="-122"/>
              </a:rPr>
              <a:t>http://cnis.scnu.edu.cn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88161A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21" name="文本框 20" descr="演讲人"/>
          <p:cNvSpPr txBox="1"/>
          <p:nvPr/>
        </p:nvSpPr>
        <p:spPr>
          <a:xfrm>
            <a:off x="5243536" y="3558056"/>
            <a:ext cx="1704926" cy="646331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等线 Light" panose="02010600030101010101" pitchFamily="2" charset="-122"/>
                <a:cs typeface="+mn-cs"/>
              </a:rPr>
              <a:t>许  骏</a:t>
            </a:r>
          </a:p>
        </p:txBody>
      </p:sp>
      <p:sp>
        <p:nvSpPr>
          <p:cNvPr id="22" name="文本框 21" descr="演讲时间"/>
          <p:cNvSpPr txBox="1"/>
          <p:nvPr/>
        </p:nvSpPr>
        <p:spPr>
          <a:xfrm>
            <a:off x="3232176" y="6026488"/>
            <a:ext cx="5727644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 panose="020B0502040204020203" charset="-122"/>
                <a:cs typeface="Times New Roman" panose="02020603050405020304" pitchFamily="18" charset="0"/>
              </a:rPr>
              <a:t>2023-2-23 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 panose="020B0502040204020203" charset="-122"/>
                <a:cs typeface="Times New Roman" panose="02020603050405020304" pitchFamily="18" charset="0"/>
              </a:rPr>
              <a:t>，广州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515531" y="5503268"/>
            <a:ext cx="711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54A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华南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7529D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师范大学</a:t>
            </a:r>
          </a:p>
        </p:txBody>
      </p:sp>
      <p:sp>
        <p:nvSpPr>
          <p:cNvPr id="9" name="矩形 8"/>
          <p:cNvSpPr/>
          <p:nvPr/>
        </p:nvSpPr>
        <p:spPr>
          <a:xfrm>
            <a:off x="2515531" y="2138455"/>
            <a:ext cx="716093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微软雅黑 Bold" panose="020B0703020204020201" pitchFamily="34" charset="-122"/>
                <a:ea typeface="微软雅黑 Bold" panose="020B0703020204020201" pitchFamily="34" charset="-122"/>
                <a:cs typeface="+mn-cs"/>
              </a:rPr>
              <a:t>多学科交叉与多技术集成创新研究案例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F880596-4E8F-4FCE-A5CE-A8ABED3C3461}"/>
              </a:ext>
            </a:extLst>
          </p:cNvPr>
          <p:cNvSpPr txBox="1"/>
          <p:nvPr/>
        </p:nvSpPr>
        <p:spPr>
          <a:xfrm>
            <a:off x="0" y="1076626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微软雅黑 Bold" panose="020B0703020204020201" pitchFamily="34" charset="-122"/>
                <a:ea typeface="微软雅黑 Bold" panose="020B0703020204020201" pitchFamily="34" charset="-122"/>
                <a:cs typeface="+mn-cs"/>
              </a:rPr>
              <a:t>从国家远程教育网格到“粤教云”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ECFE9EFF-059B-03AE-BB34-349E0AAC6B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46" y="4745039"/>
            <a:ext cx="1896724" cy="18967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03EF76B-7E02-454D-AF14-E1759DC6E9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70BC43D-0208-4F6F-B19E-7044FE3CCB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7417" y="46567"/>
            <a:ext cx="2804583" cy="106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文本框 2">
            <a:extLst>
              <a:ext uri="{FF2B5EF4-FFF2-40B4-BE49-F238E27FC236}">
                <a16:creationId xmlns:a16="http://schemas.microsoft.com/office/drawing/2014/main" id="{73C48730-A47D-49C3-BABB-B85498716C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6987" y="189278"/>
            <a:ext cx="7058025" cy="743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0469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我们与“粤教云”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1537CF5-7974-4049-84C9-3B81AE143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8997" y="0"/>
            <a:ext cx="1040547" cy="1015168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36E92AC9-B634-42FA-91CA-C841854DFB80}"/>
              </a:ext>
            </a:extLst>
          </p:cNvPr>
          <p:cNvSpPr txBox="1"/>
          <p:nvPr/>
        </p:nvSpPr>
        <p:spPr>
          <a:xfrm>
            <a:off x="1642325" y="5163765"/>
            <a:ext cx="8856671" cy="1284006"/>
          </a:xfrm>
          <a:prstGeom prst="rect">
            <a:avLst/>
          </a:prstGeom>
          <a:solidFill>
            <a:schemeClr val="accent6">
              <a:lumMod val="20000"/>
              <a:lumOff val="80000"/>
              <a:alpha val="76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rPr>
              <a:t>“粤教云”重大工程倒逼我们围绕云操作系统及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rPr>
              <a:t>新兴平台软件等深入研究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BBB4E12-34D1-D94A-DD57-7903DFA678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5895" y="1906764"/>
            <a:ext cx="5216177" cy="292578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E13A704-F22A-9BED-7E91-D0EDBAE637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3149" y="1906763"/>
            <a:ext cx="5222852" cy="29257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387"/>
            <a:ext cx="12192000" cy="685799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3592" y="1318456"/>
            <a:ext cx="7326560" cy="5494920"/>
          </a:xfrm>
          <a:prstGeom prst="rect">
            <a:avLst/>
          </a:prstGeom>
        </p:spPr>
      </p:pic>
      <p:sp>
        <p:nvSpPr>
          <p:cNvPr id="124966" name="矩形 1"/>
          <p:cNvSpPr>
            <a:spLocks noChangeArrowheads="1"/>
          </p:cNvSpPr>
          <p:nvPr/>
        </p:nvSpPr>
        <p:spPr bwMode="auto">
          <a:xfrm>
            <a:off x="2044323" y="1057822"/>
            <a:ext cx="8177212" cy="1340225"/>
          </a:xfrm>
          <a:prstGeom prst="roundRect">
            <a:avLst>
              <a:gd name="adj" fmla="val 16667"/>
            </a:avLst>
          </a:prstGeom>
          <a:solidFill>
            <a:srgbClr val="FEFBF9"/>
          </a:solidFill>
          <a:ln w="9525">
            <a:solidFill>
              <a:srgbClr val="FF0000"/>
            </a:solidFill>
            <a:round/>
          </a:ln>
        </p:spPr>
        <p:txBody>
          <a:bodyPr>
            <a:spAutoFit/>
          </a:bodyPr>
          <a:lstStyle>
            <a:lvl1pPr indent="-3175">
              <a:tabLst>
                <a:tab pos="711200" algn="l"/>
              </a:tabLs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marL="19050">
              <a:tabLst>
                <a:tab pos="711200" algn="l"/>
              </a:tabLs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2pPr>
            <a:lvl3pPr marL="1143000" indent="-228600">
              <a:tabLst>
                <a:tab pos="711200" algn="l"/>
              </a:tabLs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3pPr>
            <a:lvl4pPr marL="1600200" indent="-228600">
              <a:tabLst>
                <a:tab pos="711200" algn="l"/>
              </a:tabLs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4pPr>
            <a:lvl5pPr marL="2057400" indent="-228600">
              <a:tabLst>
                <a:tab pos="711200" algn="l"/>
              </a:tabLs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11200" algn="l"/>
              </a:tabLs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11200" algn="l"/>
              </a:tabLs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11200" algn="l"/>
              </a:tabLs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11200" algn="l"/>
              </a:tabLs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9pPr>
          </a:lstStyle>
          <a:p>
            <a:pPr marL="19050" marR="0" lvl="1" indent="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11200" algn="l"/>
              </a:tabLst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阿里巴巴普惠体 2.0 35 Thin" panose="00020600040101010101" pitchFamily="18" charset="-122"/>
                <a:ea typeface="阿里巴巴普惠体 2.0 35 Thin" panose="00020600040101010101" pitchFamily="18" charset="-122"/>
                <a:cs typeface="阿里巴巴普惠体 2.0 35 Thin" panose="00020600040101010101" pitchFamily="18" charset="-122"/>
              </a:rPr>
              <a:t>一、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B0D13"/>
                </a:solidFill>
                <a:effectLst/>
                <a:uLnTx/>
                <a:uFillTx/>
                <a:latin typeface="阿里巴巴普惠体 2.0 35 Thin" panose="00020600040101010101" pitchFamily="18" charset="-122"/>
                <a:ea typeface="阿里巴巴普惠体 2.0 35 Thin" panose="00020600040101010101" pitchFamily="18" charset="-122"/>
                <a:cs typeface="阿里巴巴普惠体 2.0 35 Thin" panose="00020600040101010101" pitchFamily="18" charset="-122"/>
              </a:rPr>
              <a:t>基础设施多种建设模式并存，私有云和公有云混和、多云融合已成为新常态，统一管理异地、异构数据中心，向以应用为中心的多云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9B0D13"/>
                </a:solidFill>
                <a:effectLst/>
                <a:uLnTx/>
                <a:uFillTx/>
                <a:latin typeface="阿里巴巴普惠体 2.0 35 Thin" panose="00020600040101010101" pitchFamily="18" charset="-122"/>
                <a:ea typeface="阿里巴巴普惠体 2.0 35 Thin" panose="00020600040101010101" pitchFamily="18" charset="-122"/>
                <a:cs typeface="阿里巴巴普惠体 2.0 35 Thin" panose="00020600040101010101" pitchFamily="18" charset="-122"/>
              </a:rPr>
              <a:t>/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B0D13"/>
                </a:solidFill>
                <a:effectLst/>
                <a:uLnTx/>
                <a:uFillTx/>
                <a:latin typeface="阿里巴巴普惠体 2.0 35 Thin" panose="00020600040101010101" pitchFamily="18" charset="-122"/>
                <a:ea typeface="阿里巴巴普惠体 2.0 35 Thin" panose="00020600040101010101" pitchFamily="18" charset="-122"/>
                <a:cs typeface="阿里巴巴普惠体 2.0 35 Thin" panose="00020600040101010101" pitchFamily="18" charset="-122"/>
              </a:rPr>
              <a:t>混合云架构发展已成趋势。</a:t>
            </a:r>
          </a:p>
        </p:txBody>
      </p:sp>
      <p:sp>
        <p:nvSpPr>
          <p:cNvPr id="124967" name="矩形 2"/>
          <p:cNvSpPr>
            <a:spLocks noChangeArrowheads="1"/>
          </p:cNvSpPr>
          <p:nvPr/>
        </p:nvSpPr>
        <p:spPr bwMode="auto">
          <a:xfrm>
            <a:off x="2042735" y="3565274"/>
            <a:ext cx="8178800" cy="1765873"/>
          </a:xfrm>
          <a:prstGeom prst="roundRect">
            <a:avLst>
              <a:gd name="adj" fmla="val 16667"/>
            </a:avLst>
          </a:prstGeom>
          <a:solidFill>
            <a:srgbClr val="FEFBF9"/>
          </a:solidFill>
          <a:ln w="9525">
            <a:solidFill>
              <a:srgbClr val="FF0000"/>
            </a:solidFill>
            <a:round/>
          </a:ln>
        </p:spPr>
        <p:txBody>
          <a:bodyPr>
            <a:spAutoFit/>
          </a:bodyPr>
          <a:lstStyle>
            <a:lvl1pPr marL="342900" indent="-342900">
              <a:tabLst>
                <a:tab pos="711200" algn="l"/>
              </a:tabLs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marL="19050">
              <a:tabLst>
                <a:tab pos="711200" algn="l"/>
              </a:tabLs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2pPr>
            <a:lvl3pPr marL="1143000" indent="-228600">
              <a:tabLst>
                <a:tab pos="711200" algn="l"/>
              </a:tabLs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3pPr>
            <a:lvl4pPr marL="1600200" indent="-228600">
              <a:tabLst>
                <a:tab pos="711200" algn="l"/>
              </a:tabLs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4pPr>
            <a:lvl5pPr marL="2057400" indent="-228600">
              <a:tabLst>
                <a:tab pos="711200" algn="l"/>
              </a:tabLs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11200" algn="l"/>
              </a:tabLs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11200" algn="l"/>
              </a:tabLs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11200" algn="l"/>
              </a:tabLs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11200" algn="l"/>
              </a:tabLs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9pPr>
          </a:lstStyle>
          <a:p>
            <a:pPr marL="19050" marR="0" lvl="1" indent="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11200" algn="l"/>
              </a:tabLst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阿里巴巴普惠体 2.0 35 Thin" panose="00020600040101010101" pitchFamily="18" charset="-122"/>
                <a:ea typeface="阿里巴巴普惠体 2.0 35 Thin" panose="00020600040101010101" pitchFamily="18" charset="-122"/>
                <a:cs typeface="阿里巴巴普惠体 2.0 35 Thin" panose="00020600040101010101" pitchFamily="18" charset="-122"/>
              </a:rPr>
              <a:t>三、</a:t>
            </a:r>
            <a:r>
              <a:rPr kumimoji="0" lang="zh-CN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9B0D13"/>
                </a:solidFill>
                <a:effectLst/>
                <a:uLnTx/>
                <a:uFillTx/>
                <a:latin typeface="阿里巴巴普惠体 2.0 35 Thin" panose="00020600040101010101" pitchFamily="18" charset="-122"/>
                <a:ea typeface="阿里巴巴普惠体 2.0 35 Thin" panose="00020600040101010101" pitchFamily="18" charset="-122"/>
                <a:cs typeface="阿里巴巴普惠体 2.0 35 Thin" panose="00020600040101010101" pitchFamily="18" charset="-122"/>
              </a:rPr>
              <a:t>云应用服务类型和数量日益增多，微服务及无服务器架构等新型云应用崛起，大数据和分布式机器学习等应用领域不断拓展，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B0D13"/>
                </a:solidFill>
                <a:effectLst/>
                <a:uLnTx/>
                <a:uFillTx/>
                <a:latin typeface="阿里巴巴普惠体 2.0 35 Thin" panose="00020600040101010101" pitchFamily="18" charset="-122"/>
                <a:ea typeface="阿里巴巴普惠体 2.0 35 Thin" panose="00020600040101010101" pitchFamily="18" charset="-122"/>
                <a:cs typeface="阿里巴巴普惠体 2.0 35 Thin" panose="00020600040101010101" pitchFamily="18" charset="-122"/>
              </a:rPr>
              <a:t>加速应用与基础设施资源之间的解耦，</a:t>
            </a:r>
            <a:r>
              <a:rPr kumimoji="0" lang="zh-CN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9B0D13"/>
                </a:solidFill>
                <a:effectLst/>
                <a:uLnTx/>
                <a:uFillTx/>
                <a:latin typeface="阿里巴巴普惠体 2.0 35 Thin" panose="00020600040101010101" pitchFamily="18" charset="-122"/>
                <a:ea typeface="阿里巴巴普惠体 2.0 35 Thin" panose="00020600040101010101" pitchFamily="18" charset="-122"/>
                <a:cs typeface="阿里巴巴普惠体 2.0 35 Thin" panose="00020600040101010101" pitchFamily="18" charset="-122"/>
              </a:rPr>
              <a:t>支持多应用混合部署、建设开放融合服务生态势在必行。</a:t>
            </a:r>
          </a:p>
        </p:txBody>
      </p:sp>
      <p:sp>
        <p:nvSpPr>
          <p:cNvPr id="2" name="矩形 2"/>
          <p:cNvSpPr>
            <a:spLocks noChangeArrowheads="1"/>
          </p:cNvSpPr>
          <p:nvPr/>
        </p:nvSpPr>
        <p:spPr bwMode="auto">
          <a:xfrm>
            <a:off x="2042735" y="5426278"/>
            <a:ext cx="8178800" cy="929758"/>
          </a:xfrm>
          <a:prstGeom prst="roundRect">
            <a:avLst>
              <a:gd name="adj" fmla="val 16667"/>
            </a:avLst>
          </a:prstGeom>
          <a:solidFill>
            <a:srgbClr val="FEFBF9"/>
          </a:solidFill>
          <a:ln w="9525">
            <a:solidFill>
              <a:srgbClr val="FF0000"/>
            </a:solidFill>
            <a:round/>
          </a:ln>
        </p:spPr>
        <p:txBody>
          <a:bodyPr>
            <a:spAutoFit/>
          </a:bodyPr>
          <a:lstStyle>
            <a:lvl1pPr marL="342900" indent="-342900">
              <a:tabLst>
                <a:tab pos="711200" algn="l"/>
              </a:tabLs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marL="19050">
              <a:tabLst>
                <a:tab pos="711200" algn="l"/>
              </a:tabLs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2pPr>
            <a:lvl3pPr marL="1143000" indent="-228600">
              <a:tabLst>
                <a:tab pos="711200" algn="l"/>
              </a:tabLs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3pPr>
            <a:lvl4pPr marL="1600200" indent="-228600">
              <a:tabLst>
                <a:tab pos="711200" algn="l"/>
              </a:tabLs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4pPr>
            <a:lvl5pPr marL="2057400" indent="-228600">
              <a:tabLst>
                <a:tab pos="711200" algn="l"/>
              </a:tabLs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11200" algn="l"/>
              </a:tabLs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11200" algn="l"/>
              </a:tabLs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11200" algn="l"/>
              </a:tabLs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11200" algn="l"/>
              </a:tabLs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9pPr>
          </a:lstStyle>
          <a:p>
            <a:pPr lvl="1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阿里巴巴普惠体 2.0 35 Thin" panose="00020600040101010101" pitchFamily="18" charset="-122"/>
                <a:ea typeface="阿里巴巴普惠体 2.0 35 Thin" panose="00020600040101010101" pitchFamily="18" charset="-122"/>
                <a:cs typeface="阿里巴巴普惠体 2.0 35 Thin" panose="00020600040101010101" pitchFamily="18" charset="-122"/>
              </a:rPr>
              <a:t>四、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B0D13"/>
                </a:solidFill>
                <a:effectLst/>
                <a:uLnTx/>
                <a:uFillTx/>
                <a:latin typeface="阿里巴巴普惠体 2.0 35 Thin" panose="00020600040101010101" pitchFamily="18" charset="-122"/>
                <a:ea typeface="阿里巴巴普惠体 2.0 35 Thin" panose="00020600040101010101" pitchFamily="18" charset="-122"/>
                <a:cs typeface="阿里巴巴普惠体 2.0 35 Thin" panose="00020600040101010101" pitchFamily="18" charset="-122"/>
              </a:rPr>
              <a:t>体现国产基础软硬件服务行业信息化的目标导向，</a:t>
            </a:r>
            <a:r>
              <a:rPr lang="zh-CN" altLang="zh-CN" sz="2000" b="1" dirty="0">
                <a:solidFill>
                  <a:srgbClr val="9B0D13"/>
                </a:solidFill>
                <a:latin typeface="阿里巴巴普惠体 2.0 35 Thin" panose="00020600040101010101" pitchFamily="18" charset="-122"/>
                <a:ea typeface="阿里巴巴普惠体 2.0 35 Thin" panose="00020600040101010101" pitchFamily="18" charset="-122"/>
                <a:cs typeface="阿里巴巴普惠体 2.0 35 Thin" panose="00020600040101010101" pitchFamily="18" charset="-122"/>
              </a:rPr>
              <a:t>推动教育云融入云计算产业发展体系，发挥市场在资源配置中的决定性作用。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9B0D13"/>
              </a:solidFill>
              <a:effectLst/>
              <a:uLnTx/>
              <a:uFillTx/>
              <a:latin typeface="阿里巴巴普惠体 2.0 35 Thin" panose="00020600040101010101" pitchFamily="18" charset="-122"/>
              <a:ea typeface="阿里巴巴普惠体 2.0 35 Thin" panose="00020600040101010101" pitchFamily="18" charset="-122"/>
              <a:cs typeface="阿里巴巴普惠体 2.0 35 Thin" panose="00020600040101010101" pitchFamily="18" charset="-122"/>
            </a:endParaRPr>
          </a:p>
        </p:txBody>
      </p:sp>
      <p:pic>
        <p:nvPicPr>
          <p:cNvPr id="9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7423" y="11438"/>
            <a:ext cx="2804583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0" y="334407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“粤教云”工程总体架构面临的挑战</a:t>
            </a:r>
          </a:p>
        </p:txBody>
      </p:sp>
      <p:sp>
        <p:nvSpPr>
          <p:cNvPr id="11" name="TextBox 15"/>
          <p:cNvSpPr txBox="1">
            <a:spLocks noChangeArrowheads="1"/>
          </p:cNvSpPr>
          <p:nvPr/>
        </p:nvSpPr>
        <p:spPr bwMode="auto">
          <a:xfrm>
            <a:off x="11719984" y="6308725"/>
            <a:ext cx="49084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04DDBD-3AE0-5541-AE21-0512069FD2A5}" type="slidenum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华文仿宋" panose="02010600040101010101" charset="-122"/>
                <a:cs typeface="华文仿宋" panose="02010600040101010101" charset="-122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华文仿宋" panose="02010600040101010101" charset="-122"/>
                <a:cs typeface="华文仿宋" panose="02010600040101010101" charset="-122"/>
              </a:rPr>
              <a:t> 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矩形 2"/>
          <p:cNvSpPr>
            <a:spLocks noChangeArrowheads="1"/>
          </p:cNvSpPr>
          <p:nvPr/>
        </p:nvSpPr>
        <p:spPr bwMode="auto">
          <a:xfrm>
            <a:off x="2042735" y="2548255"/>
            <a:ext cx="8178800" cy="914577"/>
          </a:xfrm>
          <a:prstGeom prst="roundRect">
            <a:avLst>
              <a:gd name="adj" fmla="val 16667"/>
            </a:avLst>
          </a:prstGeom>
          <a:solidFill>
            <a:srgbClr val="FEFBF9"/>
          </a:solidFill>
          <a:ln w="9525">
            <a:solidFill>
              <a:srgbClr val="FF0000"/>
            </a:solidFill>
            <a:round/>
          </a:ln>
        </p:spPr>
        <p:txBody>
          <a:bodyPr>
            <a:spAutoFit/>
          </a:bodyPr>
          <a:lstStyle>
            <a:lvl1pPr marL="342900" indent="-342900">
              <a:tabLst>
                <a:tab pos="711200" algn="l"/>
              </a:tabLs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marL="19050">
              <a:tabLst>
                <a:tab pos="711200" algn="l"/>
              </a:tabLs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2pPr>
            <a:lvl3pPr marL="1143000" indent="-228600">
              <a:tabLst>
                <a:tab pos="711200" algn="l"/>
              </a:tabLs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3pPr>
            <a:lvl4pPr marL="1600200" indent="-228600">
              <a:tabLst>
                <a:tab pos="711200" algn="l"/>
              </a:tabLs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4pPr>
            <a:lvl5pPr marL="2057400" indent="-228600">
              <a:tabLst>
                <a:tab pos="711200" algn="l"/>
              </a:tabLs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11200" algn="l"/>
              </a:tabLs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11200" algn="l"/>
              </a:tabLs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11200" algn="l"/>
              </a:tabLs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11200" algn="l"/>
              </a:tabLs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9pPr>
          </a:lstStyle>
          <a:p>
            <a:pPr lvl="1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阿里巴巴普惠体 2.0 35 Thin" panose="00020600040101010101" pitchFamily="18" charset="-122"/>
                <a:ea typeface="阿里巴巴普惠体 2.0 35 Thin" panose="00020600040101010101" pitchFamily="18" charset="-122"/>
                <a:cs typeface="阿里巴巴普惠体 2.0 35 Thin" panose="00020600040101010101" pitchFamily="18" charset="-122"/>
              </a:rPr>
              <a:t>二、</a:t>
            </a:r>
            <a:r>
              <a:rPr lang="zh-CN" altLang="zh-CN" sz="2000" b="1" dirty="0">
                <a:solidFill>
                  <a:srgbClr val="9B0D13"/>
                </a:solidFill>
                <a:latin typeface="阿里巴巴普惠体 2.0 35 Thin" panose="00020600040101010101" pitchFamily="18" charset="-122"/>
                <a:ea typeface="阿里巴巴普惠体 2.0 35 Thin" panose="00020600040101010101" pitchFamily="18" charset="-122"/>
                <a:cs typeface="阿里巴巴普惠体 2.0 35 Thin" panose="00020600040101010101" pitchFamily="18" charset="-122"/>
              </a:rPr>
              <a:t>传统应用与云计算新型基础设施在弹性、可靠</a:t>
            </a:r>
            <a:r>
              <a:rPr lang="zh-CN" altLang="en-US" sz="2000" b="1" dirty="0">
                <a:solidFill>
                  <a:srgbClr val="9B0D13"/>
                </a:solidFill>
                <a:latin typeface="阿里巴巴普惠体 2.0 35 Thin" panose="00020600040101010101" pitchFamily="18" charset="-122"/>
                <a:ea typeface="阿里巴巴普惠体 2.0 35 Thin" panose="00020600040101010101" pitchFamily="18" charset="-122"/>
                <a:cs typeface="阿里巴巴普惠体 2.0 35 Thin" panose="00020600040101010101" pitchFamily="18" charset="-122"/>
              </a:rPr>
              <a:t>性</a:t>
            </a:r>
            <a:r>
              <a:rPr lang="zh-CN" altLang="zh-CN" sz="2000" b="1" dirty="0">
                <a:solidFill>
                  <a:srgbClr val="9B0D13"/>
                </a:solidFill>
                <a:latin typeface="阿里巴巴普惠体 2.0 35 Thin" panose="00020600040101010101" pitchFamily="18" charset="-122"/>
                <a:ea typeface="阿里巴巴普惠体 2.0 35 Thin" panose="00020600040101010101" pitchFamily="18" charset="-122"/>
                <a:cs typeface="阿里巴巴普惠体 2.0 35 Thin" panose="00020600040101010101" pitchFamily="18" charset="-122"/>
              </a:rPr>
              <a:t>、去耦合、易管理、可观测和交付效率等方面的</a:t>
            </a:r>
            <a:r>
              <a:rPr lang="zh-CN" altLang="en-US" sz="2000" b="1" dirty="0">
                <a:solidFill>
                  <a:srgbClr val="9B0D13"/>
                </a:solidFill>
                <a:latin typeface="阿里巴巴普惠体 2.0 35 Thin" panose="00020600040101010101" pitchFamily="18" charset="-122"/>
                <a:ea typeface="阿里巴巴普惠体 2.0 35 Thin" panose="00020600040101010101" pitchFamily="18" charset="-122"/>
                <a:cs typeface="阿里巴巴普惠体 2.0 35 Thin" panose="00020600040101010101" pitchFamily="18" charset="-122"/>
              </a:rPr>
              <a:t>失配</a:t>
            </a:r>
            <a:r>
              <a:rPr lang="zh-CN" altLang="zh-CN" sz="2000" b="1" dirty="0">
                <a:solidFill>
                  <a:srgbClr val="9B0D13"/>
                </a:solidFill>
                <a:latin typeface="阿里巴巴普惠体 2.0 35 Thin" panose="00020600040101010101" pitchFamily="18" charset="-122"/>
                <a:ea typeface="阿里巴巴普惠体 2.0 35 Thin" panose="00020600040101010101" pitchFamily="18" charset="-122"/>
                <a:cs typeface="阿里巴巴普惠体 2.0 35 Thin" panose="00020600040101010101" pitchFamily="18" charset="-122"/>
              </a:rPr>
              <a:t>问题</a:t>
            </a:r>
            <a:r>
              <a:rPr lang="zh-CN" altLang="en-US" sz="2000" b="1" dirty="0">
                <a:solidFill>
                  <a:srgbClr val="9B0D13"/>
                </a:solidFill>
                <a:latin typeface="阿里巴巴普惠体 2.0 35 Thin" panose="00020600040101010101" pitchFamily="18" charset="-122"/>
                <a:ea typeface="阿里巴巴普惠体 2.0 35 Thin" panose="00020600040101010101" pitchFamily="18" charset="-122"/>
                <a:cs typeface="阿里巴巴普惠体 2.0 35 Thin" panose="00020600040101010101" pitchFamily="18" charset="-122"/>
              </a:rPr>
              <a:t>突出。</a:t>
            </a:r>
          </a:p>
        </p:txBody>
      </p:sp>
    </p:spTree>
    <p:extLst>
      <p:ext uri="{BB962C8B-B14F-4D97-AF65-F5344CB8AC3E}">
        <p14:creationId xmlns:p14="http://schemas.microsoft.com/office/powerpoint/2010/main" val="38698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49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49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4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49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49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4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66" grpId="0" bldLvl="0" animBg="1"/>
      <p:bldP spid="124967" grpId="0" bldLvl="0" animBg="1"/>
      <p:bldP spid="2" grpId="0" bldLvl="0" animBg="1"/>
      <p:bldP spid="13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FB19E2B-536F-4E86-9AF0-5F24F451D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387"/>
            <a:ext cx="12192000" cy="6857999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id="{B87DA2CE-AEAB-4D1D-AF7C-C4F1BC3549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7417" y="102936"/>
            <a:ext cx="2804583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0" name="Google Shape;360;p41"/>
          <p:cNvSpPr txBox="1">
            <a:spLocks noGrp="1"/>
          </p:cNvSpPr>
          <p:nvPr>
            <p:ph type="body" idx="1"/>
          </p:nvPr>
        </p:nvSpPr>
        <p:spPr>
          <a:xfrm>
            <a:off x="4057649" y="2691575"/>
            <a:ext cx="3528483" cy="406348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52396" indent="0" algn="ctr">
              <a:buClr>
                <a:srgbClr val="616161"/>
              </a:buClr>
              <a:buNone/>
            </a:pPr>
            <a:r>
              <a:rPr lang="en" b="1" dirty="0">
                <a:solidFill>
                  <a:schemeClr val="tx1"/>
                </a:solidFill>
                <a:latin typeface="阿里巴巴普惠体 2.0 75 SemiBold" panose="00020600040101010101" pitchFamily="18" charset="-122"/>
                <a:ea typeface="阿里巴巴普惠体 2.0 75 SemiBold" panose="00020600040101010101" pitchFamily="18" charset="-122"/>
                <a:cs typeface="阿里巴巴普惠体 2.0 75 SemiBold" panose="00020600040101010101" pitchFamily="18" charset="-122"/>
                <a:sym typeface="Proxima Nova"/>
              </a:rPr>
              <a:t>各地数据中心</a:t>
            </a:r>
          </a:p>
          <a:p>
            <a:pPr marL="152396" indent="0" algn="ctr">
              <a:spcAft>
                <a:spcPts val="1200"/>
              </a:spcAft>
              <a:buClr>
                <a:srgbClr val="616161"/>
              </a:buClr>
              <a:buNone/>
            </a:pPr>
            <a:r>
              <a:rPr lang="en" sz="1600" dirty="0">
                <a:solidFill>
                  <a:schemeClr val="tx1"/>
                </a:solidFill>
                <a:latin typeface="阿里巴巴普惠体 2.0 35 Thin" panose="00020600040101010101" pitchFamily="18" charset="-122"/>
                <a:ea typeface="阿里巴巴普惠体 2.0 35 Thin" panose="00020600040101010101" pitchFamily="18" charset="-122"/>
                <a:cs typeface="阿里巴巴普惠体 2.0 35 Thin" panose="00020600040101010101" pitchFamily="18" charset="-122"/>
                <a:sym typeface="Proxima Nova"/>
              </a:rPr>
              <a:t>分散管理 → </a:t>
            </a:r>
            <a:r>
              <a:rPr lang="en" sz="1600" dirty="0">
                <a:solidFill>
                  <a:schemeClr val="tx1"/>
                </a:solidFill>
                <a:latin typeface="阿里巴巴普惠体 2.0 35 Thin" panose="00020600040101010101" pitchFamily="18" charset="-122"/>
                <a:ea typeface="阿里巴巴普惠体 2.0 35 Thin" panose="00020600040101010101" pitchFamily="18" charset="-122"/>
                <a:cs typeface="阿里巴巴普惠体 2.0 35 Thin" panose="00020600040101010101" pitchFamily="18" charset="-122"/>
              </a:rPr>
              <a:t>统一</a:t>
            </a:r>
            <a:r>
              <a:rPr lang="en" sz="1600" dirty="0">
                <a:solidFill>
                  <a:schemeClr val="tx1"/>
                </a:solidFill>
                <a:latin typeface="阿里巴巴普惠体 2.0 35 Thin" panose="00020600040101010101" pitchFamily="18" charset="-122"/>
                <a:ea typeface="阿里巴巴普惠体 2.0 35 Thin" panose="00020600040101010101" pitchFamily="18" charset="-122"/>
                <a:cs typeface="阿里巴巴普惠体 2.0 35 Thin" panose="00020600040101010101" pitchFamily="18" charset="-122"/>
                <a:sym typeface="Proxima Nova"/>
              </a:rPr>
              <a:t>管理</a:t>
            </a:r>
            <a:endParaRPr sz="1600" dirty="0">
              <a:solidFill>
                <a:schemeClr val="tx1"/>
              </a:solidFill>
              <a:latin typeface="阿里巴巴普惠体 2.0 35 Thin" panose="00020600040101010101" pitchFamily="18" charset="-122"/>
              <a:ea typeface="阿里巴巴普惠体 2.0 35 Thin" panose="00020600040101010101" pitchFamily="18" charset="-122"/>
              <a:cs typeface="阿里巴巴普惠体 2.0 35 Thin" panose="00020600040101010101" pitchFamily="18" charset="-122"/>
              <a:sym typeface="Proxima Nova"/>
            </a:endParaRPr>
          </a:p>
          <a:p>
            <a:pPr marL="152396" indent="0" algn="ctr">
              <a:buClr>
                <a:srgbClr val="616161"/>
              </a:buClr>
              <a:buNone/>
            </a:pPr>
            <a:r>
              <a:rPr lang="en" b="1" dirty="0">
                <a:solidFill>
                  <a:schemeClr val="tx1"/>
                </a:solidFill>
                <a:latin typeface="阿里巴巴普惠体 2.0 75 SemiBold" panose="00020600040101010101" pitchFamily="18" charset="-122"/>
                <a:ea typeface="阿里巴巴普惠体 2.0 75 SemiBold" panose="00020600040101010101" pitchFamily="18" charset="-122"/>
                <a:cs typeface="阿里巴巴普惠体 2.0 75 SemiBold" panose="00020600040101010101" pitchFamily="18" charset="-122"/>
              </a:rPr>
              <a:t>云基础设施资源</a:t>
            </a:r>
          </a:p>
          <a:p>
            <a:pPr marL="152396" indent="0" algn="ctr">
              <a:spcAft>
                <a:spcPts val="1200"/>
              </a:spcAft>
              <a:buClr>
                <a:srgbClr val="616161"/>
              </a:buClr>
              <a:buNone/>
            </a:pPr>
            <a:r>
              <a:rPr lang="en" sz="1600" dirty="0">
                <a:solidFill>
                  <a:schemeClr val="tx1"/>
                </a:solidFill>
                <a:latin typeface="阿里巴巴普惠体 2.0 35 Thin" panose="00020600040101010101" pitchFamily="18" charset="-122"/>
                <a:ea typeface="阿里巴巴普惠体 2.0 35 Thin" panose="00020600040101010101" pitchFamily="18" charset="-122"/>
                <a:cs typeface="阿里巴巴普惠体 2.0 35 Thin" panose="00020600040101010101" pitchFamily="18" charset="-122"/>
              </a:rPr>
              <a:t>人工管理 → 自动管理</a:t>
            </a:r>
            <a:endParaRPr sz="1600" dirty="0">
              <a:solidFill>
                <a:schemeClr val="tx1"/>
              </a:solidFill>
              <a:latin typeface="阿里巴巴普惠体 2.0 35 Thin" panose="00020600040101010101" pitchFamily="18" charset="-122"/>
              <a:ea typeface="阿里巴巴普惠体 2.0 35 Thin" panose="00020600040101010101" pitchFamily="18" charset="-122"/>
              <a:cs typeface="阿里巴巴普惠体 2.0 35 Thin" panose="00020600040101010101" pitchFamily="18" charset="-122"/>
            </a:endParaRPr>
          </a:p>
          <a:p>
            <a:pPr marL="152396" indent="0" algn="ctr">
              <a:buClr>
                <a:srgbClr val="616161"/>
              </a:buClr>
              <a:buNone/>
            </a:pPr>
            <a:r>
              <a:rPr lang="en" b="1" dirty="0">
                <a:solidFill>
                  <a:schemeClr val="tx1"/>
                </a:solidFill>
                <a:latin typeface="阿里巴巴普惠体 2.0 75 SemiBold" panose="00020600040101010101" pitchFamily="18" charset="-122"/>
                <a:ea typeface="阿里巴巴普惠体 2.0 75 SemiBold" panose="00020600040101010101" pitchFamily="18" charset="-122"/>
                <a:cs typeface="阿里巴巴普惠体 2.0 75 SemiBold" panose="00020600040101010101" pitchFamily="18" charset="-122"/>
              </a:rPr>
              <a:t>应用</a:t>
            </a:r>
            <a:r>
              <a:rPr lang="zh-CN" altLang="en-US" b="1" dirty="0">
                <a:solidFill>
                  <a:schemeClr val="tx1"/>
                </a:solidFill>
                <a:latin typeface="阿里巴巴普惠体 2.0 75 SemiBold" panose="00020600040101010101" pitchFamily="18" charset="-122"/>
                <a:ea typeface="阿里巴巴普惠体 2.0 75 SemiBold" panose="00020600040101010101" pitchFamily="18" charset="-122"/>
                <a:cs typeface="阿里巴巴普惠体 2.0 75 SemiBold" panose="00020600040101010101" pitchFamily="18" charset="-122"/>
              </a:rPr>
              <a:t>管理</a:t>
            </a:r>
            <a:endParaRPr lang="en" b="1" dirty="0">
              <a:solidFill>
                <a:schemeClr val="tx1"/>
              </a:solidFill>
              <a:latin typeface="阿里巴巴普惠体 2.0 75 SemiBold" panose="00020600040101010101" pitchFamily="18" charset="-122"/>
              <a:ea typeface="阿里巴巴普惠体 2.0 75 SemiBold" panose="00020600040101010101" pitchFamily="18" charset="-122"/>
              <a:cs typeface="阿里巴巴普惠体 2.0 75 SemiBold" panose="00020600040101010101" pitchFamily="18" charset="-122"/>
            </a:endParaRPr>
          </a:p>
          <a:p>
            <a:pPr marL="152396" indent="0" algn="ctr">
              <a:buClr>
                <a:srgbClr val="616161"/>
              </a:buClr>
              <a:buNone/>
            </a:pPr>
            <a:r>
              <a:rPr lang="en" sz="1600" dirty="0">
                <a:solidFill>
                  <a:schemeClr val="tx1"/>
                </a:solidFill>
                <a:latin typeface="阿里巴巴普惠体 2.0 35 Thin" panose="00020600040101010101" pitchFamily="18" charset="-122"/>
                <a:ea typeface="阿里巴巴普惠体 2.0 35 Thin" panose="00020600040101010101" pitchFamily="18" charset="-122"/>
                <a:cs typeface="阿里巴巴普惠体 2.0 35 Thin" panose="00020600040101010101" pitchFamily="18" charset="-122"/>
                <a:sym typeface="Proxima Nova"/>
              </a:rPr>
              <a:t>人工部署 → 自动部署</a:t>
            </a:r>
          </a:p>
          <a:p>
            <a:pPr marL="152396" indent="0" algn="ctr">
              <a:spcAft>
                <a:spcPts val="1200"/>
              </a:spcAft>
              <a:buClr>
                <a:srgbClr val="616161"/>
              </a:buClr>
              <a:buNone/>
            </a:pPr>
            <a:r>
              <a:rPr lang="zh-CN" altLang="en-US" sz="1600" dirty="0">
                <a:solidFill>
                  <a:schemeClr val="tx1"/>
                </a:solidFill>
                <a:latin typeface="阿里巴巴普惠体 2.0 35 Thin" panose="00020600040101010101" pitchFamily="18" charset="-122"/>
                <a:ea typeface="阿里巴巴普惠体 2.0 35 Thin" panose="00020600040101010101" pitchFamily="18" charset="-122"/>
                <a:cs typeface="阿里巴巴普惠体 2.0 35 Thin" panose="00020600040101010101" pitchFamily="18" charset="-122"/>
              </a:rPr>
              <a:t>应用生命周期的声明式自动化管理。</a:t>
            </a:r>
            <a:endParaRPr sz="1600" dirty="0">
              <a:solidFill>
                <a:schemeClr val="tx1"/>
              </a:solidFill>
              <a:latin typeface="阿里巴巴普惠体 2.0 35 Thin" panose="00020600040101010101" pitchFamily="18" charset="-122"/>
              <a:ea typeface="阿里巴巴普惠体 2.0 35 Thin" panose="00020600040101010101" pitchFamily="18" charset="-122"/>
              <a:cs typeface="阿里巴巴普惠体 2.0 35 Thin" panose="00020600040101010101" pitchFamily="18" charset="-122"/>
            </a:endParaRPr>
          </a:p>
          <a:p>
            <a:pPr marL="152396" indent="0" algn="ctr">
              <a:buClr>
                <a:srgbClr val="616161"/>
              </a:buClr>
              <a:buNone/>
            </a:pPr>
            <a:r>
              <a:rPr lang="en" b="1" dirty="0">
                <a:solidFill>
                  <a:schemeClr val="tx1"/>
                </a:solidFill>
                <a:latin typeface="阿里巴巴普惠体 2.0 75 SemiBold" panose="00020600040101010101" pitchFamily="18" charset="-122"/>
                <a:ea typeface="阿里巴巴普惠体 2.0 75 SemiBold" panose="00020600040101010101" pitchFamily="18" charset="-122"/>
                <a:cs typeface="阿里巴巴普惠体 2.0 75 SemiBold" panose="00020600040101010101" pitchFamily="18" charset="-122"/>
              </a:rPr>
              <a:t>应用和基础设施资源</a:t>
            </a:r>
            <a:r>
              <a:rPr lang="zh-CN" altLang="en-US" b="1" dirty="0">
                <a:solidFill>
                  <a:schemeClr val="tx1"/>
                </a:solidFill>
                <a:latin typeface="阿里巴巴普惠体 2.0 75 SemiBold" panose="00020600040101010101" pitchFamily="18" charset="-122"/>
                <a:ea typeface="阿里巴巴普惠体 2.0 75 SemiBold" panose="00020600040101010101" pitchFamily="18" charset="-122"/>
                <a:cs typeface="阿里巴巴普惠体 2.0 75 SemiBold" panose="00020600040101010101" pitchFamily="18" charset="-122"/>
              </a:rPr>
              <a:t>解耦</a:t>
            </a:r>
            <a:endParaRPr lang="en" b="1" dirty="0">
              <a:solidFill>
                <a:schemeClr val="tx1"/>
              </a:solidFill>
              <a:latin typeface="阿里巴巴普惠体 2.0 75 SemiBold" panose="00020600040101010101" pitchFamily="18" charset="-122"/>
              <a:ea typeface="阿里巴巴普惠体 2.0 75 SemiBold" panose="00020600040101010101" pitchFamily="18" charset="-122"/>
              <a:cs typeface="阿里巴巴普惠体 2.0 75 SemiBold" panose="00020600040101010101" pitchFamily="18" charset="-122"/>
            </a:endParaRPr>
          </a:p>
          <a:p>
            <a:pPr marL="152396" indent="0" algn="ctr">
              <a:buClr>
                <a:srgbClr val="616161"/>
              </a:buClr>
              <a:buNone/>
            </a:pPr>
            <a:r>
              <a:rPr lang="en" sz="1600" dirty="0">
                <a:solidFill>
                  <a:schemeClr val="tx1"/>
                </a:solidFill>
                <a:latin typeface="阿里巴巴普惠体 2.0 35 Thin" panose="00020600040101010101" pitchFamily="18" charset="-122"/>
                <a:ea typeface="阿里巴巴普惠体 2.0 35 Thin" panose="00020600040101010101" pitchFamily="18" charset="-122"/>
                <a:cs typeface="阿里巴巴普惠体 2.0 35 Thin" panose="00020600040101010101" pitchFamily="18" charset="-122"/>
                <a:sym typeface="Proxima Nova"/>
              </a:rPr>
              <a:t>静态绑定 → 动态共享</a:t>
            </a:r>
            <a:endParaRPr sz="1600" dirty="0">
              <a:solidFill>
                <a:schemeClr val="tx1"/>
              </a:solidFill>
              <a:latin typeface="阿里巴巴普惠体 2.0 35 Thin" panose="00020600040101010101" pitchFamily="18" charset="-122"/>
              <a:ea typeface="阿里巴巴普惠体 2.0 35 Thin" panose="00020600040101010101" pitchFamily="18" charset="-122"/>
              <a:cs typeface="阿里巴巴普惠体 2.0 35 Thin" panose="00020600040101010101" pitchFamily="18" charset="-122"/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162A6AD1-76A2-44DC-8B13-35CAD9498C66}"/>
              </a:ext>
            </a:extLst>
          </p:cNvPr>
          <p:cNvSpPr txBox="1"/>
          <p:nvPr/>
        </p:nvSpPr>
        <p:spPr>
          <a:xfrm>
            <a:off x="1566207" y="272364"/>
            <a:ext cx="8426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云计算新发展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7A4605E-335E-4229-983F-69EDCF8CE31D}"/>
              </a:ext>
            </a:extLst>
          </p:cNvPr>
          <p:cNvSpPr txBox="1"/>
          <p:nvPr/>
        </p:nvSpPr>
        <p:spPr>
          <a:xfrm>
            <a:off x="416898" y="965012"/>
            <a:ext cx="11741235" cy="14852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两头大、中间小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阿里巴巴普惠体 2.0 75 SemiBold" panose="00020600040101010101"/>
                <a:cs typeface="+mn-cs"/>
              </a:rPr>
              <a:t>：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阿里巴巴普惠体 2.0 75 SemiBold" panose="00020600040101010101"/>
                <a:cs typeface="+mn-cs"/>
              </a:rPr>
              <a:t>IaaS</a:t>
            </a:r>
            <a:r>
              <a:rPr kumimoji="0" lang="zh-CN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阿里巴巴普惠体 2.0 75 SemiBold" panose="00020600040101010101"/>
                <a:cs typeface="+mn-cs"/>
              </a:rPr>
              <a:t>和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阿里巴巴普惠体 2.0 75 SemiBold" panose="00020600040101010101"/>
                <a:cs typeface="+mn-cs"/>
              </a:rPr>
              <a:t>SaaS</a:t>
            </a:r>
            <a:r>
              <a:rPr kumimoji="0" lang="zh-CN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阿里巴巴普惠体 2.0 75 SemiBold" panose="00020600040101010101"/>
                <a:cs typeface="+mn-cs"/>
              </a:rPr>
              <a:t>发展迅猛，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阿里巴巴普惠体 2.0 75 SemiBold" panose="00020600040101010101"/>
                <a:cs typeface="+mn-cs"/>
              </a:rPr>
              <a:t>PaaS</a:t>
            </a:r>
            <a:r>
              <a:rPr kumimoji="0" lang="zh-CN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阿里巴巴普惠体 2.0 75 SemiBold" panose="00020600040101010101"/>
                <a:cs typeface="+mn-cs"/>
              </a:rPr>
              <a:t>研发及应用一直徘徊不前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阿里巴巴普惠体 2.0 75 SemiBold" panose="00020600040101010101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云原生计算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阿里巴巴普惠体 2.0 75 SemiBold" panose="00020600040101010101"/>
                <a:cs typeface="+mn-cs"/>
              </a:rPr>
              <a:t>：以</a:t>
            </a:r>
            <a:r>
              <a:rPr kumimoji="0" lang="zh-CN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阿里巴巴普惠体 2.0 75 SemiBold" panose="00020600040101010101"/>
                <a:cs typeface="+mn-cs"/>
              </a:rPr>
              <a:t>容器、微服务和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阿里巴巴普惠体 2.0 75 SemiBold" panose="00020600040101010101"/>
                <a:cs typeface="+mn-cs"/>
              </a:rPr>
              <a:t>DevOps</a:t>
            </a:r>
            <a:r>
              <a:rPr kumimoji="0" lang="zh-CN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阿里巴巴普惠体 2.0 75 SemiBold" panose="00020600040101010101"/>
                <a:cs typeface="+mn-cs"/>
              </a:rPr>
              <a:t>为代表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阿里巴巴普惠体 2.0 75 SemiBold" panose="00020600040101010101"/>
                <a:cs typeface="+mn-cs"/>
              </a:rPr>
              <a:t>，</a:t>
            </a:r>
            <a:r>
              <a:rPr kumimoji="0" lang="zh-CN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阿里巴巴普惠体 2.0 75 SemiBold" panose="00020600040101010101"/>
                <a:cs typeface="+mn-cs"/>
              </a:rPr>
              <a:t>关注重点从底层上移到应用层，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阿里巴巴普惠体 2.0 75 SemiBold" panose="00020600040101010101"/>
                <a:cs typeface="+mn-cs"/>
              </a:rPr>
              <a:t>加速了应用与基础设施资源之间的解耦，推动了以应用为中心的多云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阿里巴巴普惠体 2.0 75 SemiBold" panose="00020600040101010101"/>
                <a:cs typeface="+mn-cs"/>
              </a:rPr>
              <a:t>/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阿里巴巴普惠体 2.0 75 SemiBold" panose="00020600040101010101"/>
                <a:cs typeface="+mn-cs"/>
              </a:rPr>
              <a:t>混合云架构的发展。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阿里巴巴普惠体 2.0 55 Regular" panose="00020600040101010101" pitchFamily="18" charset="-122"/>
              <a:ea typeface="阿里巴巴普惠体 2.0 75 SemiBold" panose="00020600040101010101"/>
              <a:cs typeface="阿里巴巴普惠体 2.0 55 Regular" panose="00020600040101010101" pitchFamily="18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655E7C5-6B33-4F7D-9BE4-C0B128E469D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" r="64"/>
          <a:stretch/>
        </p:blipFill>
        <p:spPr>
          <a:xfrm>
            <a:off x="7516377" y="2626885"/>
            <a:ext cx="4084046" cy="351431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D1F0E7E-C632-492D-AB1F-5BEFF73F566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" r="1587"/>
          <a:stretch/>
        </p:blipFill>
        <p:spPr>
          <a:xfrm>
            <a:off x="1044918" y="2691575"/>
            <a:ext cx="3012731" cy="33849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2"/>
          <p:cNvSpPr txBox="1">
            <a:spLocks noGrp="1"/>
          </p:cNvSpPr>
          <p:nvPr>
            <p:ph type="title"/>
          </p:nvPr>
        </p:nvSpPr>
        <p:spPr>
          <a:xfrm>
            <a:off x="520360" y="2429891"/>
            <a:ext cx="11522948" cy="58105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800" kern="1200" dirty="0">
                <a:solidFill>
                  <a:srgbClr val="FF0000"/>
                </a:solidFill>
                <a:latin typeface="思源黑体 CN ExtraLight" panose="020B0200000000000000" pitchFamily="34" charset="-122"/>
                <a:ea typeface="思源黑体 CN ExtraLight" panose="020B0200000000000000" pitchFamily="34" charset="-122"/>
                <a:cs typeface="+mn-cs"/>
              </a:rPr>
              <a:t>存储服务</a:t>
            </a:r>
            <a:r>
              <a:rPr lang="en" sz="1800" kern="1200" dirty="0">
                <a:solidFill>
                  <a:schemeClr val="tx1"/>
                </a:solidFill>
                <a:latin typeface="思源黑体 CN ExtraLight" panose="020B0200000000000000" pitchFamily="34" charset="-122"/>
                <a:ea typeface="思源黑体 CN ExtraLight" panose="020B0200000000000000" pitchFamily="34" charset="-122"/>
                <a:cs typeface="+mn-cs"/>
              </a:rPr>
              <a:t>和</a:t>
            </a:r>
            <a:r>
              <a:rPr lang="en" sz="1800" kern="1200" dirty="0">
                <a:solidFill>
                  <a:srgbClr val="FF0000"/>
                </a:solidFill>
                <a:latin typeface="思源黑体 CN ExtraLight" panose="020B0200000000000000" pitchFamily="34" charset="-122"/>
                <a:ea typeface="思源黑体 CN ExtraLight" panose="020B0200000000000000" pitchFamily="34" charset="-122"/>
                <a:cs typeface="+mn-cs"/>
              </a:rPr>
              <a:t>通信服务</a:t>
            </a:r>
            <a:r>
              <a:rPr lang="en" sz="1800" kern="1200" dirty="0">
                <a:solidFill>
                  <a:schemeClr val="tx1"/>
                </a:solidFill>
                <a:latin typeface="思源黑体 CN ExtraLight" panose="020B0200000000000000" pitchFamily="34" charset="-122"/>
                <a:ea typeface="思源黑体 CN ExtraLight" panose="020B0200000000000000" pitchFamily="34" charset="-122"/>
                <a:cs typeface="+mn-cs"/>
              </a:rPr>
              <a:t>是最重要的共性服务</a:t>
            </a:r>
            <a:r>
              <a:rPr lang="zh-CN" altLang="en-US" sz="1800" kern="1200" dirty="0">
                <a:solidFill>
                  <a:schemeClr val="tx1"/>
                </a:solidFill>
                <a:latin typeface="思源黑体 CN ExtraLight" panose="020B0200000000000000" pitchFamily="34" charset="-122"/>
                <a:ea typeface="思源黑体 CN ExtraLight" panose="020B0200000000000000" pitchFamily="34" charset="-122"/>
                <a:cs typeface="+mn-cs"/>
              </a:rPr>
              <a:t>，选择开源或者商业化的成熟方案，集成到 </a:t>
            </a:r>
            <a:r>
              <a:rPr lang="en-US" altLang="zh-CN" sz="1800" kern="1200" dirty="0" err="1">
                <a:solidFill>
                  <a:schemeClr val="tx1"/>
                </a:solidFill>
                <a:latin typeface="思源黑体 CN ExtraLight" panose="020B0200000000000000" pitchFamily="34" charset="-122"/>
                <a:ea typeface="思源黑体 CN ExtraLight" panose="020B0200000000000000" pitchFamily="34" charset="-122"/>
                <a:cs typeface="+mn-cs"/>
              </a:rPr>
              <a:t>uEngine</a:t>
            </a:r>
            <a:r>
              <a:rPr lang="en-US" altLang="zh-CN" sz="1800" kern="1200" dirty="0">
                <a:solidFill>
                  <a:schemeClr val="tx1"/>
                </a:solidFill>
                <a:latin typeface="思源黑体 CN ExtraLight" panose="020B0200000000000000" pitchFamily="34" charset="-122"/>
                <a:ea typeface="思源黑体 CN ExtraLight" panose="020B0200000000000000" pitchFamily="34" charset="-122"/>
                <a:cs typeface="+mn-cs"/>
              </a:rPr>
              <a:t> + CI/CD </a:t>
            </a:r>
            <a:r>
              <a:rPr lang="zh-CN" altLang="en-US" sz="1800" kern="1200" dirty="0">
                <a:solidFill>
                  <a:schemeClr val="tx1"/>
                </a:solidFill>
                <a:latin typeface="思源黑体 CN ExtraLight" panose="020B0200000000000000" pitchFamily="34" charset="-122"/>
                <a:ea typeface="思源黑体 CN ExtraLight" panose="020B0200000000000000" pitchFamily="34" charset="-122"/>
                <a:cs typeface="+mn-cs"/>
              </a:rPr>
              <a:t>。</a:t>
            </a:r>
            <a:endParaRPr sz="2400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8D759D7-9F33-7965-144F-23B80557E364}"/>
              </a:ext>
            </a:extLst>
          </p:cNvPr>
          <p:cNvSpPr txBox="1"/>
          <p:nvPr/>
        </p:nvSpPr>
        <p:spPr>
          <a:xfrm>
            <a:off x="520360" y="236445"/>
            <a:ext cx="11282173" cy="581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4BA173"/>
                </a:solidFill>
                <a:effectLst/>
                <a:uLnTx/>
                <a:uFillTx/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</a:rPr>
              <a:t>云原生计算：</a:t>
            </a: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4BA173"/>
                </a:solidFill>
                <a:effectLst/>
                <a:uLnTx/>
                <a:uFillTx/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</a:rPr>
              <a:t>   </a:t>
            </a: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202729"/>
                </a:solidFill>
                <a:effectLst/>
                <a:uLnTx/>
                <a:uFillTx/>
                <a:latin typeface="阿里巴巴普惠体 2.0 35 Thin" panose="00020600040101010101" pitchFamily="18" charset="-122"/>
                <a:ea typeface="阿里巴巴普惠体 2.0 35 Thin" panose="00020600040101010101" pitchFamily="18" charset="-122"/>
                <a:cs typeface="阿里巴巴普惠体 2.0 35 Thin" panose="00020600040101010101" pitchFamily="18" charset="-122"/>
              </a:rPr>
              <a:t>IaaS +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阿里巴巴普惠体 2.0 35 Thin" panose="00020600040101010101" pitchFamily="18" charset="-122"/>
                <a:ea typeface="阿里巴巴普惠体 2.0 35 Thin" panose="00020600040101010101" pitchFamily="18" charset="-122"/>
                <a:cs typeface="阿里巴巴普惠体 2.0 35 Thin" panose="00020600040101010101" pitchFamily="18" charset="-122"/>
              </a:rPr>
              <a:t>云操作系统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202729"/>
                </a:solidFill>
                <a:effectLst/>
                <a:uLnTx/>
                <a:uFillTx/>
                <a:latin typeface="阿里巴巴普惠体 2.0 35 Thin" panose="00020600040101010101" pitchFamily="18" charset="-122"/>
                <a:ea typeface="阿里巴巴普惠体 2.0 35 Thin" panose="00020600040101010101" pitchFamily="18" charset="-122"/>
                <a:cs typeface="阿里巴巴普惠体 2.0 35 Thin" panose="00020600040101010101" pitchFamily="18" charset="-122"/>
              </a:rPr>
              <a:t> </a:t>
            </a: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202729"/>
                </a:solidFill>
                <a:effectLst/>
                <a:uLnTx/>
                <a:uFillTx/>
                <a:latin typeface="阿里巴巴普惠体 2.0 35 Thin" panose="00020600040101010101" pitchFamily="18" charset="-122"/>
                <a:ea typeface="阿里巴巴普惠体 2.0 35 Thin" panose="00020600040101010101" pitchFamily="18" charset="-122"/>
                <a:cs typeface="阿里巴巴普惠体 2.0 35 Thin" panose="00020600040101010101" pitchFamily="18" charset="-122"/>
              </a:rPr>
              <a:t>+ 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202729"/>
                </a:solidFill>
                <a:effectLst/>
                <a:uLnTx/>
                <a:uFillTx/>
                <a:latin typeface="阿里巴巴普惠体 2.0 35 Thin" panose="00020600040101010101" pitchFamily="18" charset="-122"/>
                <a:ea typeface="阿里巴巴普惠体 2.0 35 Thin" panose="00020600040101010101" pitchFamily="18" charset="-122"/>
                <a:cs typeface="阿里巴巴普惠体 2.0 35 Thin" panose="00020600040101010101" pitchFamily="18" charset="-122"/>
              </a:rPr>
              <a:t>共性服务 </a:t>
            </a: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202729"/>
                </a:solidFill>
                <a:effectLst/>
                <a:uLnTx/>
                <a:uFillTx/>
                <a:latin typeface="阿里巴巴普惠体 2.0 35 Thin" panose="00020600040101010101" pitchFamily="18" charset="-122"/>
                <a:ea typeface="阿里巴巴普惠体 2.0 35 Thin" panose="00020600040101010101" pitchFamily="18" charset="-122"/>
                <a:cs typeface="阿里巴巴普惠体 2.0 35 Thin" panose="00020600040101010101" pitchFamily="18" charset="-122"/>
              </a:rPr>
              <a:t>+ 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202729"/>
                </a:solidFill>
                <a:effectLst/>
                <a:uLnTx/>
                <a:uFillTx/>
                <a:latin typeface="阿里巴巴普惠体 2.0 35 Thin" panose="00020600040101010101" pitchFamily="18" charset="-122"/>
                <a:ea typeface="阿里巴巴普惠体 2.0 35 Thin" panose="00020600040101010101" pitchFamily="18" charset="-122"/>
                <a:cs typeface="阿里巴巴普惠体 2.0 35 Thin" panose="00020600040101010101" pitchFamily="18" charset="-122"/>
              </a:rPr>
              <a:t>应用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21193BA5-D945-3AC3-3C67-0B925530AE8B}"/>
              </a:ext>
            </a:extLst>
          </p:cNvPr>
          <p:cNvSpPr txBox="1"/>
          <p:nvPr/>
        </p:nvSpPr>
        <p:spPr>
          <a:xfrm>
            <a:off x="520360" y="979489"/>
            <a:ext cx="11138239" cy="733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黑体 CN ExtraLight" panose="020B0200000000000000" pitchFamily="34" charset="-122"/>
                <a:ea typeface="思源黑体 CN ExtraLight" panose="020B0200000000000000" pitchFamily="34" charset="-122"/>
                <a:cs typeface="Times New Roman" panose="02020603050405020304" pitchFamily="18" charset="0"/>
              </a:rPr>
              <a:t>云操作系统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2729"/>
                </a:solidFill>
                <a:effectLst/>
                <a:uLnTx/>
                <a:uFillTx/>
                <a:latin typeface="思源黑体 CN ExtraLight" panose="020B0200000000000000" pitchFamily="34" charset="-122"/>
                <a:ea typeface="思源黑体 CN ExtraLight" panose="020B0200000000000000" pitchFamily="34" charset="-122"/>
                <a:cs typeface="+mn-cs"/>
              </a:rPr>
              <a:t>实现敏捷高效、安全可靠的资源管理和应用管理，提升基础设施资源利用效率和应用交付效率、升级业务弹性扩展能力和灵活性、降低运维复杂度和难度。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Consolas" panose="020B0609020204030204" pitchFamily="49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D09BAD0C-5949-279B-7988-EDADA481B95D}"/>
              </a:ext>
            </a:extLst>
          </p:cNvPr>
          <p:cNvSpPr txBox="1"/>
          <p:nvPr/>
        </p:nvSpPr>
        <p:spPr>
          <a:xfrm>
            <a:off x="520360" y="1874690"/>
            <a:ext cx="60946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4BA173"/>
                </a:solidFill>
                <a:effectLst/>
                <a:uLnTx/>
                <a:uFillTx/>
                <a:latin typeface="Arial"/>
                <a:ea typeface="阿里巴巴普惠体 2.0 35 Thin" panose="00020600040101010101" pitchFamily="18" charset="-122"/>
                <a:cs typeface="+mn-cs"/>
              </a:rPr>
              <a:t>技术架构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202729"/>
                </a:solidFill>
                <a:effectLst/>
                <a:uLnTx/>
                <a:uFillTx/>
                <a:latin typeface="Arial"/>
                <a:ea typeface="阿里巴巴普惠体 2.0 35 Thin" panose="00020600040101010101" pitchFamily="18" charset="-122"/>
                <a:cs typeface="+mn-cs"/>
              </a:rPr>
              <a:t>：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阿里巴巴普惠体 2.0 35 Thin" panose="00020600040101010101" pitchFamily="18" charset="-122"/>
                <a:cs typeface="+mn-cs"/>
              </a:rPr>
              <a:t>自主内核</a:t>
            </a: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阿里巴巴普惠体 2.0 35 Thin" panose="00020600040101010101" pitchFamily="18" charset="-122"/>
                <a:cs typeface="+mn-cs"/>
              </a:rPr>
              <a:t>+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阿里巴巴普惠体 2.0 35 Thin" panose="00020600040101010101" pitchFamily="18" charset="-122"/>
                <a:cs typeface="+mn-cs"/>
              </a:rPr>
              <a:t>开放扩展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50F315F-01BC-1823-B258-D0BAD1439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4902" y="3093105"/>
            <a:ext cx="6428406" cy="368630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15F2BAC-D094-7E6F-70FF-A7EE31180C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065" y="3132668"/>
            <a:ext cx="5497837" cy="360717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576" y="0"/>
            <a:ext cx="7004332" cy="449087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3592" y="2035246"/>
            <a:ext cx="6483835" cy="4822754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392B3AEB-A3C5-47C4-9F9E-82E6293C852B}"/>
              </a:ext>
            </a:extLst>
          </p:cNvPr>
          <p:cNvSpPr/>
          <p:nvPr/>
        </p:nvSpPr>
        <p:spPr>
          <a:xfrm>
            <a:off x="730438" y="3521635"/>
            <a:ext cx="9870141" cy="2814918"/>
          </a:xfrm>
          <a:prstGeom prst="roundRect">
            <a:avLst>
              <a:gd name="adj" fmla="val 902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nsolas" panose="020B0609020204030204" pitchFamily="49" charset="0"/>
                <a:ea typeface="宋体" panose="02010600030101010101" pitchFamily="2" charset="-122"/>
                <a:cs typeface="Consolas" panose="020B0609020204030204" pitchFamily="49" charset="0"/>
              </a:rPr>
              <a:t>“国家“十四五”规划和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nsolas" panose="020B0609020204030204" pitchFamily="49" charset="0"/>
                <a:ea typeface="宋体" panose="02010600030101010101" pitchFamily="2" charset="-122"/>
                <a:cs typeface="Consolas" panose="020B0609020204030204" pitchFamily="49" charset="0"/>
              </a:rPr>
              <a:t>2035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nsolas" panose="020B0609020204030204" pitchFamily="49" charset="0"/>
                <a:ea typeface="宋体" panose="02010600030101010101" pitchFamily="2" charset="-122"/>
                <a:cs typeface="Consolas" panose="020B0609020204030204" pitchFamily="49" charset="0"/>
              </a:rPr>
              <a:t>年远景目标纲要”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nsolas" panose="020B0609020204030204" pitchFamily="49" charset="0"/>
              <a:ea typeface="宋体" panose="02010600030101010101" pitchFamily="2" charset="-122"/>
              <a:cs typeface="Consolas" panose="020B0609020204030204" pitchFamily="49" charset="0"/>
            </a:endParaRP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zh-CN" sz="2000" kern="100" dirty="0"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</a:rPr>
              <a:t>聚焦十大数字化应用场景，重点发展七大数字经济重点产业，</a:t>
            </a:r>
            <a:r>
              <a:rPr lang="zh-CN" altLang="zh-CN" sz="2400" b="1" kern="100" dirty="0">
                <a:solidFill>
                  <a:srgbClr val="FF0000"/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</a:rPr>
              <a:t>云计算</a:t>
            </a:r>
            <a:r>
              <a:rPr lang="zh-CN" altLang="en-US" sz="2000" kern="100" dirty="0"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</a:rPr>
              <a:t>排在首位。</a:t>
            </a:r>
            <a:endParaRPr lang="en-US" altLang="zh-CN" sz="2000" kern="100" dirty="0">
              <a:effectLst/>
              <a:latin typeface="微软雅黑 Light" panose="020B0502040204020203" pitchFamily="34" charset="-122"/>
              <a:ea typeface="微软雅黑 Light" panose="020B0502040204020203" pitchFamily="34" charset="-122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zh-CN" sz="2000" kern="10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</a:rPr>
              <a:t>加快</a:t>
            </a:r>
            <a:r>
              <a:rPr lang="zh-CN" altLang="zh-CN" sz="2400" b="1" kern="100" dirty="0">
                <a:solidFill>
                  <a:srgbClr val="FF000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</a:rPr>
              <a:t>云操作系统</a:t>
            </a:r>
            <a:r>
              <a:rPr lang="zh-CN" altLang="zh-CN" sz="2000" kern="10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</a:rPr>
              <a:t>迭代升级，以</a:t>
            </a:r>
            <a:r>
              <a:rPr lang="zh-CN" altLang="zh-CN" sz="2400" b="1" kern="100" dirty="0">
                <a:solidFill>
                  <a:srgbClr val="FF000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</a:rPr>
              <a:t>混合云</a:t>
            </a:r>
            <a:r>
              <a:rPr lang="zh-CN" altLang="zh-CN" sz="2000" kern="10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</a:rPr>
              <a:t>为重点培育行业解决方案、系统集成、运维管理等云服务产业</a:t>
            </a:r>
            <a:r>
              <a:rPr lang="zh-CN" altLang="en-US" sz="2000" kern="10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</a:rPr>
              <a:t>。</a:t>
            </a:r>
            <a:endParaRPr lang="zh-CN" altLang="zh-CN" sz="2000" kern="100" dirty="0">
              <a:latin typeface="微软雅黑 Light" panose="020B0502040204020203" pitchFamily="34" charset="-122"/>
              <a:ea typeface="微软雅黑 Light" panose="020B0502040204020203" pitchFamily="34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华文仿宋" panose="02010600040101010101" pitchFamily="2" charset="-122"/>
              <a:cs typeface="+mn-cs"/>
            </a:endParaRPr>
          </a:p>
        </p:txBody>
      </p:sp>
      <p:pic>
        <p:nvPicPr>
          <p:cNvPr id="5" name="图片 7">
            <a:extLst>
              <a:ext uri="{FF2B5EF4-FFF2-40B4-BE49-F238E27FC236}">
                <a16:creationId xmlns:a16="http://schemas.microsoft.com/office/drawing/2014/main" id="{563D400A-15E9-4B39-BCCA-3B9488C661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7423" y="11438"/>
            <a:ext cx="2804583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91711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>
            <a:extLst>
              <a:ext uri="{FF2B5EF4-FFF2-40B4-BE49-F238E27FC236}">
                <a16:creationId xmlns:a16="http://schemas.microsoft.com/office/drawing/2014/main" id="{4703F419-643C-4447-9826-47A1B98942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1518" y="2384"/>
            <a:ext cx="12192000" cy="6857999"/>
          </a:xfrm>
          <a:prstGeom prst="rect">
            <a:avLst/>
          </a:prstGeom>
        </p:spPr>
      </p:pic>
      <p:pic>
        <p:nvPicPr>
          <p:cNvPr id="36" name="图片 7">
            <a:extLst>
              <a:ext uri="{FF2B5EF4-FFF2-40B4-BE49-F238E27FC236}">
                <a16:creationId xmlns:a16="http://schemas.microsoft.com/office/drawing/2014/main" id="{FF3D9310-02FD-4422-AE62-40484065F7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7423" y="11437"/>
            <a:ext cx="2804583" cy="106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任意多边形 2">
            <a:extLst>
              <a:ext uri="{FF2B5EF4-FFF2-40B4-BE49-F238E27FC236}">
                <a16:creationId xmlns:a16="http://schemas.microsoft.com/office/drawing/2014/main" id="{48816FF8-FA0C-497A-9C05-2957BE2FFC7D}"/>
              </a:ext>
            </a:extLst>
          </p:cNvPr>
          <p:cNvSpPr/>
          <p:nvPr/>
        </p:nvSpPr>
        <p:spPr>
          <a:xfrm>
            <a:off x="9643500" y="2651780"/>
            <a:ext cx="478831" cy="593560"/>
          </a:xfrm>
          <a:custGeom>
            <a:avLst/>
            <a:gdLst>
              <a:gd name="connsiteX0" fmla="*/ 485776 w 1468603"/>
              <a:gd name="connsiteY0" fmla="*/ 0 h 1818385"/>
              <a:gd name="connsiteX1" fmla="*/ 611480 w 1468603"/>
              <a:gd name="connsiteY1" fmla="*/ 52068 h 1818385"/>
              <a:gd name="connsiteX2" fmla="*/ 1468603 w 1468603"/>
              <a:gd name="connsiteY2" fmla="*/ 909193 h 1818385"/>
              <a:gd name="connsiteX3" fmla="*/ 611480 w 1468603"/>
              <a:gd name="connsiteY3" fmla="*/ 1766317 h 1818385"/>
              <a:gd name="connsiteX4" fmla="*/ 360072 w 1468603"/>
              <a:gd name="connsiteY4" fmla="*/ 1766317 h 1818385"/>
              <a:gd name="connsiteX5" fmla="*/ 1 w 1468603"/>
              <a:gd name="connsiteY5" fmla="*/ 1406246 h 1818385"/>
              <a:gd name="connsiteX6" fmla="*/ 439313 w 1468603"/>
              <a:gd name="connsiteY6" fmla="*/ 966934 h 1818385"/>
              <a:gd name="connsiteX7" fmla="*/ 748365 w 1468603"/>
              <a:gd name="connsiteY7" fmla="*/ 966934 h 1818385"/>
              <a:gd name="connsiteX8" fmla="*/ 748365 w 1468603"/>
              <a:gd name="connsiteY8" fmla="*/ 1092686 h 1818385"/>
              <a:gd name="connsiteX9" fmla="*/ 923154 w 1468603"/>
              <a:gd name="connsiteY9" fmla="*/ 909193 h 1818385"/>
              <a:gd name="connsiteX10" fmla="*/ 748365 w 1468603"/>
              <a:gd name="connsiteY10" fmla="*/ 725699 h 1818385"/>
              <a:gd name="connsiteX11" fmla="*/ 748365 w 1468603"/>
              <a:gd name="connsiteY11" fmla="*/ 851451 h 1818385"/>
              <a:gd name="connsiteX12" fmla="*/ 439312 w 1468603"/>
              <a:gd name="connsiteY12" fmla="*/ 851451 h 1818385"/>
              <a:gd name="connsiteX13" fmla="*/ 0 w 1468603"/>
              <a:gd name="connsiteY13" fmla="*/ 412140 h 1818385"/>
              <a:gd name="connsiteX14" fmla="*/ 360072 w 1468603"/>
              <a:gd name="connsiteY14" fmla="*/ 52068 h 1818385"/>
              <a:gd name="connsiteX15" fmla="*/ 485776 w 1468603"/>
              <a:gd name="connsiteY15" fmla="*/ 0 h 1818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468603" h="1818385">
                <a:moveTo>
                  <a:pt x="485776" y="0"/>
                </a:moveTo>
                <a:cubicBezTo>
                  <a:pt x="531271" y="0"/>
                  <a:pt x="576768" y="17356"/>
                  <a:pt x="611480" y="52068"/>
                </a:cubicBezTo>
                <a:lnTo>
                  <a:pt x="1468603" y="909193"/>
                </a:lnTo>
                <a:lnTo>
                  <a:pt x="611480" y="1766317"/>
                </a:lnTo>
                <a:cubicBezTo>
                  <a:pt x="542054" y="1835742"/>
                  <a:pt x="429496" y="1835742"/>
                  <a:pt x="360072" y="1766317"/>
                </a:cubicBezTo>
                <a:lnTo>
                  <a:pt x="1" y="1406246"/>
                </a:lnTo>
                <a:lnTo>
                  <a:pt x="439313" y="966934"/>
                </a:lnTo>
                <a:lnTo>
                  <a:pt x="748365" y="966934"/>
                </a:lnTo>
                <a:lnTo>
                  <a:pt x="748365" y="1092686"/>
                </a:lnTo>
                <a:lnTo>
                  <a:pt x="923154" y="909193"/>
                </a:lnTo>
                <a:lnTo>
                  <a:pt x="748365" y="725699"/>
                </a:lnTo>
                <a:lnTo>
                  <a:pt x="748365" y="851451"/>
                </a:lnTo>
                <a:lnTo>
                  <a:pt x="439312" y="851451"/>
                </a:lnTo>
                <a:lnTo>
                  <a:pt x="0" y="412140"/>
                </a:lnTo>
                <a:lnTo>
                  <a:pt x="360072" y="52068"/>
                </a:lnTo>
                <a:cubicBezTo>
                  <a:pt x="394784" y="17356"/>
                  <a:pt x="440280" y="0"/>
                  <a:pt x="4857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任意多边形 3">
            <a:extLst>
              <a:ext uri="{FF2B5EF4-FFF2-40B4-BE49-F238E27FC236}">
                <a16:creationId xmlns:a16="http://schemas.microsoft.com/office/drawing/2014/main" id="{2A13BCF6-0AAD-42C7-AC66-AEB0F371C923}"/>
              </a:ext>
            </a:extLst>
          </p:cNvPr>
          <p:cNvSpPr/>
          <p:nvPr/>
        </p:nvSpPr>
        <p:spPr>
          <a:xfrm>
            <a:off x="6629771" y="2672074"/>
            <a:ext cx="478830" cy="593058"/>
          </a:xfrm>
          <a:custGeom>
            <a:avLst/>
            <a:gdLst>
              <a:gd name="connsiteX0" fmla="*/ 485776 w 1468603"/>
              <a:gd name="connsiteY0" fmla="*/ 0 h 1818385"/>
              <a:gd name="connsiteX1" fmla="*/ 611480 w 1468603"/>
              <a:gd name="connsiteY1" fmla="*/ 52068 h 1818385"/>
              <a:gd name="connsiteX2" fmla="*/ 1468603 w 1468603"/>
              <a:gd name="connsiteY2" fmla="*/ 909193 h 1818385"/>
              <a:gd name="connsiteX3" fmla="*/ 611480 w 1468603"/>
              <a:gd name="connsiteY3" fmla="*/ 1766317 h 1818385"/>
              <a:gd name="connsiteX4" fmla="*/ 360072 w 1468603"/>
              <a:gd name="connsiteY4" fmla="*/ 1766317 h 1818385"/>
              <a:gd name="connsiteX5" fmla="*/ 1 w 1468603"/>
              <a:gd name="connsiteY5" fmla="*/ 1406246 h 1818385"/>
              <a:gd name="connsiteX6" fmla="*/ 439313 w 1468603"/>
              <a:gd name="connsiteY6" fmla="*/ 966934 h 1818385"/>
              <a:gd name="connsiteX7" fmla="*/ 748365 w 1468603"/>
              <a:gd name="connsiteY7" fmla="*/ 966934 h 1818385"/>
              <a:gd name="connsiteX8" fmla="*/ 748365 w 1468603"/>
              <a:gd name="connsiteY8" fmla="*/ 1092686 h 1818385"/>
              <a:gd name="connsiteX9" fmla="*/ 923154 w 1468603"/>
              <a:gd name="connsiteY9" fmla="*/ 909193 h 1818385"/>
              <a:gd name="connsiteX10" fmla="*/ 748365 w 1468603"/>
              <a:gd name="connsiteY10" fmla="*/ 725699 h 1818385"/>
              <a:gd name="connsiteX11" fmla="*/ 748365 w 1468603"/>
              <a:gd name="connsiteY11" fmla="*/ 851451 h 1818385"/>
              <a:gd name="connsiteX12" fmla="*/ 439312 w 1468603"/>
              <a:gd name="connsiteY12" fmla="*/ 851451 h 1818385"/>
              <a:gd name="connsiteX13" fmla="*/ 0 w 1468603"/>
              <a:gd name="connsiteY13" fmla="*/ 412140 h 1818385"/>
              <a:gd name="connsiteX14" fmla="*/ 360072 w 1468603"/>
              <a:gd name="connsiteY14" fmla="*/ 52068 h 1818385"/>
              <a:gd name="connsiteX15" fmla="*/ 485776 w 1468603"/>
              <a:gd name="connsiteY15" fmla="*/ 0 h 1818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468603" h="1818385">
                <a:moveTo>
                  <a:pt x="485776" y="0"/>
                </a:moveTo>
                <a:cubicBezTo>
                  <a:pt x="531271" y="0"/>
                  <a:pt x="576768" y="17356"/>
                  <a:pt x="611480" y="52068"/>
                </a:cubicBezTo>
                <a:lnTo>
                  <a:pt x="1468603" y="909193"/>
                </a:lnTo>
                <a:lnTo>
                  <a:pt x="611480" y="1766317"/>
                </a:lnTo>
                <a:cubicBezTo>
                  <a:pt x="542054" y="1835742"/>
                  <a:pt x="429496" y="1835742"/>
                  <a:pt x="360072" y="1766317"/>
                </a:cubicBezTo>
                <a:lnTo>
                  <a:pt x="1" y="1406246"/>
                </a:lnTo>
                <a:lnTo>
                  <a:pt x="439313" y="966934"/>
                </a:lnTo>
                <a:lnTo>
                  <a:pt x="748365" y="966934"/>
                </a:lnTo>
                <a:lnTo>
                  <a:pt x="748365" y="1092686"/>
                </a:lnTo>
                <a:lnTo>
                  <a:pt x="923154" y="909193"/>
                </a:lnTo>
                <a:lnTo>
                  <a:pt x="748365" y="725699"/>
                </a:lnTo>
                <a:lnTo>
                  <a:pt x="748365" y="851451"/>
                </a:lnTo>
                <a:lnTo>
                  <a:pt x="439312" y="851451"/>
                </a:lnTo>
                <a:lnTo>
                  <a:pt x="0" y="412140"/>
                </a:lnTo>
                <a:lnTo>
                  <a:pt x="360072" y="52068"/>
                </a:lnTo>
                <a:cubicBezTo>
                  <a:pt x="394784" y="17356"/>
                  <a:pt x="440280" y="0"/>
                  <a:pt x="485776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任意多边形 4">
            <a:extLst>
              <a:ext uri="{FF2B5EF4-FFF2-40B4-BE49-F238E27FC236}">
                <a16:creationId xmlns:a16="http://schemas.microsoft.com/office/drawing/2014/main" id="{4FA4D6F4-7AF8-4D7D-B8C5-2C0304CA2AF6}"/>
              </a:ext>
            </a:extLst>
          </p:cNvPr>
          <p:cNvSpPr/>
          <p:nvPr/>
        </p:nvSpPr>
        <p:spPr>
          <a:xfrm>
            <a:off x="4075479" y="2632338"/>
            <a:ext cx="512148" cy="658050"/>
          </a:xfrm>
          <a:custGeom>
            <a:avLst/>
            <a:gdLst>
              <a:gd name="connsiteX0" fmla="*/ 485776 w 1468603"/>
              <a:gd name="connsiteY0" fmla="*/ 0 h 1818385"/>
              <a:gd name="connsiteX1" fmla="*/ 611480 w 1468603"/>
              <a:gd name="connsiteY1" fmla="*/ 52068 h 1818385"/>
              <a:gd name="connsiteX2" fmla="*/ 1468603 w 1468603"/>
              <a:gd name="connsiteY2" fmla="*/ 909193 h 1818385"/>
              <a:gd name="connsiteX3" fmla="*/ 611480 w 1468603"/>
              <a:gd name="connsiteY3" fmla="*/ 1766317 h 1818385"/>
              <a:gd name="connsiteX4" fmla="*/ 360072 w 1468603"/>
              <a:gd name="connsiteY4" fmla="*/ 1766317 h 1818385"/>
              <a:gd name="connsiteX5" fmla="*/ 1 w 1468603"/>
              <a:gd name="connsiteY5" fmla="*/ 1406246 h 1818385"/>
              <a:gd name="connsiteX6" fmla="*/ 439313 w 1468603"/>
              <a:gd name="connsiteY6" fmla="*/ 966934 h 1818385"/>
              <a:gd name="connsiteX7" fmla="*/ 748365 w 1468603"/>
              <a:gd name="connsiteY7" fmla="*/ 966934 h 1818385"/>
              <a:gd name="connsiteX8" fmla="*/ 748365 w 1468603"/>
              <a:gd name="connsiteY8" fmla="*/ 1092686 h 1818385"/>
              <a:gd name="connsiteX9" fmla="*/ 923154 w 1468603"/>
              <a:gd name="connsiteY9" fmla="*/ 909193 h 1818385"/>
              <a:gd name="connsiteX10" fmla="*/ 748365 w 1468603"/>
              <a:gd name="connsiteY10" fmla="*/ 725699 h 1818385"/>
              <a:gd name="connsiteX11" fmla="*/ 748365 w 1468603"/>
              <a:gd name="connsiteY11" fmla="*/ 851451 h 1818385"/>
              <a:gd name="connsiteX12" fmla="*/ 439312 w 1468603"/>
              <a:gd name="connsiteY12" fmla="*/ 851451 h 1818385"/>
              <a:gd name="connsiteX13" fmla="*/ 0 w 1468603"/>
              <a:gd name="connsiteY13" fmla="*/ 412140 h 1818385"/>
              <a:gd name="connsiteX14" fmla="*/ 360072 w 1468603"/>
              <a:gd name="connsiteY14" fmla="*/ 52068 h 1818385"/>
              <a:gd name="connsiteX15" fmla="*/ 485776 w 1468603"/>
              <a:gd name="connsiteY15" fmla="*/ 0 h 1818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468603" h="1818385">
                <a:moveTo>
                  <a:pt x="485776" y="0"/>
                </a:moveTo>
                <a:cubicBezTo>
                  <a:pt x="531271" y="0"/>
                  <a:pt x="576768" y="17356"/>
                  <a:pt x="611480" y="52068"/>
                </a:cubicBezTo>
                <a:lnTo>
                  <a:pt x="1468603" y="909193"/>
                </a:lnTo>
                <a:lnTo>
                  <a:pt x="611480" y="1766317"/>
                </a:lnTo>
                <a:cubicBezTo>
                  <a:pt x="542054" y="1835742"/>
                  <a:pt x="429496" y="1835742"/>
                  <a:pt x="360072" y="1766317"/>
                </a:cubicBezTo>
                <a:lnTo>
                  <a:pt x="1" y="1406246"/>
                </a:lnTo>
                <a:lnTo>
                  <a:pt x="439313" y="966934"/>
                </a:lnTo>
                <a:lnTo>
                  <a:pt x="748365" y="966934"/>
                </a:lnTo>
                <a:lnTo>
                  <a:pt x="748365" y="1092686"/>
                </a:lnTo>
                <a:lnTo>
                  <a:pt x="923154" y="909193"/>
                </a:lnTo>
                <a:lnTo>
                  <a:pt x="748365" y="725699"/>
                </a:lnTo>
                <a:lnTo>
                  <a:pt x="748365" y="851451"/>
                </a:lnTo>
                <a:lnTo>
                  <a:pt x="439312" y="851451"/>
                </a:lnTo>
                <a:lnTo>
                  <a:pt x="0" y="412140"/>
                </a:lnTo>
                <a:lnTo>
                  <a:pt x="360072" y="52068"/>
                </a:lnTo>
                <a:cubicBezTo>
                  <a:pt x="394784" y="17356"/>
                  <a:pt x="440280" y="0"/>
                  <a:pt x="4857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文本框 2">
            <a:extLst>
              <a:ext uri="{FF2B5EF4-FFF2-40B4-BE49-F238E27FC236}">
                <a16:creationId xmlns:a16="http://schemas.microsoft.com/office/drawing/2014/main" id="{D11E659C-56C2-4FE8-9F57-87D35D7D7A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7627" y="2575275"/>
            <a:ext cx="2099244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 eaLnBrk="1" hangingPunct="1">
              <a:lnSpc>
                <a:spcPct val="150000"/>
              </a:lnSpc>
              <a:defRPr sz="2400" b="1">
                <a:solidFill>
                  <a:srgbClr val="104696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fontAlgn="base">
              <a:spcBef>
                <a:spcPct val="0"/>
              </a:spcBef>
              <a:spcAft>
                <a:spcPct val="0"/>
              </a:spcAft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04696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标准体系</a:t>
            </a:r>
          </a:p>
        </p:txBody>
      </p:sp>
      <p:sp>
        <p:nvSpPr>
          <p:cNvPr id="6" name="文本框 2">
            <a:extLst>
              <a:ext uri="{FF2B5EF4-FFF2-40B4-BE49-F238E27FC236}">
                <a16:creationId xmlns:a16="http://schemas.microsoft.com/office/drawing/2014/main" id="{F5897768-9416-4F45-B222-93C740C416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4053" y="2558916"/>
            <a:ext cx="2662153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04696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"/>
              </a:rPr>
              <a:t>基础软件</a:t>
            </a:r>
          </a:p>
        </p:txBody>
      </p:sp>
      <p:sp>
        <p:nvSpPr>
          <p:cNvPr id="7" name="文本框 2">
            <a:extLst>
              <a:ext uri="{FF2B5EF4-FFF2-40B4-BE49-F238E27FC236}">
                <a16:creationId xmlns:a16="http://schemas.microsoft.com/office/drawing/2014/main" id="{192A7E66-2AA3-4075-9636-287BA2D5DD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19795" y="2558916"/>
            <a:ext cx="1924103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 eaLnBrk="1" hangingPunct="1">
              <a:lnSpc>
                <a:spcPct val="150000"/>
              </a:lnSpc>
              <a:defRPr sz="2400" b="1">
                <a:solidFill>
                  <a:srgbClr val="104696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fontAlgn="base">
              <a:spcBef>
                <a:spcPct val="0"/>
              </a:spcBef>
              <a:spcAft>
                <a:spcPct val="0"/>
              </a:spcAft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04696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示范应用</a:t>
            </a:r>
          </a:p>
        </p:txBody>
      </p:sp>
      <p:sp>
        <p:nvSpPr>
          <p:cNvPr id="9" name="文本框 2">
            <a:extLst>
              <a:ext uri="{FF2B5EF4-FFF2-40B4-BE49-F238E27FC236}">
                <a16:creationId xmlns:a16="http://schemas.microsoft.com/office/drawing/2014/main" id="{CDF5321C-1B15-41D1-815B-5188D8B34B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3635" y="2575275"/>
            <a:ext cx="2376263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 eaLnBrk="1" hangingPunct="1">
              <a:lnSpc>
                <a:spcPct val="150000"/>
              </a:lnSpc>
              <a:defRPr sz="2400" b="1">
                <a:solidFill>
                  <a:srgbClr val="104696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fontAlgn="base">
              <a:spcBef>
                <a:spcPct val="0"/>
              </a:spcBef>
              <a:spcAft>
                <a:spcPct val="0"/>
              </a:spcAft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04696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关键技术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2329497-C21E-423E-B8B1-CB37807CD5CE}"/>
              </a:ext>
            </a:extLst>
          </p:cNvPr>
          <p:cNvSpPr/>
          <p:nvPr/>
        </p:nvSpPr>
        <p:spPr>
          <a:xfrm>
            <a:off x="6208567" y="3943692"/>
            <a:ext cx="44451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000" b="1" i="0" u="none" strike="noStrike" kern="1200" cap="none" spc="0" normalizeH="0" baseline="0" noProof="0" dirty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抢占制高点</a:t>
            </a:r>
            <a:r>
              <a:rPr kumimoji="0" lang="zh-CN" altLang="en-US" sz="2000" b="1" i="0" u="none" strike="noStrike" kern="1200" cap="none" spc="0" normalizeH="0" baseline="0" noProof="0" dirty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研发</a:t>
            </a:r>
            <a:r>
              <a:rPr kumimoji="0" lang="zh-CN" altLang="en-US" sz="2000" b="1" i="0" u="none" strike="noStrike" kern="1200" cap="none" spc="0" normalizeH="0" baseline="0" noProof="0" dirty="0">
                <a:ln w="10160">
                  <a:solidFill>
                    <a:srgbClr val="C00000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云操作系统</a:t>
            </a:r>
            <a:r>
              <a:rPr kumimoji="0" lang="en-US" altLang="zh-CN" sz="2000" b="1" i="0" u="none" strike="noStrike" kern="1200" cap="none" spc="0" normalizeH="0" baseline="0" noProof="0" dirty="0" err="1">
                <a:ln w="10160">
                  <a:solidFill>
                    <a:srgbClr val="C00000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uEngine</a:t>
            </a:r>
            <a:endParaRPr kumimoji="0" lang="zh-CN" altLang="en-US" sz="2000" b="1" i="0" u="none" strike="noStrike" kern="1200" cap="none" spc="0" normalizeH="0" baseline="0" noProof="0" dirty="0">
              <a:ln w="10160">
                <a:solidFill>
                  <a:srgbClr val="C00000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1" name="文本框 2">
            <a:extLst>
              <a:ext uri="{FF2B5EF4-FFF2-40B4-BE49-F238E27FC236}">
                <a16:creationId xmlns:a16="http://schemas.microsoft.com/office/drawing/2014/main" id="{F05029D4-EEB6-47B4-82AF-8B2E8AEBB7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640" y="5776766"/>
            <a:ext cx="11109966" cy="581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04696"/>
                </a:solidFill>
                <a:effectLst/>
                <a:uLnTx/>
                <a:uFillTx/>
                <a:latin typeface="微软雅黑" charset="0"/>
                <a:ea typeface="微软雅黑" charset="0"/>
                <a:cs typeface=""/>
              </a:rPr>
              <a:t>得到国家自然科学基金、广东省重大科技专项和应用型科技研发重大项目支持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A7E90055-BCFC-4018-A998-2BD048A7A767}"/>
              </a:ext>
            </a:extLst>
          </p:cNvPr>
          <p:cNvSpPr txBox="1"/>
          <p:nvPr/>
        </p:nvSpPr>
        <p:spPr>
          <a:xfrm>
            <a:off x="4007151" y="617766"/>
            <a:ext cx="4593623" cy="19138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阿里巴巴普惠体 2.0 35 Thin" panose="00020600040101010101" pitchFamily="18" charset="-122"/>
                <a:ea typeface="阿里巴巴普惠体 2.0 35 Thin" panose="00020600040101010101" pitchFamily="18" charset="-122"/>
                <a:cs typeface="阿里巴巴普惠体 2.0 35 Thin" panose="00020600040101010101" pitchFamily="18" charset="-122"/>
              </a:rPr>
              <a:t>在国内</a:t>
            </a:r>
            <a:r>
              <a:rPr kumimoji="0" lang="zh-CN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阿里巴巴普惠体 2.0 35 Thin" panose="00020600040101010101" pitchFamily="18" charset="-122"/>
                <a:ea typeface="阿里巴巴普惠体 2.0 35 Thin" panose="00020600040101010101" pitchFamily="18" charset="-122"/>
                <a:cs typeface="阿里巴巴普惠体 2.0 35 Thin" panose="00020600040101010101" pitchFamily="18" charset="-122"/>
              </a:rPr>
              <a:t>率先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阿里巴巴普惠体 2.0 35 Thin" panose="00020600040101010101" pitchFamily="18" charset="-122"/>
                <a:ea typeface="阿里巴巴普惠体 2.0 35 Thin" panose="00020600040101010101" pitchFamily="18" charset="-122"/>
                <a:cs typeface="阿里巴巴普惠体 2.0 35 Thin" panose="00020600040101010101" pitchFamily="18" charset="-122"/>
              </a:rPr>
              <a:t>研制</a:t>
            </a:r>
            <a:r>
              <a:rPr kumimoji="0" lang="zh-CN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阿里巴巴普惠体 2.0 35 Thin" panose="00020600040101010101" pitchFamily="18" charset="-122"/>
                <a:ea typeface="阿里巴巴普惠体 2.0 35 Thin" panose="00020600040101010101" pitchFamily="18" charset="-122"/>
                <a:cs typeface="阿里巴巴普惠体 2.0 35 Thin" panose="00020600040101010101" pitchFamily="18" charset="-122"/>
              </a:rPr>
              <a:t>“容器化云应用编排”等云计算技术标准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阿里巴巴普惠体 2.0 35 Thin" panose="00020600040101010101" pitchFamily="18" charset="-122"/>
              <a:ea typeface="阿里巴巴普惠体 2.0 35 Thin" panose="00020600040101010101" pitchFamily="18" charset="-122"/>
              <a:cs typeface="阿里巴巴普惠体 2.0 35 Thin" panose="00020600040101010101" pitchFamily="18" charset="-122"/>
            </a:endParaRPr>
          </a:p>
          <a:p>
            <a:pPr marL="285750" lvl="0" indent="-28575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阿里巴巴普惠体 2.0 35 Thin" panose="00020600040101010101" pitchFamily="18" charset="-122"/>
                <a:ea typeface="阿里巴巴普惠体 2.0 35 Thin" panose="00020600040101010101" pitchFamily="18" charset="-122"/>
                <a:cs typeface="阿里巴巴普惠体 2.0 35 Thin" panose="00020600040101010101" pitchFamily="18" charset="-122"/>
              </a:rPr>
              <a:t>已获得</a:t>
            </a:r>
            <a:r>
              <a:rPr kumimoji="0" lang="zh-CN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阿里巴巴普惠体 2.0 35 Thin" panose="00020600040101010101" pitchFamily="18" charset="-122"/>
                <a:ea typeface="阿里巴巴普惠体 2.0 35 Thin" panose="00020600040101010101" pitchFamily="18" charset="-122"/>
                <a:cs typeface="阿里巴巴普惠体 2.0 35 Thin" panose="00020600040101010101" pitchFamily="18" charset="-122"/>
              </a:rPr>
              <a:t>《</a:t>
            </a:r>
            <a:r>
              <a:rPr lang="zh-CN" altLang="en-US" dirty="0">
                <a:solidFill>
                  <a:prstClr val="black"/>
                </a:solidFill>
                <a:latin typeface="阿里巴巴普惠体 2.0 35 Thin" panose="00020600040101010101" pitchFamily="18" charset="-122"/>
                <a:ea typeface="阿里巴巴普惠体 2.0 35 Thin" panose="00020600040101010101" pitchFamily="18" charset="-122"/>
                <a:cs typeface="阿里巴巴普惠体 2.0 35 Thin" panose="00020600040101010101" pitchFamily="18" charset="-122"/>
              </a:rPr>
              <a:t>支持混合异构运行时的云边资源管理调度方法及系统</a:t>
            </a:r>
            <a:r>
              <a:rPr kumimoji="0" lang="zh-CN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阿里巴巴普惠体 2.0 35 Thin" panose="00020600040101010101" pitchFamily="18" charset="-122"/>
                <a:ea typeface="阿里巴巴普惠体 2.0 35 Thin" panose="00020600040101010101" pitchFamily="18" charset="-122"/>
                <a:cs typeface="阿里巴巴普惠体 2.0 35 Thin" panose="00020600040101010101" pitchFamily="18" charset="-122"/>
              </a:rPr>
              <a:t>》等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阿里巴巴普惠体 2.0 35 Thin" panose="00020600040101010101" pitchFamily="18" charset="-122"/>
                <a:ea typeface="阿里巴巴普惠体 2.0 35 Thin" panose="00020600040101010101" pitchFamily="18" charset="-122"/>
                <a:cs typeface="阿里巴巴普惠体 2.0 35 Thin" panose="00020600040101010101" pitchFamily="18" charset="-122"/>
              </a:rPr>
              <a:t>多项</a:t>
            </a:r>
            <a:r>
              <a:rPr kumimoji="0" lang="zh-CN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阿里巴巴普惠体 2.0 35 Thin" panose="00020600040101010101" pitchFamily="18" charset="-122"/>
                <a:ea typeface="阿里巴巴普惠体 2.0 35 Thin" panose="00020600040101010101" pitchFamily="18" charset="-122"/>
                <a:cs typeface="阿里巴巴普惠体 2.0 35 Thin" panose="00020600040101010101" pitchFamily="18" charset="-122"/>
              </a:rPr>
              <a:t>发明专利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阿里巴巴普惠体 2.0 35 Thin" panose="00020600040101010101" pitchFamily="18" charset="-122"/>
              <a:ea typeface="阿里巴巴普惠体 2.0 35 Thin" panose="00020600040101010101" pitchFamily="18" charset="-122"/>
              <a:cs typeface="阿里巴巴普惠体 2.0 35 Thin" panose="00020600040101010101" pitchFamily="18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   技术标准研制及必要发明专利布局</a:t>
            </a:r>
            <a:endParaRPr kumimoji="0" lang="en-US" altLang="zh-CN" sz="2000" b="1" i="0" u="none" strike="noStrike" kern="1200" cap="none" spc="0" normalizeH="0" baseline="0" noProof="0" dirty="0">
              <a:ln w="10160">
                <a:solidFill>
                  <a:srgbClr val="C0000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F7555039-C7B5-4D70-9511-B0CF54A12170}"/>
              </a:ext>
            </a:extLst>
          </p:cNvPr>
          <p:cNvSpPr txBox="1"/>
          <p:nvPr/>
        </p:nvSpPr>
        <p:spPr>
          <a:xfrm>
            <a:off x="110836" y="4123230"/>
            <a:ext cx="5740400" cy="11375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32205" indent="-285750">
              <a:lnSpc>
                <a:spcPct val="130000"/>
              </a:lnSpc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zh-CN" altLang="zh-CN" dirty="0">
                <a:solidFill>
                  <a:prstClr val="black"/>
                </a:solidFill>
                <a:latin typeface="阿里巴巴普惠体 2.0 35 Thin" panose="00020600040101010101" pitchFamily="18" charset="-122"/>
                <a:ea typeface="阿里巴巴普惠体 2.0 35 Thin" panose="00020600040101010101" pitchFamily="18" charset="-122"/>
                <a:cs typeface="阿里巴巴普惠体 2.0 35 Thin" panose="00020600040101010101" pitchFamily="18" charset="-122"/>
              </a:rPr>
              <a:t>突破大规模广域分布式集群管理、云计算资源高效并发调度、有状态容器化应用在线迁移以及零信任认证与授权等关键技术</a:t>
            </a:r>
            <a:r>
              <a:rPr lang="zh-CN" altLang="en-US" dirty="0">
                <a:solidFill>
                  <a:prstClr val="black"/>
                </a:solidFill>
                <a:latin typeface="阿里巴巴普惠体 2.0 35 Thin" panose="00020600040101010101" pitchFamily="18" charset="-122"/>
                <a:ea typeface="阿里巴巴普惠体 2.0 35 Thin" panose="00020600040101010101" pitchFamily="18" charset="-122"/>
                <a:cs typeface="阿里巴巴普惠体 2.0 35 Thin" panose="00020600040101010101" pitchFamily="18" charset="-122"/>
              </a:rPr>
              <a:t>。</a:t>
            </a:r>
            <a:endParaRPr lang="en-US" altLang="zh-CN" dirty="0">
              <a:solidFill>
                <a:prstClr val="black"/>
              </a:solidFill>
              <a:latin typeface="阿里巴巴普惠体 2.0 35 Thin" panose="00020600040101010101" pitchFamily="18" charset="-122"/>
              <a:ea typeface="阿里巴巴普惠体 2.0 35 Thin" panose="00020600040101010101" pitchFamily="18" charset="-122"/>
              <a:cs typeface="阿里巴巴普惠体 2.0 35 Thin" panose="00020600040101010101" pitchFamily="18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0F4CC01C-0C6A-468C-85BC-6A7B8865FB3A}"/>
              </a:ext>
            </a:extLst>
          </p:cNvPr>
          <p:cNvSpPr txBox="1"/>
          <p:nvPr/>
        </p:nvSpPr>
        <p:spPr>
          <a:xfrm>
            <a:off x="1885109" y="3478994"/>
            <a:ext cx="2867097" cy="430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000" b="1" i="0" u="none" strike="noStrike" kern="1200" cap="none" spc="0" normalizeH="0" baseline="0" noProof="0" dirty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构建自主可控技术体系</a:t>
            </a:r>
            <a:endParaRPr kumimoji="0" lang="zh-CN" altLang="en-US" sz="2000" b="1" i="0" u="none" strike="noStrike" kern="1200" cap="none" spc="0" normalizeH="0" baseline="0" noProof="0" dirty="0">
              <a:ln w="10160">
                <a:solidFill>
                  <a:srgbClr val="C0000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11CC66DA-9091-4035-84B2-CA674EED0FC4}"/>
              </a:ext>
            </a:extLst>
          </p:cNvPr>
          <p:cNvSpPr txBox="1"/>
          <p:nvPr/>
        </p:nvSpPr>
        <p:spPr>
          <a:xfrm>
            <a:off x="5645992" y="4486861"/>
            <a:ext cx="5570266" cy="1289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zh-CN" altLang="zh-CN" b="1" dirty="0">
                <a:solidFill>
                  <a:srgbClr val="FF0000"/>
                </a:solidFill>
                <a:latin typeface="阿里巴巴普惠体 2.0 35 Thin" panose="00020600040101010101" pitchFamily="18" charset="-122"/>
                <a:ea typeface="阿里巴巴普惠体 2.0 35 Thin" panose="00020600040101010101" pitchFamily="18" charset="-122"/>
                <a:cs typeface="阿里巴巴普惠体 2.0 35 Thin" panose="00020600040101010101" pitchFamily="18" charset="-122"/>
              </a:rPr>
              <a:t>自主内核</a:t>
            </a:r>
            <a:r>
              <a:rPr lang="en-US" altLang="zh-CN" b="1" dirty="0">
                <a:solidFill>
                  <a:srgbClr val="FF0000"/>
                </a:solidFill>
                <a:latin typeface="阿里巴巴普惠体 2.0 35 Thin" panose="00020600040101010101" pitchFamily="18" charset="-122"/>
                <a:ea typeface="阿里巴巴普惠体 2.0 35 Thin" panose="00020600040101010101" pitchFamily="18" charset="-122"/>
                <a:cs typeface="阿里巴巴普惠体 2.0 35 Thin" panose="00020600040101010101" pitchFamily="18" charset="-122"/>
              </a:rPr>
              <a:t>+</a:t>
            </a:r>
            <a:r>
              <a:rPr lang="zh-CN" altLang="zh-CN" b="1" dirty="0">
                <a:solidFill>
                  <a:srgbClr val="FF0000"/>
                </a:solidFill>
                <a:latin typeface="阿里巴巴普惠体 2.0 35 Thin" panose="00020600040101010101" pitchFamily="18" charset="-122"/>
                <a:ea typeface="阿里巴巴普惠体 2.0 35 Thin" panose="00020600040101010101" pitchFamily="18" charset="-122"/>
                <a:cs typeface="阿里巴巴普惠体 2.0 35 Thin" panose="00020600040101010101" pitchFamily="18" charset="-122"/>
              </a:rPr>
              <a:t>开放扩展</a:t>
            </a:r>
            <a:endParaRPr lang="en-US" altLang="zh-CN" b="1" dirty="0">
              <a:solidFill>
                <a:srgbClr val="FF0000"/>
              </a:solidFill>
              <a:latin typeface="阿里巴巴普惠体 2.0 35 Thin" panose="00020600040101010101" pitchFamily="18" charset="-122"/>
              <a:ea typeface="阿里巴巴普惠体 2.0 35 Thin" panose="00020600040101010101" pitchFamily="18" charset="-122"/>
              <a:cs typeface="阿里巴巴普惠体 2.0 35 Thin" panose="00020600040101010101" pitchFamily="18" charset="-122"/>
            </a:endParaRPr>
          </a:p>
          <a:p>
            <a:pPr algn="ctr">
              <a:lnSpc>
                <a:spcPct val="150000"/>
              </a:lnSpc>
              <a:defRPr/>
            </a:pPr>
            <a:r>
              <a:rPr lang="zh-CN" altLang="zh-CN" dirty="0">
                <a:solidFill>
                  <a:srgbClr val="000000"/>
                </a:solidFill>
                <a:latin typeface="阿里巴巴普惠体 2.0 35 Thin" panose="00020600040101010101" pitchFamily="18" charset="-122"/>
                <a:ea typeface="阿里巴巴普惠体 2.0 35 Thin" panose="00020600040101010101" pitchFamily="18" charset="-122"/>
                <a:cs typeface="阿里巴巴普惠体 2.0 35 Thin" panose="00020600040101010101" pitchFamily="18" charset="-122"/>
              </a:rPr>
              <a:t>既有效破解 </a:t>
            </a:r>
            <a:r>
              <a:rPr lang="en-US" altLang="zh-CN" dirty="0">
                <a:solidFill>
                  <a:srgbClr val="000000"/>
                </a:solidFill>
                <a:latin typeface="阿里巴巴普惠体 2.0 35 Thin" panose="00020600040101010101" pitchFamily="18" charset="-122"/>
                <a:ea typeface="阿里巴巴普惠体 2.0 35 Thin" panose="00020600040101010101" pitchFamily="18" charset="-122"/>
                <a:cs typeface="阿里巴巴普惠体 2.0 35 Thin" panose="00020600040101010101" pitchFamily="18" charset="-122"/>
              </a:rPr>
              <a:t>“</a:t>
            </a:r>
            <a:r>
              <a:rPr lang="zh-CN" altLang="zh-CN" dirty="0">
                <a:solidFill>
                  <a:srgbClr val="000000"/>
                </a:solidFill>
                <a:latin typeface="阿里巴巴普惠体 2.0 35 Thin" panose="00020600040101010101" pitchFamily="18" charset="-122"/>
                <a:ea typeface="阿里巴巴普惠体 2.0 35 Thin" panose="00020600040101010101" pitchFamily="18" charset="-122"/>
                <a:cs typeface="阿里巴巴普惠体 2.0 35 Thin" panose="00020600040101010101" pitchFamily="18" charset="-122"/>
              </a:rPr>
              <a:t>卡脖子</a:t>
            </a:r>
            <a:r>
              <a:rPr lang="en-US" altLang="zh-CN" dirty="0">
                <a:solidFill>
                  <a:srgbClr val="000000"/>
                </a:solidFill>
                <a:latin typeface="阿里巴巴普惠体 2.0 35 Thin" panose="00020600040101010101" pitchFamily="18" charset="-122"/>
                <a:ea typeface="阿里巴巴普惠体 2.0 35 Thin" panose="00020600040101010101" pitchFamily="18" charset="-122"/>
                <a:cs typeface="阿里巴巴普惠体 2.0 35 Thin" panose="00020600040101010101" pitchFamily="18" charset="-122"/>
              </a:rPr>
              <a:t>”</a:t>
            </a:r>
            <a:r>
              <a:rPr lang="zh-CN" altLang="zh-CN" dirty="0">
                <a:solidFill>
                  <a:srgbClr val="000000"/>
                </a:solidFill>
                <a:latin typeface="阿里巴巴普惠体 2.0 35 Thin" panose="00020600040101010101" pitchFamily="18" charset="-122"/>
                <a:ea typeface="阿里巴巴普惠体 2.0 35 Thin" panose="00020600040101010101" pitchFamily="18" charset="-122"/>
                <a:cs typeface="阿里巴巴普惠体 2.0 35 Thin" panose="00020600040101010101" pitchFamily="18" charset="-122"/>
              </a:rPr>
              <a:t>问题，又不与主流技术脱钩</a:t>
            </a:r>
            <a:endParaRPr lang="zh-CN" altLang="en-US" dirty="0">
              <a:solidFill>
                <a:srgbClr val="000000"/>
              </a:solidFill>
              <a:latin typeface="阿里巴巴普惠体 2.0 35 Thin" panose="00020600040101010101" pitchFamily="18" charset="-122"/>
              <a:ea typeface="阿里巴巴普惠体 2.0 35 Thin" panose="00020600040101010101" pitchFamily="18" charset="-122"/>
              <a:cs typeface="阿里巴巴普惠体 2.0 35 Thin" panose="00020600040101010101" pitchFamily="18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阿里巴巴普惠体 2.0 35 Thin" panose="00020600040101010101" pitchFamily="18" charset="-122"/>
              <a:ea typeface="阿里巴巴普惠体 2.0 35 Thin" panose="00020600040101010101" pitchFamily="18" charset="-122"/>
              <a:cs typeface="阿里巴巴普惠体 2.0 35 Thin" panose="00020600040101010101" pitchFamily="18" charset="-122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68733E84-D6B9-43E7-9017-76F589FCD7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634" y="1199787"/>
            <a:ext cx="914840" cy="89252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0169BA9-127C-41BB-B46D-BA3AD258E3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27"/>
          <a:stretch/>
        </p:blipFill>
        <p:spPr>
          <a:xfrm>
            <a:off x="7954131" y="3142777"/>
            <a:ext cx="819063" cy="639811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3900AE0-CD92-10A1-0A24-A78D6DC7C6CC}"/>
              </a:ext>
            </a:extLst>
          </p:cNvPr>
          <p:cNvSpPr txBox="1"/>
          <p:nvPr/>
        </p:nvSpPr>
        <p:spPr>
          <a:xfrm>
            <a:off x="9157089" y="1512637"/>
            <a:ext cx="1930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广东省教育云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31" name="文本框 2">
            <a:extLst>
              <a:ext uri="{FF2B5EF4-FFF2-40B4-BE49-F238E27FC236}">
                <a16:creationId xmlns:a16="http://schemas.microsoft.com/office/drawing/2014/main" id="{94ECF704-E802-1368-2BD1-6BD6E5A4F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36599" y="2598377"/>
            <a:ext cx="2376263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 eaLnBrk="1" hangingPunct="1">
              <a:lnSpc>
                <a:spcPct val="150000"/>
              </a:lnSpc>
              <a:defRPr sz="2400" b="1">
                <a:solidFill>
                  <a:srgbClr val="104696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fontAlgn="base">
              <a:spcBef>
                <a:spcPct val="0"/>
              </a:spcBef>
              <a:spcAft>
                <a:spcPct val="0"/>
              </a:spcAft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04696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基础研究</a:t>
            </a:r>
          </a:p>
        </p:txBody>
      </p:sp>
      <p:sp>
        <p:nvSpPr>
          <p:cNvPr id="32" name="任意多边形 3">
            <a:extLst>
              <a:ext uri="{FF2B5EF4-FFF2-40B4-BE49-F238E27FC236}">
                <a16:creationId xmlns:a16="http://schemas.microsoft.com/office/drawing/2014/main" id="{5E68F32A-C900-B392-7137-9A77C18263A0}"/>
              </a:ext>
            </a:extLst>
          </p:cNvPr>
          <p:cNvSpPr/>
          <p:nvPr/>
        </p:nvSpPr>
        <p:spPr>
          <a:xfrm>
            <a:off x="1796814" y="2672074"/>
            <a:ext cx="478830" cy="593058"/>
          </a:xfrm>
          <a:custGeom>
            <a:avLst/>
            <a:gdLst>
              <a:gd name="connsiteX0" fmla="*/ 485776 w 1468603"/>
              <a:gd name="connsiteY0" fmla="*/ 0 h 1818385"/>
              <a:gd name="connsiteX1" fmla="*/ 611480 w 1468603"/>
              <a:gd name="connsiteY1" fmla="*/ 52068 h 1818385"/>
              <a:gd name="connsiteX2" fmla="*/ 1468603 w 1468603"/>
              <a:gd name="connsiteY2" fmla="*/ 909193 h 1818385"/>
              <a:gd name="connsiteX3" fmla="*/ 611480 w 1468603"/>
              <a:gd name="connsiteY3" fmla="*/ 1766317 h 1818385"/>
              <a:gd name="connsiteX4" fmla="*/ 360072 w 1468603"/>
              <a:gd name="connsiteY4" fmla="*/ 1766317 h 1818385"/>
              <a:gd name="connsiteX5" fmla="*/ 1 w 1468603"/>
              <a:gd name="connsiteY5" fmla="*/ 1406246 h 1818385"/>
              <a:gd name="connsiteX6" fmla="*/ 439313 w 1468603"/>
              <a:gd name="connsiteY6" fmla="*/ 966934 h 1818385"/>
              <a:gd name="connsiteX7" fmla="*/ 748365 w 1468603"/>
              <a:gd name="connsiteY7" fmla="*/ 966934 h 1818385"/>
              <a:gd name="connsiteX8" fmla="*/ 748365 w 1468603"/>
              <a:gd name="connsiteY8" fmla="*/ 1092686 h 1818385"/>
              <a:gd name="connsiteX9" fmla="*/ 923154 w 1468603"/>
              <a:gd name="connsiteY9" fmla="*/ 909193 h 1818385"/>
              <a:gd name="connsiteX10" fmla="*/ 748365 w 1468603"/>
              <a:gd name="connsiteY10" fmla="*/ 725699 h 1818385"/>
              <a:gd name="connsiteX11" fmla="*/ 748365 w 1468603"/>
              <a:gd name="connsiteY11" fmla="*/ 851451 h 1818385"/>
              <a:gd name="connsiteX12" fmla="*/ 439312 w 1468603"/>
              <a:gd name="connsiteY12" fmla="*/ 851451 h 1818385"/>
              <a:gd name="connsiteX13" fmla="*/ 0 w 1468603"/>
              <a:gd name="connsiteY13" fmla="*/ 412140 h 1818385"/>
              <a:gd name="connsiteX14" fmla="*/ 360072 w 1468603"/>
              <a:gd name="connsiteY14" fmla="*/ 52068 h 1818385"/>
              <a:gd name="connsiteX15" fmla="*/ 485776 w 1468603"/>
              <a:gd name="connsiteY15" fmla="*/ 0 h 1818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468603" h="1818385">
                <a:moveTo>
                  <a:pt x="485776" y="0"/>
                </a:moveTo>
                <a:cubicBezTo>
                  <a:pt x="531271" y="0"/>
                  <a:pt x="576768" y="17356"/>
                  <a:pt x="611480" y="52068"/>
                </a:cubicBezTo>
                <a:lnTo>
                  <a:pt x="1468603" y="909193"/>
                </a:lnTo>
                <a:lnTo>
                  <a:pt x="611480" y="1766317"/>
                </a:lnTo>
                <a:cubicBezTo>
                  <a:pt x="542054" y="1835742"/>
                  <a:pt x="429496" y="1835742"/>
                  <a:pt x="360072" y="1766317"/>
                </a:cubicBezTo>
                <a:lnTo>
                  <a:pt x="1" y="1406246"/>
                </a:lnTo>
                <a:lnTo>
                  <a:pt x="439313" y="966934"/>
                </a:lnTo>
                <a:lnTo>
                  <a:pt x="748365" y="966934"/>
                </a:lnTo>
                <a:lnTo>
                  <a:pt x="748365" y="1092686"/>
                </a:lnTo>
                <a:lnTo>
                  <a:pt x="923154" y="909193"/>
                </a:lnTo>
                <a:lnTo>
                  <a:pt x="748365" y="725699"/>
                </a:lnTo>
                <a:lnTo>
                  <a:pt x="748365" y="851451"/>
                </a:lnTo>
                <a:lnTo>
                  <a:pt x="439312" y="851451"/>
                </a:lnTo>
                <a:lnTo>
                  <a:pt x="0" y="412140"/>
                </a:lnTo>
                <a:lnTo>
                  <a:pt x="360072" y="52068"/>
                </a:lnTo>
                <a:cubicBezTo>
                  <a:pt x="394784" y="17356"/>
                  <a:pt x="440280" y="0"/>
                  <a:pt x="485776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618F841A-A9FE-625A-5CDB-B75F409C92C4}"/>
              </a:ext>
            </a:extLst>
          </p:cNvPr>
          <p:cNvSpPr txBox="1"/>
          <p:nvPr/>
        </p:nvSpPr>
        <p:spPr>
          <a:xfrm>
            <a:off x="-261140" y="1933575"/>
            <a:ext cx="2640718" cy="799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“卡脖子”技术根在基础研究</a:t>
            </a:r>
            <a:endParaRPr kumimoji="0" lang="en-US" altLang="zh-CN" sz="2000" b="1" i="0" u="none" strike="noStrike" kern="1200" cap="none" spc="0" normalizeH="0" baseline="0" noProof="0" dirty="0">
              <a:ln w="10160">
                <a:solidFill>
                  <a:srgbClr val="C0000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ECEFA0ED-78B6-CAFE-41BA-5523B7A5972E}"/>
              </a:ext>
            </a:extLst>
          </p:cNvPr>
          <p:cNvSpPr/>
          <p:nvPr/>
        </p:nvSpPr>
        <p:spPr>
          <a:xfrm>
            <a:off x="8721863" y="1979485"/>
            <a:ext cx="40294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zh-CN" altLang="zh-CN" sz="2000" b="1" dirty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在教育行业和</a:t>
            </a:r>
            <a:endParaRPr lang="en-US" altLang="zh-CN" sz="2000" b="1" dirty="0">
              <a:ln w="10160">
                <a:solidFill>
                  <a:srgbClr val="C0000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 lvl="0" algn="ctr">
              <a:defRPr/>
            </a:pPr>
            <a:r>
              <a:rPr lang="zh-CN" altLang="zh-CN" sz="2000" b="1" dirty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工业互联网领域落地</a:t>
            </a:r>
            <a:endParaRPr lang="zh-CN" altLang="en-US" sz="2000" b="1" dirty="0">
              <a:ln w="10160">
                <a:solidFill>
                  <a:srgbClr val="C0000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73727CB0-C50D-F97F-55CF-3006F957338D}"/>
              </a:ext>
            </a:extLst>
          </p:cNvPr>
          <p:cNvSpPr txBox="1"/>
          <p:nvPr/>
        </p:nvSpPr>
        <p:spPr>
          <a:xfrm>
            <a:off x="9038564" y="1015121"/>
            <a:ext cx="35969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深圳教育大</a:t>
            </a:r>
            <a:r>
              <a:rPr lang="zh-CN" altLang="en-US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数据平台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B2428FF4-4180-44D4-7B87-5A21C4785E68}"/>
              </a:ext>
            </a:extLst>
          </p:cNvPr>
          <p:cNvSpPr txBox="1"/>
          <p:nvPr/>
        </p:nvSpPr>
        <p:spPr>
          <a:xfrm>
            <a:off x="-67335" y="699814"/>
            <a:ext cx="39338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方正仿宋_GB2312"/>
                <a:cs typeface="Times New Roman" panose="02020603050405020304" pitchFamily="18" charset="0"/>
              </a:rPr>
              <a:t>国内最早从事云原生计算研究的团队之一</a:t>
            </a:r>
            <a:endParaRPr lang="en-US" altLang="zh-CN" sz="1800" dirty="0">
              <a:effectLst/>
              <a:latin typeface="Times New Roman" panose="02020603050405020304" pitchFamily="18" charset="0"/>
              <a:ea typeface="方正仿宋_GB2312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zh-CN" altLang="en-US" sz="1800" dirty="0">
                <a:effectLst/>
                <a:latin typeface="Times New Roman" panose="02020603050405020304" pitchFamily="18" charset="0"/>
                <a:ea typeface="方正仿宋_GB2312"/>
                <a:cs typeface="Times New Roman" panose="02020603050405020304" pitchFamily="18" charset="0"/>
              </a:rPr>
              <a:t>从网格计算到云计算，在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方正仿宋_GB2312"/>
                <a:cs typeface="Times New Roman" panose="02020603050405020304" pitchFamily="18" charset="0"/>
              </a:rPr>
              <a:t>网络计算领域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方正仿宋_GB2312"/>
              </a:rPr>
              <a:t>20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方正仿宋_GB2312"/>
                <a:cs typeface="Times New Roman" panose="02020603050405020304" pitchFamily="18" charset="0"/>
              </a:rPr>
              <a:t>年应用基础研究与工程实践</a:t>
            </a:r>
            <a:endParaRPr lang="en-US" altLang="zh-CN" sz="1800" dirty="0">
              <a:effectLst/>
              <a:latin typeface="Times New Roman" panose="02020603050405020304" pitchFamily="18" charset="0"/>
              <a:ea typeface="方正仿宋_GB2312"/>
              <a:cs typeface="Times New Roman" panose="02020603050405020304" pitchFamily="18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CD377565-9456-9785-B7C3-CBA685B9C6F9}"/>
              </a:ext>
            </a:extLst>
          </p:cNvPr>
          <p:cNvSpPr txBox="1"/>
          <p:nvPr/>
        </p:nvSpPr>
        <p:spPr>
          <a:xfrm>
            <a:off x="8718601" y="568302"/>
            <a:ext cx="35029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zh-CN" altLang="zh-CN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国家电网配电</a:t>
            </a:r>
            <a:r>
              <a:rPr lang="zh-CN" altLang="en-US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工业互联网</a:t>
            </a:r>
            <a:r>
              <a:rPr lang="zh-CN" altLang="zh-CN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平台</a:t>
            </a:r>
            <a:endParaRPr lang="en-US" altLang="zh-CN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3794596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5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3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5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6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6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660"/>
                            </p:stCondLst>
                            <p:childTnLst>
                              <p:par>
                                <p:cTn id="3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3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1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410"/>
                            </p:stCondLst>
                            <p:childTnLst>
                              <p:par>
                                <p:cTn id="4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3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3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760"/>
                            </p:stCondLst>
                            <p:childTnLst>
                              <p:par>
                                <p:cTn id="4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5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7" grpId="0"/>
      <p:bldP spid="9" grpId="0"/>
      <p:bldP spid="11" grpId="0"/>
      <p:bldP spid="23" grpId="0"/>
      <p:bldP spid="25" grpId="0"/>
      <p:bldP spid="8" grpId="0"/>
      <p:bldP spid="31" grpId="0"/>
      <p:bldP spid="32" grpId="0" animBg="1"/>
      <p:bldP spid="33" grpId="0"/>
      <p:bldP spid="15" grpId="0"/>
      <p:bldP spid="14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1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7417" y="9848"/>
            <a:ext cx="2804583" cy="106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0B1BFCB1-A758-4DEC-9786-2318F7C66E05}"/>
              </a:ext>
            </a:extLst>
          </p:cNvPr>
          <p:cNvSpPr txBox="1"/>
          <p:nvPr/>
        </p:nvSpPr>
        <p:spPr>
          <a:xfrm>
            <a:off x="0" y="1110416"/>
            <a:ext cx="12192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阿里巴巴普惠体 2.0 35 Thin" panose="00020600040101010101" pitchFamily="18" charset="-122"/>
              </a:rPr>
              <a:t>应用基础研究是科技创新链条的上游环节，“卡脖子”技术问题的根源在于应用基础研究没有跟上，底层的东西没有弄清楚，缺乏理论指导，技术难题看不透。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阿里巴巴普惠体 2.0 35 Thin" panose="00020600040101010101" pitchFamily="18" charset="-122"/>
            </a:endParaRPr>
          </a:p>
          <a:p>
            <a:pPr marL="342900" indent="-342900" defTabSz="1219170">
              <a:buClr>
                <a:srgbClr val="C00000"/>
              </a:buClr>
              <a:buSzPts val="2100"/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阿里巴巴普惠体 2.0 35 Thin" panose="00020600040101010101" pitchFamily="18" charset="-122"/>
                <a:sym typeface="Microsoft Yahei"/>
              </a:rPr>
              <a:t>主要科学问题：灵活高效、安全可靠的资源管理和应用管理</a:t>
            </a:r>
            <a:endParaRPr lang="zh-CN" altLang="en-US" sz="24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阿里巴巴普惠体 2.0 35 Thin" panose="00020600040101010101" pitchFamily="18" charset="-122"/>
              <a:sym typeface="Arial"/>
            </a:endParaRPr>
          </a:p>
        </p:txBody>
      </p:sp>
      <p:sp>
        <p:nvSpPr>
          <p:cNvPr id="118" name="文本框 117">
            <a:extLst>
              <a:ext uri="{FF2B5EF4-FFF2-40B4-BE49-F238E27FC236}">
                <a16:creationId xmlns:a16="http://schemas.microsoft.com/office/drawing/2014/main" id="{86611489-21BE-4DB6-B51E-15847C8AD0EC}"/>
              </a:ext>
            </a:extLst>
          </p:cNvPr>
          <p:cNvSpPr txBox="1"/>
          <p:nvPr/>
        </p:nvSpPr>
        <p:spPr>
          <a:xfrm>
            <a:off x="0" y="408468"/>
            <a:ext cx="12192000" cy="6688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</a:rPr>
              <a:t>“卡脖子”技术的根源在应用基础研究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33" name="Google Shape;205;p28">
            <a:extLst>
              <a:ext uri="{FF2B5EF4-FFF2-40B4-BE49-F238E27FC236}">
                <a16:creationId xmlns:a16="http://schemas.microsoft.com/office/drawing/2014/main" id="{05FD46CD-6566-4414-C761-DD05D00A84E6}"/>
              </a:ext>
            </a:extLst>
          </p:cNvPr>
          <p:cNvSpPr txBox="1"/>
          <p:nvPr/>
        </p:nvSpPr>
        <p:spPr>
          <a:xfrm>
            <a:off x="7037848" y="4434412"/>
            <a:ext cx="1039515" cy="369291"/>
          </a:xfrm>
          <a:prstGeom prst="rect">
            <a:avLst/>
          </a:prstGeom>
          <a:gradFill>
            <a:gsLst>
              <a:gs pos="0">
                <a:srgbClr val="B4D4A5"/>
              </a:gs>
              <a:gs pos="50000">
                <a:srgbClr val="A8CD97"/>
              </a:gs>
              <a:gs pos="100000">
                <a:srgbClr val="9BC985"/>
              </a:gs>
            </a:gsLst>
            <a:lin ang="5400012" scaled="0"/>
          </a:gradFill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defTabSz="1219170">
              <a:buClr>
                <a:srgbClr val="000000"/>
              </a:buClr>
              <a:buSzPts val="2100"/>
            </a:pPr>
            <a:r>
              <a:rPr lang="en" b="1" kern="0" dirty="0">
                <a:solidFill>
                  <a:srgbClr val="000000"/>
                </a:solidFill>
                <a:latin typeface="KaiTi"/>
                <a:ea typeface="KaiTi"/>
                <a:cs typeface="KaiTi"/>
                <a:sym typeface="KaiTi"/>
              </a:rPr>
              <a:t>自动化</a:t>
            </a:r>
            <a:endParaRPr sz="11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206;p28">
            <a:extLst>
              <a:ext uri="{FF2B5EF4-FFF2-40B4-BE49-F238E27FC236}">
                <a16:creationId xmlns:a16="http://schemas.microsoft.com/office/drawing/2014/main" id="{3F4C8B83-7B9F-65BF-2B77-1544CF67264A}"/>
              </a:ext>
            </a:extLst>
          </p:cNvPr>
          <p:cNvSpPr txBox="1"/>
          <p:nvPr/>
        </p:nvSpPr>
        <p:spPr>
          <a:xfrm>
            <a:off x="7920532" y="3737088"/>
            <a:ext cx="1039515" cy="369291"/>
          </a:xfrm>
          <a:prstGeom prst="rect">
            <a:avLst/>
          </a:prstGeom>
          <a:gradFill>
            <a:gsLst>
              <a:gs pos="0">
                <a:srgbClr val="F7BCA2"/>
              </a:gs>
              <a:gs pos="50000">
                <a:srgbClr val="F4B093"/>
              </a:gs>
              <a:gs pos="100000">
                <a:srgbClr val="F7A47F"/>
              </a:gs>
            </a:gsLst>
            <a:lin ang="5400012" scaled="0"/>
          </a:gradFill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defTabSz="1219170">
              <a:buClr>
                <a:srgbClr val="000000"/>
              </a:buClr>
              <a:buSzPts val="2100"/>
            </a:pPr>
            <a:r>
              <a:rPr lang="en" b="1" kern="0" dirty="0">
                <a:solidFill>
                  <a:srgbClr val="000000"/>
                </a:solidFill>
                <a:latin typeface="KaiTi"/>
                <a:ea typeface="KaiTi"/>
                <a:cs typeface="KaiTi"/>
                <a:sym typeface="KaiTi"/>
              </a:rPr>
              <a:t>智能化</a:t>
            </a:r>
            <a:endParaRPr sz="11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207;p28">
            <a:extLst>
              <a:ext uri="{FF2B5EF4-FFF2-40B4-BE49-F238E27FC236}">
                <a16:creationId xmlns:a16="http://schemas.microsoft.com/office/drawing/2014/main" id="{A5E609A5-5A59-4BFE-BF6C-ABD77E383B1B}"/>
              </a:ext>
            </a:extLst>
          </p:cNvPr>
          <p:cNvSpPr txBox="1"/>
          <p:nvPr/>
        </p:nvSpPr>
        <p:spPr>
          <a:xfrm>
            <a:off x="4695580" y="5590687"/>
            <a:ext cx="1039515" cy="369291"/>
          </a:xfrm>
          <a:prstGeom prst="rect">
            <a:avLst/>
          </a:prstGeom>
          <a:gradFill>
            <a:gsLst>
              <a:gs pos="0">
                <a:srgbClr val="B0CAE9"/>
              </a:gs>
              <a:gs pos="50000">
                <a:srgbClr val="A1C1E4"/>
              </a:gs>
              <a:gs pos="100000">
                <a:srgbClr val="90B8E4"/>
              </a:gs>
            </a:gsLst>
            <a:lin ang="5400012" scaled="0"/>
          </a:gradFill>
          <a:ln w="952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defTabSz="1219170">
              <a:buClr>
                <a:srgbClr val="000000"/>
              </a:buClr>
              <a:buSzPts val="2100"/>
            </a:pPr>
            <a:r>
              <a:rPr lang="en" b="1" kern="0" dirty="0">
                <a:solidFill>
                  <a:srgbClr val="000000"/>
                </a:solidFill>
                <a:latin typeface="KaiTi"/>
                <a:ea typeface="KaiTi"/>
                <a:cs typeface="KaiTi"/>
                <a:sym typeface="KaiTi"/>
              </a:rPr>
              <a:t>服务化</a:t>
            </a:r>
            <a:endParaRPr sz="11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208;p28">
            <a:extLst>
              <a:ext uri="{FF2B5EF4-FFF2-40B4-BE49-F238E27FC236}">
                <a16:creationId xmlns:a16="http://schemas.microsoft.com/office/drawing/2014/main" id="{15C47D7C-81B1-1990-27F2-BA576B208B24}"/>
              </a:ext>
            </a:extLst>
          </p:cNvPr>
          <p:cNvSpPr txBox="1"/>
          <p:nvPr/>
        </p:nvSpPr>
        <p:spPr>
          <a:xfrm>
            <a:off x="5998285" y="4928046"/>
            <a:ext cx="1039515" cy="369291"/>
          </a:xfrm>
          <a:prstGeom prst="rect">
            <a:avLst/>
          </a:prstGeom>
          <a:gradFill>
            <a:gsLst>
              <a:gs pos="0">
                <a:srgbClr val="D1D1D1"/>
              </a:gs>
              <a:gs pos="50000">
                <a:srgbClr val="C7C7C7"/>
              </a:gs>
              <a:gs pos="100000">
                <a:srgbClr val="C0C0C0"/>
              </a:gs>
            </a:gsLst>
            <a:lin ang="5400012" scaled="0"/>
          </a:gradFill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defTabSz="1219170">
              <a:buClr>
                <a:srgbClr val="000000"/>
              </a:buClr>
              <a:buSzPts val="2100"/>
            </a:pPr>
            <a:r>
              <a:rPr lang="en" b="1" kern="0" dirty="0">
                <a:solidFill>
                  <a:srgbClr val="000000"/>
                </a:solidFill>
                <a:latin typeface="KaiTi"/>
                <a:ea typeface="KaiTi"/>
                <a:cs typeface="KaiTi"/>
                <a:sym typeface="KaiTi"/>
              </a:rPr>
              <a:t>虚拟化</a:t>
            </a:r>
            <a:endParaRPr sz="11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37" name="Google Shape;210;p28">
            <a:extLst>
              <a:ext uri="{FF2B5EF4-FFF2-40B4-BE49-F238E27FC236}">
                <a16:creationId xmlns:a16="http://schemas.microsoft.com/office/drawing/2014/main" id="{82732E60-D57D-058D-1EBA-2BD26EC18271}"/>
              </a:ext>
            </a:extLst>
          </p:cNvPr>
          <p:cNvCxnSpPr/>
          <p:nvPr/>
        </p:nvCxnSpPr>
        <p:spPr>
          <a:xfrm>
            <a:off x="3320901" y="6201753"/>
            <a:ext cx="6054722" cy="0"/>
          </a:xfrm>
          <a:prstGeom prst="straightConnector1">
            <a:avLst/>
          </a:prstGeom>
          <a:noFill/>
          <a:ln w="19050" cap="flat" cmpd="sng">
            <a:solidFill>
              <a:srgbClr val="91919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8" name="Google Shape;211;p28">
            <a:extLst>
              <a:ext uri="{FF2B5EF4-FFF2-40B4-BE49-F238E27FC236}">
                <a16:creationId xmlns:a16="http://schemas.microsoft.com/office/drawing/2014/main" id="{C525F433-40FE-66EA-61E8-70B8CA46617F}"/>
              </a:ext>
            </a:extLst>
          </p:cNvPr>
          <p:cNvCxnSpPr/>
          <p:nvPr/>
        </p:nvCxnSpPr>
        <p:spPr>
          <a:xfrm rot="10800000">
            <a:off x="3320901" y="3133063"/>
            <a:ext cx="0" cy="3068690"/>
          </a:xfrm>
          <a:prstGeom prst="straightConnector1">
            <a:avLst/>
          </a:prstGeom>
          <a:noFill/>
          <a:ln w="19050" cap="flat" cmpd="sng">
            <a:solidFill>
              <a:srgbClr val="91919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9" name="Google Shape;212;p28">
            <a:extLst>
              <a:ext uri="{FF2B5EF4-FFF2-40B4-BE49-F238E27FC236}">
                <a16:creationId xmlns:a16="http://schemas.microsoft.com/office/drawing/2014/main" id="{1B1B498A-EE4F-A396-7553-36C804778532}"/>
              </a:ext>
            </a:extLst>
          </p:cNvPr>
          <p:cNvSpPr/>
          <p:nvPr/>
        </p:nvSpPr>
        <p:spPr>
          <a:xfrm>
            <a:off x="3853583" y="5590687"/>
            <a:ext cx="787677" cy="318416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 defTabSz="1219170">
              <a:buClr>
                <a:srgbClr val="000000"/>
              </a:buClr>
              <a:buSzPts val="1100"/>
            </a:pPr>
            <a:r>
              <a:rPr lang="en" sz="11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网格计算</a:t>
            </a:r>
            <a:endParaRPr sz="11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213;p28">
            <a:extLst>
              <a:ext uri="{FF2B5EF4-FFF2-40B4-BE49-F238E27FC236}">
                <a16:creationId xmlns:a16="http://schemas.microsoft.com/office/drawing/2014/main" id="{D1E4B4E5-A061-62EC-3A29-30706FEBDF64}"/>
              </a:ext>
            </a:extLst>
          </p:cNvPr>
          <p:cNvSpPr/>
          <p:nvPr/>
        </p:nvSpPr>
        <p:spPr>
          <a:xfrm>
            <a:off x="5341259" y="4845723"/>
            <a:ext cx="657094" cy="318416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 defTabSz="1219170">
              <a:buClr>
                <a:srgbClr val="000000"/>
              </a:buClr>
              <a:buSzPts val="1100"/>
            </a:pPr>
            <a:r>
              <a:rPr lang="en" sz="11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云计算</a:t>
            </a:r>
            <a:endParaRPr sz="11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214;p28">
            <a:extLst>
              <a:ext uri="{FF2B5EF4-FFF2-40B4-BE49-F238E27FC236}">
                <a16:creationId xmlns:a16="http://schemas.microsoft.com/office/drawing/2014/main" id="{43D13E40-C51C-89D6-8CD2-862D4D573252}"/>
              </a:ext>
            </a:extLst>
          </p:cNvPr>
          <p:cNvSpPr/>
          <p:nvPr/>
        </p:nvSpPr>
        <p:spPr>
          <a:xfrm>
            <a:off x="6498303" y="4098372"/>
            <a:ext cx="986445" cy="318416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 defTabSz="1219170">
              <a:buClr>
                <a:srgbClr val="000000"/>
              </a:buClr>
              <a:buSzPts val="1100"/>
            </a:pPr>
            <a:r>
              <a:rPr lang="en" sz="11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云原生计算</a:t>
            </a:r>
            <a:endParaRPr sz="11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215;p28">
            <a:extLst>
              <a:ext uri="{FF2B5EF4-FFF2-40B4-BE49-F238E27FC236}">
                <a16:creationId xmlns:a16="http://schemas.microsoft.com/office/drawing/2014/main" id="{B5D1D2BD-E0EF-C741-8D05-369D2E541D43}"/>
              </a:ext>
            </a:extLst>
          </p:cNvPr>
          <p:cNvSpPr/>
          <p:nvPr/>
        </p:nvSpPr>
        <p:spPr>
          <a:xfrm>
            <a:off x="8077411" y="3343633"/>
            <a:ext cx="986445" cy="318416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 defTabSz="1219170">
              <a:buClr>
                <a:srgbClr val="000000"/>
              </a:buClr>
              <a:buSzPts val="1100"/>
            </a:pPr>
            <a:r>
              <a:rPr lang="en" sz="11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智能</a:t>
            </a:r>
            <a:r>
              <a:rPr lang="en" sz="11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云</a:t>
            </a:r>
            <a:r>
              <a:rPr lang="en" sz="11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计算</a:t>
            </a:r>
            <a:endParaRPr sz="11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43" name="Google Shape;216;p28">
            <a:extLst>
              <a:ext uri="{FF2B5EF4-FFF2-40B4-BE49-F238E27FC236}">
                <a16:creationId xmlns:a16="http://schemas.microsoft.com/office/drawing/2014/main" id="{FFA3C783-F3CB-AD05-50F9-092E8A5934AE}"/>
              </a:ext>
            </a:extLst>
          </p:cNvPr>
          <p:cNvCxnSpPr>
            <a:stCxn id="39" idx="0"/>
          </p:cNvCxnSpPr>
          <p:nvPr/>
        </p:nvCxnSpPr>
        <p:spPr>
          <a:xfrm rot="16200000">
            <a:off x="4501510" y="4750905"/>
            <a:ext cx="585692" cy="1093870"/>
          </a:xfrm>
          <a:prstGeom prst="curvedConnector2">
            <a:avLst/>
          </a:prstGeom>
          <a:noFill/>
          <a:ln w="19050" cap="flat" cmpd="sng">
            <a:solidFill>
              <a:srgbClr val="91919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4" name="Google Shape;217;p28">
            <a:extLst>
              <a:ext uri="{FF2B5EF4-FFF2-40B4-BE49-F238E27FC236}">
                <a16:creationId xmlns:a16="http://schemas.microsoft.com/office/drawing/2014/main" id="{45299B24-362D-BE11-A575-4418C1F53C2E}"/>
              </a:ext>
            </a:extLst>
          </p:cNvPr>
          <p:cNvCxnSpPr>
            <a:stCxn id="40" idx="0"/>
            <a:endCxn id="41" idx="1"/>
          </p:cNvCxnSpPr>
          <p:nvPr/>
        </p:nvCxnSpPr>
        <p:spPr>
          <a:xfrm rot="16200000">
            <a:off x="5789936" y="4137328"/>
            <a:ext cx="588265" cy="828524"/>
          </a:xfrm>
          <a:prstGeom prst="curvedConnector2">
            <a:avLst/>
          </a:prstGeom>
          <a:noFill/>
          <a:ln w="19050" cap="flat" cmpd="sng">
            <a:solidFill>
              <a:srgbClr val="91919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5" name="Google Shape;218;p28">
            <a:extLst>
              <a:ext uri="{FF2B5EF4-FFF2-40B4-BE49-F238E27FC236}">
                <a16:creationId xmlns:a16="http://schemas.microsoft.com/office/drawing/2014/main" id="{32FA42FA-4472-D171-5A49-1D796127AC8D}"/>
              </a:ext>
            </a:extLst>
          </p:cNvPr>
          <p:cNvCxnSpPr>
            <a:stCxn id="41" idx="0"/>
            <a:endCxn id="42" idx="1"/>
          </p:cNvCxnSpPr>
          <p:nvPr/>
        </p:nvCxnSpPr>
        <p:spPr>
          <a:xfrm rot="16200000">
            <a:off x="7236609" y="3257626"/>
            <a:ext cx="595662" cy="1085830"/>
          </a:xfrm>
          <a:prstGeom prst="curvedConnector2">
            <a:avLst/>
          </a:prstGeom>
          <a:noFill/>
          <a:ln w="19050" cap="flat" cmpd="sng">
            <a:solidFill>
              <a:srgbClr val="91919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46" name="Google Shape;219;p28">
            <a:extLst>
              <a:ext uri="{FF2B5EF4-FFF2-40B4-BE49-F238E27FC236}">
                <a16:creationId xmlns:a16="http://schemas.microsoft.com/office/drawing/2014/main" id="{7AFC8732-1BA5-358E-268F-FDD2609F3120}"/>
              </a:ext>
            </a:extLst>
          </p:cNvPr>
          <p:cNvSpPr txBox="1"/>
          <p:nvPr/>
        </p:nvSpPr>
        <p:spPr>
          <a:xfrm>
            <a:off x="2953276" y="2778180"/>
            <a:ext cx="997702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defTabSz="1219170">
              <a:buClr>
                <a:srgbClr val="000000"/>
              </a:buClr>
              <a:buSzPts val="1400"/>
            </a:pPr>
            <a:r>
              <a:rPr lang="en" sz="1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应用管理</a:t>
            </a:r>
            <a:endParaRPr sz="11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220;p28">
            <a:extLst>
              <a:ext uri="{FF2B5EF4-FFF2-40B4-BE49-F238E27FC236}">
                <a16:creationId xmlns:a16="http://schemas.microsoft.com/office/drawing/2014/main" id="{193B2F09-FBF7-B5FD-2D7F-5E32EC783A04}"/>
              </a:ext>
            </a:extLst>
          </p:cNvPr>
          <p:cNvSpPr txBox="1"/>
          <p:nvPr/>
        </p:nvSpPr>
        <p:spPr>
          <a:xfrm>
            <a:off x="2012248" y="3251597"/>
            <a:ext cx="134667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 defTabSz="1219170">
              <a:buClr>
                <a:srgbClr val="000000"/>
              </a:buClr>
              <a:buSzPts val="1400"/>
            </a:pPr>
            <a:r>
              <a:rPr lang="en" sz="1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智能管理应用</a:t>
            </a:r>
            <a:endParaRPr sz="1400" b="1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  <a:buSzPts val="1400"/>
            </a:pPr>
            <a:r>
              <a:rPr lang="en" sz="1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无限制</a:t>
            </a:r>
            <a:endParaRPr sz="11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221;p28">
            <a:extLst>
              <a:ext uri="{FF2B5EF4-FFF2-40B4-BE49-F238E27FC236}">
                <a16:creationId xmlns:a16="http://schemas.microsoft.com/office/drawing/2014/main" id="{45DE442B-B1E8-5CE3-DCBA-0DA025C46A9C}"/>
              </a:ext>
            </a:extLst>
          </p:cNvPr>
          <p:cNvSpPr txBox="1"/>
          <p:nvPr/>
        </p:nvSpPr>
        <p:spPr>
          <a:xfrm>
            <a:off x="2012246" y="4010139"/>
            <a:ext cx="134667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 defTabSz="1219170">
              <a:buClr>
                <a:srgbClr val="000000"/>
              </a:buClr>
              <a:buSzPts val="1400"/>
            </a:pPr>
            <a:r>
              <a:rPr lang="en" sz="1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自动管理应用</a:t>
            </a:r>
            <a:endParaRPr sz="1400" b="1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  <a:buSzPts val="1400"/>
            </a:pPr>
            <a:r>
              <a:rPr lang="en" sz="1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无限制</a:t>
            </a:r>
            <a:endParaRPr sz="11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9" name="Google Shape;222;p28">
            <a:extLst>
              <a:ext uri="{FF2B5EF4-FFF2-40B4-BE49-F238E27FC236}">
                <a16:creationId xmlns:a16="http://schemas.microsoft.com/office/drawing/2014/main" id="{13061019-05BA-8414-F94A-CC968BF7E50E}"/>
              </a:ext>
            </a:extLst>
          </p:cNvPr>
          <p:cNvSpPr txBox="1"/>
          <p:nvPr/>
        </p:nvSpPr>
        <p:spPr>
          <a:xfrm>
            <a:off x="558266" y="4726032"/>
            <a:ext cx="134667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 defTabSz="1219170">
              <a:buClr>
                <a:srgbClr val="000000"/>
              </a:buClr>
              <a:buSzPts val="1400"/>
            </a:pPr>
            <a:r>
              <a:rPr lang="en" sz="1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人工</a:t>
            </a: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管理应用</a:t>
            </a:r>
            <a:endParaRPr sz="14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  <a:buSzPts val="1400"/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无限制</a:t>
            </a:r>
            <a:endParaRPr sz="11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0" name="Google Shape;223;p28">
            <a:extLst>
              <a:ext uri="{FF2B5EF4-FFF2-40B4-BE49-F238E27FC236}">
                <a16:creationId xmlns:a16="http://schemas.microsoft.com/office/drawing/2014/main" id="{8C979FF5-1EC6-BFDB-E162-07C4C04B2BA7}"/>
              </a:ext>
            </a:extLst>
          </p:cNvPr>
          <p:cNvSpPr txBox="1"/>
          <p:nvPr/>
        </p:nvSpPr>
        <p:spPr>
          <a:xfrm>
            <a:off x="2027186" y="4730348"/>
            <a:ext cx="134667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 defTabSz="1219170">
              <a:buClr>
                <a:srgbClr val="000000"/>
              </a:buClr>
              <a:buSzPts val="1400"/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自动管理应用</a:t>
            </a:r>
            <a:endParaRPr sz="14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  <a:buSzPts val="1400"/>
            </a:pPr>
            <a:r>
              <a:rPr lang="en" sz="1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有</a:t>
            </a: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限制</a:t>
            </a:r>
            <a:endParaRPr sz="11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" name="Google Shape;224;p28">
            <a:extLst>
              <a:ext uri="{FF2B5EF4-FFF2-40B4-BE49-F238E27FC236}">
                <a16:creationId xmlns:a16="http://schemas.microsoft.com/office/drawing/2014/main" id="{23AB2E3B-4883-5D49-45F8-E1C87DF85352}"/>
              </a:ext>
            </a:extLst>
          </p:cNvPr>
          <p:cNvSpPr txBox="1"/>
          <p:nvPr/>
        </p:nvSpPr>
        <p:spPr>
          <a:xfrm>
            <a:off x="2012245" y="5511275"/>
            <a:ext cx="134667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 defTabSz="1219170">
              <a:buClr>
                <a:srgbClr val="000000"/>
              </a:buClr>
              <a:buSzPts val="1400"/>
            </a:pPr>
            <a:r>
              <a:rPr lang="en" sz="1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人工</a:t>
            </a: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管理应用</a:t>
            </a:r>
            <a:endParaRPr sz="14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  <a:buSzPts val="1400"/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无限制</a:t>
            </a:r>
            <a:endParaRPr sz="11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225;p28">
            <a:extLst>
              <a:ext uri="{FF2B5EF4-FFF2-40B4-BE49-F238E27FC236}">
                <a16:creationId xmlns:a16="http://schemas.microsoft.com/office/drawing/2014/main" id="{38ABFB0D-9A2D-1C34-A848-6819DFF3B7C3}"/>
              </a:ext>
            </a:extLst>
          </p:cNvPr>
          <p:cNvSpPr txBox="1"/>
          <p:nvPr/>
        </p:nvSpPr>
        <p:spPr>
          <a:xfrm>
            <a:off x="3838713" y="6242449"/>
            <a:ext cx="95556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defTabSz="1219170">
              <a:buClr>
                <a:srgbClr val="000000"/>
              </a:buClr>
              <a:buSzPts val="1400"/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自动管理</a:t>
            </a:r>
            <a:endParaRPr sz="14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  <a:buSzPts val="1400"/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广域资源</a:t>
            </a:r>
            <a:endParaRPr sz="11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226;p28">
            <a:extLst>
              <a:ext uri="{FF2B5EF4-FFF2-40B4-BE49-F238E27FC236}">
                <a16:creationId xmlns:a16="http://schemas.microsoft.com/office/drawing/2014/main" id="{A9199CFA-A98C-7FE0-58BC-85E40F290E04}"/>
              </a:ext>
            </a:extLst>
          </p:cNvPr>
          <p:cNvSpPr txBox="1"/>
          <p:nvPr/>
        </p:nvSpPr>
        <p:spPr>
          <a:xfrm>
            <a:off x="5112738" y="6225238"/>
            <a:ext cx="111413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 defTabSz="1219170">
              <a:buClr>
                <a:srgbClr val="000000"/>
              </a:buClr>
              <a:buSzPts val="1400"/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自动管理</a:t>
            </a:r>
            <a:endParaRPr sz="14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  <a:buSzPts val="1400"/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单区域资源</a:t>
            </a:r>
            <a:endParaRPr sz="14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227;p28">
            <a:extLst>
              <a:ext uri="{FF2B5EF4-FFF2-40B4-BE49-F238E27FC236}">
                <a16:creationId xmlns:a16="http://schemas.microsoft.com/office/drawing/2014/main" id="{583B4805-1A54-1E71-9C14-65F2FFC6A477}"/>
              </a:ext>
            </a:extLst>
          </p:cNvPr>
          <p:cNvSpPr txBox="1"/>
          <p:nvPr/>
        </p:nvSpPr>
        <p:spPr>
          <a:xfrm>
            <a:off x="6556327" y="6246208"/>
            <a:ext cx="95556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defTabSz="1219170">
              <a:buClr>
                <a:srgbClr val="000000"/>
              </a:buClr>
              <a:buSzPts val="1400"/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自动管理</a:t>
            </a:r>
            <a:endParaRPr sz="14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  <a:buSzPts val="1400"/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广域资源</a:t>
            </a:r>
            <a:endParaRPr sz="11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5" name="Google Shape;228;p28">
            <a:extLst>
              <a:ext uri="{FF2B5EF4-FFF2-40B4-BE49-F238E27FC236}">
                <a16:creationId xmlns:a16="http://schemas.microsoft.com/office/drawing/2014/main" id="{69AB20DD-38F3-4ECB-FC81-4AF4D2DCC1A7}"/>
              </a:ext>
            </a:extLst>
          </p:cNvPr>
          <p:cNvSpPr txBox="1"/>
          <p:nvPr/>
        </p:nvSpPr>
        <p:spPr>
          <a:xfrm>
            <a:off x="8108278" y="6242449"/>
            <a:ext cx="95556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defTabSz="1219170">
              <a:buClr>
                <a:srgbClr val="000000"/>
              </a:buClr>
              <a:buSzPts val="1400"/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智能管理</a:t>
            </a:r>
            <a:endParaRPr sz="14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  <a:buSzPts val="1400"/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广域资源</a:t>
            </a:r>
            <a:endParaRPr sz="11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6" name="Google Shape;229;p28">
            <a:extLst>
              <a:ext uri="{FF2B5EF4-FFF2-40B4-BE49-F238E27FC236}">
                <a16:creationId xmlns:a16="http://schemas.microsoft.com/office/drawing/2014/main" id="{38A59B64-4B24-3167-59D8-DC4ADB6C0604}"/>
              </a:ext>
            </a:extLst>
          </p:cNvPr>
          <p:cNvSpPr txBox="1"/>
          <p:nvPr/>
        </p:nvSpPr>
        <p:spPr>
          <a:xfrm>
            <a:off x="9364032" y="6053267"/>
            <a:ext cx="919224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defTabSz="1219170">
              <a:buClr>
                <a:srgbClr val="000000"/>
              </a:buClr>
              <a:buSzPts val="1400"/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资源管理</a:t>
            </a:r>
            <a:endParaRPr sz="14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230;p28">
            <a:extLst>
              <a:ext uri="{FF2B5EF4-FFF2-40B4-BE49-F238E27FC236}">
                <a16:creationId xmlns:a16="http://schemas.microsoft.com/office/drawing/2014/main" id="{EA7BAEE7-AC5C-2F6D-919F-4F68C2E976A2}"/>
              </a:ext>
            </a:extLst>
          </p:cNvPr>
          <p:cNvSpPr txBox="1"/>
          <p:nvPr/>
        </p:nvSpPr>
        <p:spPr>
          <a:xfrm>
            <a:off x="1763079" y="4885664"/>
            <a:ext cx="283358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defTabSz="1219170">
              <a:buClr>
                <a:srgbClr val="000000"/>
              </a:buClr>
              <a:buSzPts val="1400"/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或</a:t>
            </a:r>
            <a:endParaRPr sz="11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43683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8" grpId="0"/>
      <p:bldP spid="33" grpId="0" animBg="1"/>
      <p:bldP spid="34" grpId="0" animBg="1"/>
      <p:bldP spid="35" grpId="0" animBg="1"/>
      <p:bldP spid="36" grpId="0" animBg="1"/>
      <p:bldP spid="39" grpId="0" animBg="1"/>
      <p:bldP spid="40" grpId="0" animBg="1"/>
      <p:bldP spid="41" grpId="0" animBg="1"/>
      <p:bldP spid="42" grpId="0" animBg="1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图片 99">
            <a:extLst>
              <a:ext uri="{FF2B5EF4-FFF2-40B4-BE49-F238E27FC236}">
                <a16:creationId xmlns:a16="http://schemas.microsoft.com/office/drawing/2014/main" id="{43673093-50A3-4AB5-8747-8A997916C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2778"/>
            <a:ext cx="12192000" cy="6857999"/>
          </a:xfrm>
          <a:prstGeom prst="rect">
            <a:avLst/>
          </a:prstGeom>
        </p:spPr>
      </p:pic>
      <p:pic>
        <p:nvPicPr>
          <p:cNvPr id="103" name="图片 7">
            <a:extLst>
              <a:ext uri="{FF2B5EF4-FFF2-40B4-BE49-F238E27FC236}">
                <a16:creationId xmlns:a16="http://schemas.microsoft.com/office/drawing/2014/main" id="{02CF6C2B-8CF7-4BD8-A09E-A927EB3857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7423" y="11437"/>
            <a:ext cx="2804583" cy="106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" name="图片 110">
            <a:extLst>
              <a:ext uri="{FF2B5EF4-FFF2-40B4-BE49-F238E27FC236}">
                <a16:creationId xmlns:a16="http://schemas.microsoft.com/office/drawing/2014/main" id="{47F42E3B-0F65-403D-B70C-3188008C4C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233" y="86618"/>
            <a:ext cx="1661412" cy="915803"/>
          </a:xfrm>
          <a:prstGeom prst="rect">
            <a:avLst/>
          </a:prstGeom>
        </p:spPr>
      </p:pic>
      <p:pic>
        <p:nvPicPr>
          <p:cNvPr id="90" name="图片 7">
            <a:extLst>
              <a:ext uri="{FF2B5EF4-FFF2-40B4-BE49-F238E27FC236}">
                <a16:creationId xmlns:a16="http://schemas.microsoft.com/office/drawing/2014/main" id="{C90776AE-4224-422A-93A8-C5881AE749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7417" y="1200"/>
            <a:ext cx="2804583" cy="106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2B88B20C-5ACD-480F-A350-DAD19D9CC850}"/>
              </a:ext>
            </a:extLst>
          </p:cNvPr>
          <p:cNvSpPr/>
          <p:nvPr/>
        </p:nvSpPr>
        <p:spPr>
          <a:xfrm>
            <a:off x="6997318" y="1924093"/>
            <a:ext cx="3535942" cy="1561473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1AB1A55-5181-42D7-95BB-8BAF57E66773}"/>
              </a:ext>
            </a:extLst>
          </p:cNvPr>
          <p:cNvSpPr txBox="1"/>
          <p:nvPr/>
        </p:nvSpPr>
        <p:spPr>
          <a:xfrm>
            <a:off x="6997318" y="1896622"/>
            <a:ext cx="3535942" cy="261610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阿里巴巴普惠体 2.0 35 Thin" panose="00020600040101010101" pitchFamily="18" charset="-122"/>
              </a:rPr>
              <a:t>通用共性服务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88912C5-D619-4382-B001-9AF8EF68C77F}"/>
              </a:ext>
            </a:extLst>
          </p:cNvPr>
          <p:cNvSpPr/>
          <p:nvPr/>
        </p:nvSpPr>
        <p:spPr>
          <a:xfrm>
            <a:off x="6997318" y="3687745"/>
            <a:ext cx="3539867" cy="588669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CD86542-F742-4F6C-A7AF-36C77E57F227}"/>
              </a:ext>
            </a:extLst>
          </p:cNvPr>
          <p:cNvSpPr/>
          <p:nvPr/>
        </p:nvSpPr>
        <p:spPr>
          <a:xfrm>
            <a:off x="6997318" y="4334627"/>
            <a:ext cx="3539867" cy="588669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A37A67D-E026-4DFB-AE83-403FBE7767F6}"/>
              </a:ext>
            </a:extLst>
          </p:cNvPr>
          <p:cNvSpPr txBox="1"/>
          <p:nvPr/>
        </p:nvSpPr>
        <p:spPr>
          <a:xfrm>
            <a:off x="6997318" y="3672032"/>
            <a:ext cx="3535942" cy="261610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阿里巴巴普惠体 2.0 35 Thin" panose="00020600040101010101" pitchFamily="18" charset="-122"/>
              </a:rPr>
              <a:t>应用管理：自动管理应用生命周期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7E79870-E7F8-4933-8EE9-C40190413DD2}"/>
              </a:ext>
            </a:extLst>
          </p:cNvPr>
          <p:cNvSpPr txBox="1"/>
          <p:nvPr/>
        </p:nvSpPr>
        <p:spPr>
          <a:xfrm>
            <a:off x="6997318" y="4306511"/>
            <a:ext cx="3535942" cy="261610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阿里巴巴普惠体 2.0 35 Thin" panose="00020600040101010101" pitchFamily="18" charset="-122"/>
              </a:rPr>
              <a:t>资源管理：统一管理混合异构资源</a:t>
            </a: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8FD61283-305F-42A2-8F47-4A3365AA7833}"/>
              </a:ext>
            </a:extLst>
          </p:cNvPr>
          <p:cNvSpPr/>
          <p:nvPr/>
        </p:nvSpPr>
        <p:spPr>
          <a:xfrm>
            <a:off x="7491149" y="4624819"/>
            <a:ext cx="534380" cy="22894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增减</a:t>
            </a:r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E196446A-56C6-4482-9902-893A0D0900BA}"/>
              </a:ext>
            </a:extLst>
          </p:cNvPr>
          <p:cNvSpPr/>
          <p:nvPr/>
        </p:nvSpPr>
        <p:spPr>
          <a:xfrm>
            <a:off x="8170408" y="4624819"/>
            <a:ext cx="534380" cy="22894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迁移</a:t>
            </a:r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040EE405-CDD0-4453-BD66-9B475986816D}"/>
              </a:ext>
            </a:extLst>
          </p:cNvPr>
          <p:cNvSpPr/>
          <p:nvPr/>
        </p:nvSpPr>
        <p:spPr>
          <a:xfrm>
            <a:off x="8849667" y="4635622"/>
            <a:ext cx="534380" cy="22894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监管</a:t>
            </a:r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2F6EE17B-7C99-46C6-8EA2-911B22428600}"/>
              </a:ext>
            </a:extLst>
          </p:cNvPr>
          <p:cNvSpPr/>
          <p:nvPr/>
        </p:nvSpPr>
        <p:spPr>
          <a:xfrm>
            <a:off x="9567845" y="4635622"/>
            <a:ext cx="534380" cy="22894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自愈</a:t>
            </a:r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0009D75E-2941-4411-9F66-C66202CF2640}"/>
              </a:ext>
            </a:extLst>
          </p:cNvPr>
          <p:cNvSpPr/>
          <p:nvPr/>
        </p:nvSpPr>
        <p:spPr>
          <a:xfrm>
            <a:off x="7109822" y="3969092"/>
            <a:ext cx="534380" cy="22894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开发</a:t>
            </a:r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D8E50B57-6F09-406D-ACDA-0EF47E9B3FA4}"/>
              </a:ext>
            </a:extLst>
          </p:cNvPr>
          <p:cNvSpPr/>
          <p:nvPr/>
        </p:nvSpPr>
        <p:spPr>
          <a:xfrm>
            <a:off x="7789081" y="3969092"/>
            <a:ext cx="534380" cy="22894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构建</a:t>
            </a: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2DD04A56-1976-41B8-AA99-4A98AEB79B7D}"/>
              </a:ext>
            </a:extLst>
          </p:cNvPr>
          <p:cNvSpPr/>
          <p:nvPr/>
        </p:nvSpPr>
        <p:spPr>
          <a:xfrm>
            <a:off x="8468340" y="3979895"/>
            <a:ext cx="534380" cy="22894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部署</a:t>
            </a:r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B91B1100-AF77-4AEF-9D36-C668F8650EE3}"/>
              </a:ext>
            </a:extLst>
          </p:cNvPr>
          <p:cNvSpPr/>
          <p:nvPr/>
        </p:nvSpPr>
        <p:spPr>
          <a:xfrm>
            <a:off x="9121939" y="3979895"/>
            <a:ext cx="534380" cy="22894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运维</a:t>
            </a:r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5F24C4C4-422B-46ED-BCF1-6309893FFD61}"/>
              </a:ext>
            </a:extLst>
          </p:cNvPr>
          <p:cNvSpPr/>
          <p:nvPr/>
        </p:nvSpPr>
        <p:spPr>
          <a:xfrm>
            <a:off x="9795225" y="3977150"/>
            <a:ext cx="534380" cy="22894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连接</a:t>
            </a:r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9B489347-28E8-4700-96BD-98880AD93959}"/>
              </a:ext>
            </a:extLst>
          </p:cNvPr>
          <p:cNvSpPr/>
          <p:nvPr/>
        </p:nvSpPr>
        <p:spPr>
          <a:xfrm>
            <a:off x="9439498" y="2458751"/>
            <a:ext cx="843754" cy="22894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人工智能框架</a:t>
            </a:r>
          </a:p>
        </p:txBody>
      </p: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8A72FDA4-88FB-43D6-8444-E2C786BD0F66}"/>
              </a:ext>
            </a:extLst>
          </p:cNvPr>
          <p:cNvSpPr/>
          <p:nvPr/>
        </p:nvSpPr>
        <p:spPr>
          <a:xfrm>
            <a:off x="7336462" y="3137276"/>
            <a:ext cx="843754" cy="22894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微服务框架</a:t>
            </a: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A0779DB5-0134-4944-ACCF-D8886596F684}"/>
              </a:ext>
            </a:extLst>
          </p:cNvPr>
          <p:cNvSpPr/>
          <p:nvPr/>
        </p:nvSpPr>
        <p:spPr>
          <a:xfrm>
            <a:off x="8387980" y="3137276"/>
            <a:ext cx="843754" cy="22894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中间件</a:t>
            </a:r>
          </a:p>
        </p:txBody>
      </p:sp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9535D079-D93E-4764-8F23-B2FB8285BD59}"/>
              </a:ext>
            </a:extLst>
          </p:cNvPr>
          <p:cNvSpPr/>
          <p:nvPr/>
        </p:nvSpPr>
        <p:spPr>
          <a:xfrm>
            <a:off x="9439498" y="3137276"/>
            <a:ext cx="843754" cy="22894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数据库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B9B018E0-7AB2-41D2-99BC-4294684C2E91}"/>
              </a:ext>
            </a:extLst>
          </p:cNvPr>
          <p:cNvSpPr/>
          <p:nvPr/>
        </p:nvSpPr>
        <p:spPr>
          <a:xfrm>
            <a:off x="6993393" y="235034"/>
            <a:ext cx="3539867" cy="713184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67857444-F3DF-48FC-A8B9-46787C48B604}"/>
              </a:ext>
            </a:extLst>
          </p:cNvPr>
          <p:cNvSpPr/>
          <p:nvPr/>
        </p:nvSpPr>
        <p:spPr>
          <a:xfrm>
            <a:off x="7161071" y="550965"/>
            <a:ext cx="444425" cy="22894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政务</a:t>
            </a:r>
          </a:p>
        </p:txBody>
      </p: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3CA8AF8A-E27C-47C1-A49E-B7C8079820E8}"/>
              </a:ext>
            </a:extLst>
          </p:cNvPr>
          <p:cNvSpPr/>
          <p:nvPr/>
        </p:nvSpPr>
        <p:spPr>
          <a:xfrm>
            <a:off x="7691624" y="550965"/>
            <a:ext cx="444425" cy="22894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教育</a:t>
            </a:r>
          </a:p>
        </p:txBody>
      </p:sp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BB4AE08A-0826-47A6-BC30-13B36FDF293B}"/>
              </a:ext>
            </a:extLst>
          </p:cNvPr>
          <p:cNvSpPr/>
          <p:nvPr/>
        </p:nvSpPr>
        <p:spPr>
          <a:xfrm>
            <a:off x="8224980" y="550965"/>
            <a:ext cx="444425" cy="22894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出版</a:t>
            </a:r>
          </a:p>
        </p:txBody>
      </p: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07BE9E60-AA07-4B2E-8A9F-5B93E47E83A4}"/>
              </a:ext>
            </a:extLst>
          </p:cNvPr>
          <p:cNvSpPr/>
          <p:nvPr/>
        </p:nvSpPr>
        <p:spPr>
          <a:xfrm>
            <a:off x="8756629" y="559023"/>
            <a:ext cx="444425" cy="22894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工业</a:t>
            </a:r>
          </a:p>
        </p:txBody>
      </p:sp>
      <p:sp>
        <p:nvSpPr>
          <p:cNvPr id="37" name="矩形: 圆角 36">
            <a:extLst>
              <a:ext uri="{FF2B5EF4-FFF2-40B4-BE49-F238E27FC236}">
                <a16:creationId xmlns:a16="http://schemas.microsoft.com/office/drawing/2014/main" id="{8BCDB499-7363-4F8A-B2C0-C2BA697144A1}"/>
              </a:ext>
            </a:extLst>
          </p:cNvPr>
          <p:cNvSpPr/>
          <p:nvPr/>
        </p:nvSpPr>
        <p:spPr>
          <a:xfrm>
            <a:off x="9287182" y="559023"/>
            <a:ext cx="444425" cy="22894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金融</a:t>
            </a:r>
          </a:p>
        </p:txBody>
      </p:sp>
      <p:sp>
        <p:nvSpPr>
          <p:cNvPr id="39" name="矩形: 圆角 38">
            <a:extLst>
              <a:ext uri="{FF2B5EF4-FFF2-40B4-BE49-F238E27FC236}">
                <a16:creationId xmlns:a16="http://schemas.microsoft.com/office/drawing/2014/main" id="{60F75C36-E583-456A-ADDE-CD96A822E345}"/>
              </a:ext>
            </a:extLst>
          </p:cNvPr>
          <p:cNvSpPr/>
          <p:nvPr/>
        </p:nvSpPr>
        <p:spPr>
          <a:xfrm>
            <a:off x="9972591" y="559023"/>
            <a:ext cx="444425" cy="22894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医疗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4FB7B776-52CC-4156-B546-8CE58CE620D9}"/>
              </a:ext>
            </a:extLst>
          </p:cNvPr>
          <p:cNvSpPr txBox="1"/>
          <p:nvPr/>
        </p:nvSpPr>
        <p:spPr>
          <a:xfrm>
            <a:off x="9731607" y="534996"/>
            <a:ext cx="3257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…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D059107D-379C-4CAA-B17B-85E0A625E0D4}"/>
              </a:ext>
            </a:extLst>
          </p:cNvPr>
          <p:cNvSpPr/>
          <p:nvPr/>
        </p:nvSpPr>
        <p:spPr>
          <a:xfrm>
            <a:off x="10540745" y="3687744"/>
            <a:ext cx="200459" cy="1235551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阿里巴巴普惠体 2.0 55 Regular" panose="00020600040101010101" pitchFamily="18" charset="-122"/>
              </a:rPr>
              <a:t>云操作系统</a:t>
            </a: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1558C6DC-AA8A-4E0E-BB4F-2A8B7FB5AE93}"/>
              </a:ext>
            </a:extLst>
          </p:cNvPr>
          <p:cNvSpPr/>
          <p:nvPr/>
        </p:nvSpPr>
        <p:spPr>
          <a:xfrm>
            <a:off x="10739615" y="3137276"/>
            <a:ext cx="200459" cy="1786020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阿里巴巴普惠体 2.0 55 Regular" panose="00020600040101010101" pitchFamily="18" charset="-122"/>
              </a:rPr>
              <a:t>技术平台</a:t>
            </a: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D41BCB68-B97D-48EE-99CB-21D7DECEB3C0}"/>
              </a:ext>
            </a:extLst>
          </p:cNvPr>
          <p:cNvSpPr/>
          <p:nvPr/>
        </p:nvSpPr>
        <p:spPr>
          <a:xfrm>
            <a:off x="10947138" y="2786002"/>
            <a:ext cx="200459" cy="2137294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阿里巴巴普惠体 2.0 55 Regular" panose="00020600040101010101" pitchFamily="18" charset="-122"/>
              </a:rPr>
              <a:t>数据平台</a:t>
            </a: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878B5A44-4B17-46D4-8B45-0B99657EF60C}"/>
              </a:ext>
            </a:extLst>
          </p:cNvPr>
          <p:cNvSpPr/>
          <p:nvPr/>
        </p:nvSpPr>
        <p:spPr>
          <a:xfrm>
            <a:off x="11146429" y="2458751"/>
            <a:ext cx="200459" cy="2464545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阿里巴巴普惠体 2.0 55 Regular" panose="00020600040101010101" pitchFamily="18" charset="-122"/>
              </a:rPr>
              <a:t>人工智能平台</a:t>
            </a: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F2C59C65-545E-4359-99D0-816AADDE4FFD}"/>
              </a:ext>
            </a:extLst>
          </p:cNvPr>
          <p:cNvSpPr/>
          <p:nvPr/>
        </p:nvSpPr>
        <p:spPr>
          <a:xfrm>
            <a:off x="11343358" y="1348745"/>
            <a:ext cx="200459" cy="3574551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阿里巴巴普惠体 2.0 55 Regular" panose="00020600040101010101" pitchFamily="18" charset="-122"/>
              </a:rPr>
              <a:t>业务平台</a:t>
            </a: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9A290DE8-3761-4D74-A20D-7E32AC10FB85}"/>
              </a:ext>
            </a:extLst>
          </p:cNvPr>
          <p:cNvSpPr txBox="1"/>
          <p:nvPr/>
        </p:nvSpPr>
        <p:spPr>
          <a:xfrm>
            <a:off x="10504890" y="523007"/>
            <a:ext cx="1322421" cy="253916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阿里巴巴普惠体 2.0 55 Regular" panose="00020600040101010101" pitchFamily="18" charset="-122"/>
              </a:rPr>
              <a:t>数字经济行业应用</a:t>
            </a: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50CF8573-A30E-42F9-A26C-5F7FEA02F4F6}"/>
              </a:ext>
            </a:extLst>
          </p:cNvPr>
          <p:cNvSpPr/>
          <p:nvPr/>
        </p:nvSpPr>
        <p:spPr>
          <a:xfrm>
            <a:off x="7000369" y="5109762"/>
            <a:ext cx="3539866" cy="6403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51" name="图片 50">
            <a:extLst>
              <a:ext uri="{FF2B5EF4-FFF2-40B4-BE49-F238E27FC236}">
                <a16:creationId xmlns:a16="http://schemas.microsoft.com/office/drawing/2014/main" id="{5709F62E-B89A-4AF2-AEB7-FE15EA97CA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762" y="5205435"/>
            <a:ext cx="270486" cy="270486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CBA0C72D-43B1-40DD-9380-4172E66E21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294" y="5166585"/>
            <a:ext cx="347059" cy="347059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4C1E7CDD-39D6-4920-B56B-A6BF9B9E3A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435" y="5140253"/>
            <a:ext cx="387612" cy="387612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A0CCBBCB-13D0-4758-A7CE-034F96DD40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464" y="5202059"/>
            <a:ext cx="263461" cy="263461"/>
          </a:xfrm>
          <a:prstGeom prst="rect">
            <a:avLst/>
          </a:prstGeom>
        </p:spPr>
      </p:pic>
      <p:sp>
        <p:nvSpPr>
          <p:cNvPr id="55" name="文本框 54">
            <a:extLst>
              <a:ext uri="{FF2B5EF4-FFF2-40B4-BE49-F238E27FC236}">
                <a16:creationId xmlns:a16="http://schemas.microsoft.com/office/drawing/2014/main" id="{7798880E-8D9D-4BE8-97CC-F569D128E57C}"/>
              </a:ext>
            </a:extLst>
          </p:cNvPr>
          <p:cNvSpPr txBox="1"/>
          <p:nvPr/>
        </p:nvSpPr>
        <p:spPr>
          <a:xfrm>
            <a:off x="7157855" y="5510093"/>
            <a:ext cx="54141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物理机</a:t>
            </a: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FCB0E63D-0FAD-43C9-92DB-877C0948FADF}"/>
              </a:ext>
            </a:extLst>
          </p:cNvPr>
          <p:cNvSpPr txBox="1"/>
          <p:nvPr/>
        </p:nvSpPr>
        <p:spPr>
          <a:xfrm>
            <a:off x="8079024" y="5531295"/>
            <a:ext cx="54141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虚拟机</a:t>
            </a: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AE72FDB9-987E-4BD6-941C-75BC0981703D}"/>
              </a:ext>
            </a:extLst>
          </p:cNvPr>
          <p:cNvSpPr txBox="1"/>
          <p:nvPr/>
        </p:nvSpPr>
        <p:spPr>
          <a:xfrm>
            <a:off x="8930347" y="5519888"/>
            <a:ext cx="54141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存储</a:t>
            </a: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D537A265-4067-46BB-863A-7C722B8A1351}"/>
              </a:ext>
            </a:extLst>
          </p:cNvPr>
          <p:cNvSpPr txBox="1"/>
          <p:nvPr/>
        </p:nvSpPr>
        <p:spPr>
          <a:xfrm>
            <a:off x="9786631" y="5525812"/>
            <a:ext cx="54141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网络</a:t>
            </a: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643734B4-E6E7-4509-90CF-AAFB6299BA08}"/>
              </a:ext>
            </a:extLst>
          </p:cNvPr>
          <p:cNvSpPr/>
          <p:nvPr/>
        </p:nvSpPr>
        <p:spPr>
          <a:xfrm>
            <a:off x="6993675" y="5851362"/>
            <a:ext cx="3543509" cy="6475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60" name="图片 59">
            <a:extLst>
              <a:ext uri="{FF2B5EF4-FFF2-40B4-BE49-F238E27FC236}">
                <a16:creationId xmlns:a16="http://schemas.microsoft.com/office/drawing/2014/main" id="{4E614897-90E0-467A-90A3-78CA0A311A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368" y="6008341"/>
            <a:ext cx="268662" cy="268662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id="{16EA6608-1789-4333-AF17-D475F4C722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500" y="6008341"/>
            <a:ext cx="268662" cy="268662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BF114AAA-7535-45B0-8B0D-8C938E5AF8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980" y="6008341"/>
            <a:ext cx="268662" cy="268662"/>
          </a:xfrm>
          <a:prstGeom prst="rect">
            <a:avLst/>
          </a:prstGeom>
        </p:spPr>
      </p:pic>
      <p:pic>
        <p:nvPicPr>
          <p:cNvPr id="63" name="图片 62">
            <a:extLst>
              <a:ext uri="{FF2B5EF4-FFF2-40B4-BE49-F238E27FC236}">
                <a16:creationId xmlns:a16="http://schemas.microsoft.com/office/drawing/2014/main" id="{210E1712-C893-49E1-B525-B731604CAFC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385" y="6008341"/>
            <a:ext cx="268662" cy="268662"/>
          </a:xfrm>
          <a:prstGeom prst="rect">
            <a:avLst/>
          </a:prstGeom>
        </p:spPr>
      </p:pic>
      <p:sp>
        <p:nvSpPr>
          <p:cNvPr id="64" name="文本框 63">
            <a:extLst>
              <a:ext uri="{FF2B5EF4-FFF2-40B4-BE49-F238E27FC236}">
                <a16:creationId xmlns:a16="http://schemas.microsoft.com/office/drawing/2014/main" id="{7EAF380B-B9D0-4264-8878-5523D652C04E}"/>
              </a:ext>
            </a:extLst>
          </p:cNvPr>
          <p:cNvSpPr txBox="1"/>
          <p:nvPr/>
        </p:nvSpPr>
        <p:spPr>
          <a:xfrm>
            <a:off x="7123275" y="6263598"/>
            <a:ext cx="6608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数据中心</a:t>
            </a: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23EC75A6-5262-49DF-A426-F5AB2581F02D}"/>
              </a:ext>
            </a:extLst>
          </p:cNvPr>
          <p:cNvSpPr txBox="1"/>
          <p:nvPr/>
        </p:nvSpPr>
        <p:spPr>
          <a:xfrm>
            <a:off x="8050518" y="6263598"/>
            <a:ext cx="6608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私有云</a:t>
            </a: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C0879F91-BD78-4CFC-95CB-90183DC8BB91}"/>
              </a:ext>
            </a:extLst>
          </p:cNvPr>
          <p:cNvSpPr txBox="1"/>
          <p:nvPr/>
        </p:nvSpPr>
        <p:spPr>
          <a:xfrm>
            <a:off x="8928821" y="6259130"/>
            <a:ext cx="6608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公有云</a:t>
            </a: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3BE12A78-7346-46CA-A75A-48A04EE1DAD5}"/>
              </a:ext>
            </a:extLst>
          </p:cNvPr>
          <p:cNvSpPr txBox="1"/>
          <p:nvPr/>
        </p:nvSpPr>
        <p:spPr>
          <a:xfrm>
            <a:off x="9819407" y="6259130"/>
            <a:ext cx="6608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边缘计算</a:t>
            </a:r>
          </a:p>
        </p:txBody>
      </p:sp>
      <p:sp>
        <p:nvSpPr>
          <p:cNvPr id="68" name="矩形: 圆角 67">
            <a:extLst>
              <a:ext uri="{FF2B5EF4-FFF2-40B4-BE49-F238E27FC236}">
                <a16:creationId xmlns:a16="http://schemas.microsoft.com/office/drawing/2014/main" id="{D70EDABF-D94F-411E-B416-090DA3C7890D}"/>
              </a:ext>
            </a:extLst>
          </p:cNvPr>
          <p:cNvSpPr/>
          <p:nvPr/>
        </p:nvSpPr>
        <p:spPr>
          <a:xfrm>
            <a:off x="9002720" y="2786001"/>
            <a:ext cx="843754" cy="22894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大数据框架</a:t>
            </a:r>
          </a:p>
        </p:txBody>
      </p:sp>
      <p:sp>
        <p:nvSpPr>
          <p:cNvPr id="69" name="矩形: 圆角 68">
            <a:extLst>
              <a:ext uri="{FF2B5EF4-FFF2-40B4-BE49-F238E27FC236}">
                <a16:creationId xmlns:a16="http://schemas.microsoft.com/office/drawing/2014/main" id="{66C4F20A-CC62-4D3C-A49E-0AA9C43F8707}"/>
              </a:ext>
            </a:extLst>
          </p:cNvPr>
          <p:cNvSpPr/>
          <p:nvPr/>
        </p:nvSpPr>
        <p:spPr>
          <a:xfrm>
            <a:off x="7336462" y="2170357"/>
            <a:ext cx="843754" cy="22894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交互计算引擎</a:t>
            </a:r>
          </a:p>
        </p:txBody>
      </p:sp>
      <p:sp>
        <p:nvSpPr>
          <p:cNvPr id="91" name="文本框 90">
            <a:extLst>
              <a:ext uri="{FF2B5EF4-FFF2-40B4-BE49-F238E27FC236}">
                <a16:creationId xmlns:a16="http://schemas.microsoft.com/office/drawing/2014/main" id="{9F020301-75BD-4E05-982F-0D9BD5D1C797}"/>
              </a:ext>
            </a:extLst>
          </p:cNvPr>
          <p:cNvSpPr txBox="1"/>
          <p:nvPr/>
        </p:nvSpPr>
        <p:spPr>
          <a:xfrm>
            <a:off x="10480255" y="5302260"/>
            <a:ext cx="1322421" cy="253916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阿里巴巴普惠体 2.0 55 Regular" panose="00020600040101010101" pitchFamily="18" charset="-122"/>
              </a:rPr>
              <a:t>资源池</a:t>
            </a:r>
          </a:p>
        </p:txBody>
      </p:sp>
      <p:sp>
        <p:nvSpPr>
          <p:cNvPr id="92" name="文本框 91">
            <a:extLst>
              <a:ext uri="{FF2B5EF4-FFF2-40B4-BE49-F238E27FC236}">
                <a16:creationId xmlns:a16="http://schemas.microsoft.com/office/drawing/2014/main" id="{6D582B54-9BCC-463A-8F5E-C865283A158D}"/>
              </a:ext>
            </a:extLst>
          </p:cNvPr>
          <p:cNvSpPr txBox="1"/>
          <p:nvPr/>
        </p:nvSpPr>
        <p:spPr>
          <a:xfrm>
            <a:off x="10540235" y="5992232"/>
            <a:ext cx="1322421" cy="253916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阿里巴巴普惠体 2.0 55 Regular" panose="00020600040101010101" pitchFamily="18" charset="-122"/>
              </a:rPr>
              <a:t>基础设施提供者</a:t>
            </a:r>
          </a:p>
        </p:txBody>
      </p:sp>
      <p:sp>
        <p:nvSpPr>
          <p:cNvPr id="112" name="矩形 111">
            <a:extLst>
              <a:ext uri="{FF2B5EF4-FFF2-40B4-BE49-F238E27FC236}">
                <a16:creationId xmlns:a16="http://schemas.microsoft.com/office/drawing/2014/main" id="{CE31C13B-899E-4BFC-BF92-80923A83953B}"/>
              </a:ext>
            </a:extLst>
          </p:cNvPr>
          <p:cNvSpPr/>
          <p:nvPr/>
        </p:nvSpPr>
        <p:spPr>
          <a:xfrm>
            <a:off x="7000369" y="1215572"/>
            <a:ext cx="3539867" cy="483759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1" name="矩形: 圆角 40">
            <a:extLst>
              <a:ext uri="{FF2B5EF4-FFF2-40B4-BE49-F238E27FC236}">
                <a16:creationId xmlns:a16="http://schemas.microsoft.com/office/drawing/2014/main" id="{DBEEE755-63BE-45EC-9ECC-2BD8439B5813}"/>
              </a:ext>
            </a:extLst>
          </p:cNvPr>
          <p:cNvSpPr/>
          <p:nvPr/>
        </p:nvSpPr>
        <p:spPr>
          <a:xfrm>
            <a:off x="8145294" y="1348745"/>
            <a:ext cx="1294204" cy="22894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行业相关共性服务</a:t>
            </a:r>
          </a:p>
        </p:txBody>
      </p:sp>
      <p:sp>
        <p:nvSpPr>
          <p:cNvPr id="101" name="文本框 100">
            <a:extLst>
              <a:ext uri="{FF2B5EF4-FFF2-40B4-BE49-F238E27FC236}">
                <a16:creationId xmlns:a16="http://schemas.microsoft.com/office/drawing/2014/main" id="{A355248F-0B39-4CCB-8C0B-A186F3D47F69}"/>
              </a:ext>
            </a:extLst>
          </p:cNvPr>
          <p:cNvSpPr txBox="1"/>
          <p:nvPr/>
        </p:nvSpPr>
        <p:spPr>
          <a:xfrm>
            <a:off x="179509" y="343242"/>
            <a:ext cx="6693392" cy="1982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从基础软件到平台软件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ExtraLight" panose="020B0200000000000000" pitchFamily="34" charset="-122"/>
                <a:ea typeface="思源黑体 CN ExtraLight" panose="020B0200000000000000" pitchFamily="34" charset="-122"/>
                <a:cs typeface="Consolas" panose="020B0609020204030204" pitchFamily="49" charset="0"/>
              </a:rPr>
              <a:t>“</a:t>
            </a:r>
            <a:r>
              <a:rPr kumimoji="0" lang="zh-CN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黑体 CN ExtraLight" panose="020B0200000000000000" pitchFamily="34" charset="-122"/>
                <a:ea typeface="思源黑体 CN ExtraLight" panose="020B0200000000000000" pitchFamily="34" charset="-122"/>
                <a:cs typeface="Times New Roman" panose="02020603050405020304" pitchFamily="18" charset="0"/>
              </a:rPr>
              <a:t>云操作系统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ExtraLight" panose="020B0200000000000000" pitchFamily="34" charset="-122"/>
                <a:ea typeface="思源黑体 CN ExtraLight" panose="020B0200000000000000" pitchFamily="34" charset="-122"/>
                <a:cs typeface="Times New Roman" panose="02020603050405020304" pitchFamily="18" charset="0"/>
              </a:rPr>
              <a:t>+ </a:t>
            </a:r>
            <a:r>
              <a:rPr kumimoji="0" lang="zh-CN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黑体 CN ExtraLight" panose="020B0200000000000000" pitchFamily="34" charset="-122"/>
                <a:ea typeface="思源黑体 CN ExtraLight" panose="020B0200000000000000" pitchFamily="34" charset="-122"/>
                <a:cs typeface="Times New Roman" panose="02020603050405020304" pitchFamily="18" charset="0"/>
              </a:rPr>
              <a:t>通用共性服务</a:t>
            </a: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ExtraLight" panose="020B0200000000000000" pitchFamily="34" charset="-122"/>
                <a:ea typeface="思源黑体 CN ExtraLight" panose="020B0200000000000000" pitchFamily="34" charset="-122"/>
                <a:cs typeface="Consolas" panose="020B0609020204030204" pitchFamily="49" charset="0"/>
              </a:rPr>
              <a:t>”</a:t>
            </a:r>
            <a:r>
              <a:rPr kumimoji="0" lang="zh-CN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ExtraLight" panose="020B0200000000000000" pitchFamily="34" charset="-122"/>
                <a:ea typeface="思源黑体 CN ExtraLight" panose="020B02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zh-CN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ExtraLight" panose="020B0200000000000000" pitchFamily="34" charset="-122"/>
                <a:ea typeface="思源黑体 CN ExtraLight" panose="020B0200000000000000" pitchFamily="34" charset="-122"/>
                <a:cs typeface="+mn-cs"/>
              </a:rPr>
              <a:t>组成通用技术平台，加上与具体行业相关的场景化共性服务，构成相应的业务平台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ExtraLight" panose="020B0200000000000000" pitchFamily="34" charset="-122"/>
                <a:ea typeface="思源黑体 CN ExtraLight" panose="020B0200000000000000" pitchFamily="34" charset="-122"/>
                <a:cs typeface="+mn-cs"/>
              </a:rPr>
              <a:t>软件，赋能行业生态。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ExtraLight" panose="020B0200000000000000" pitchFamily="34" charset="-122"/>
              <a:ea typeface="思源黑体 CN ExtraLight" panose="020B0200000000000000" pitchFamily="34" charset="-122"/>
              <a:cs typeface="+mn-cs"/>
            </a:endParaRPr>
          </a:p>
        </p:txBody>
      </p:sp>
      <p:grpSp>
        <p:nvGrpSpPr>
          <p:cNvPr id="88" name="组合 87">
            <a:extLst>
              <a:ext uri="{FF2B5EF4-FFF2-40B4-BE49-F238E27FC236}">
                <a16:creationId xmlns:a16="http://schemas.microsoft.com/office/drawing/2014/main" id="{0F8EA88B-AD28-4A54-A8DA-F49DBC2AF151}"/>
              </a:ext>
            </a:extLst>
          </p:cNvPr>
          <p:cNvGrpSpPr/>
          <p:nvPr/>
        </p:nvGrpSpPr>
        <p:grpSpPr>
          <a:xfrm>
            <a:off x="632994" y="4235259"/>
            <a:ext cx="5517353" cy="2210838"/>
            <a:chOff x="4364879" y="4268537"/>
            <a:chExt cx="5517353" cy="2210838"/>
          </a:xfrm>
        </p:grpSpPr>
        <p:sp>
          <p:nvSpPr>
            <p:cNvPr id="89" name="矩形: 圆角 88">
              <a:extLst>
                <a:ext uri="{FF2B5EF4-FFF2-40B4-BE49-F238E27FC236}">
                  <a16:creationId xmlns:a16="http://schemas.microsoft.com/office/drawing/2014/main" id="{19334A8E-1986-4466-812E-243FE471335F}"/>
                </a:ext>
              </a:extLst>
            </p:cNvPr>
            <p:cNvSpPr/>
            <p:nvPr/>
          </p:nvSpPr>
          <p:spPr>
            <a:xfrm>
              <a:off x="4370664" y="6076542"/>
              <a:ext cx="3045204" cy="402833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阿里巴巴普惠体 2.0 35 Thin" panose="00020600040101010101" pitchFamily="18" charset="-122"/>
                  <a:ea typeface="阿里巴巴普惠体 2.0 35 Thin" panose="00020600040101010101" pitchFamily="18" charset="-122"/>
                  <a:cs typeface="+mn-cs"/>
                </a:rPr>
                <a:t>以云操作系统为基础</a:t>
              </a:r>
            </a:p>
          </p:txBody>
        </p:sp>
        <p:sp>
          <p:nvSpPr>
            <p:cNvPr id="94" name="矩形: 圆角 93">
              <a:extLst>
                <a:ext uri="{FF2B5EF4-FFF2-40B4-BE49-F238E27FC236}">
                  <a16:creationId xmlns:a16="http://schemas.microsoft.com/office/drawing/2014/main" id="{7231B4F7-859F-4978-8384-BECEE015236D}"/>
                </a:ext>
              </a:extLst>
            </p:cNvPr>
            <p:cNvSpPr/>
            <p:nvPr/>
          </p:nvSpPr>
          <p:spPr>
            <a:xfrm>
              <a:off x="4364879" y="5172539"/>
              <a:ext cx="3039035" cy="402833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阿里巴巴普惠体 2.0 35 Thin" panose="00020600040101010101" pitchFamily="18" charset="-122"/>
                  <a:ea typeface="阿里巴巴普惠体 2.0 35 Thin" panose="00020600040101010101" pitchFamily="18" charset="-122"/>
                  <a:cs typeface="+mn-cs"/>
                </a:rPr>
                <a:t>建设行业云平台（</a:t>
              </a: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阿里巴巴普惠体 2.0 35 Thin" panose="00020600040101010101" pitchFamily="18" charset="-122"/>
                  <a:ea typeface="阿里巴巴普惠体 2.0 35 Thin" panose="00020600040101010101" pitchFamily="18" charset="-122"/>
                  <a:cs typeface="+mn-cs"/>
                </a:rPr>
                <a:t>PaaS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阿里巴巴普惠体 2.0 35 Thin" panose="00020600040101010101" pitchFamily="18" charset="-122"/>
                  <a:ea typeface="阿里巴巴普惠体 2.0 35 Thin" panose="00020600040101010101" pitchFamily="18" charset="-122"/>
                  <a:cs typeface="+mn-cs"/>
                </a:rPr>
                <a:t>）</a:t>
              </a:r>
            </a:p>
          </p:txBody>
        </p:sp>
        <p:sp>
          <p:nvSpPr>
            <p:cNvPr id="102" name="矩形: 圆角 101">
              <a:extLst>
                <a:ext uri="{FF2B5EF4-FFF2-40B4-BE49-F238E27FC236}">
                  <a16:creationId xmlns:a16="http://schemas.microsoft.com/office/drawing/2014/main" id="{6EF785D2-D69A-4B5F-ACD3-349C06C66E51}"/>
                </a:ext>
              </a:extLst>
            </p:cNvPr>
            <p:cNvSpPr/>
            <p:nvPr/>
          </p:nvSpPr>
          <p:spPr>
            <a:xfrm>
              <a:off x="4370664" y="4268537"/>
              <a:ext cx="3039034" cy="402833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阿里巴巴普惠体 2.0 35 Thin" panose="00020600040101010101" pitchFamily="18" charset="-122"/>
                  <a:ea typeface="阿里巴巴普惠体 2.0 35 Thin" panose="00020600040101010101" pitchFamily="18" charset="-122"/>
                  <a:cs typeface="阿里巴巴普惠体 2.0 35 Thin" panose="00020600040101010101" pitchFamily="18" charset="-122"/>
                </a:rPr>
                <a:t>打造行业服务生态</a:t>
              </a:r>
            </a:p>
          </p:txBody>
        </p:sp>
        <p:sp>
          <p:nvSpPr>
            <p:cNvPr id="104" name="箭头: 上 103">
              <a:extLst>
                <a:ext uri="{FF2B5EF4-FFF2-40B4-BE49-F238E27FC236}">
                  <a16:creationId xmlns:a16="http://schemas.microsoft.com/office/drawing/2014/main" id="{0A8E4825-D1D0-4AFF-AE84-BE73395590D6}"/>
                </a:ext>
              </a:extLst>
            </p:cNvPr>
            <p:cNvSpPr/>
            <p:nvPr/>
          </p:nvSpPr>
          <p:spPr>
            <a:xfrm>
              <a:off x="5782313" y="5575371"/>
              <a:ext cx="246864" cy="494295"/>
            </a:xfrm>
            <a:prstGeom prst="upArrow">
              <a:avLst/>
            </a:prstGeom>
            <a:noFill/>
            <a:ln w="952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05" name="标注: 左箭头 104">
              <a:extLst>
                <a:ext uri="{FF2B5EF4-FFF2-40B4-BE49-F238E27FC236}">
                  <a16:creationId xmlns:a16="http://schemas.microsoft.com/office/drawing/2014/main" id="{E0043FE7-4700-4144-BAEE-B9729F601FCB}"/>
                </a:ext>
              </a:extLst>
            </p:cNvPr>
            <p:cNvSpPr/>
            <p:nvPr/>
          </p:nvSpPr>
          <p:spPr>
            <a:xfrm>
              <a:off x="6029177" y="4726720"/>
              <a:ext cx="3853054" cy="402833"/>
            </a:xfrm>
            <a:prstGeom prst="leftArrowCallout">
              <a:avLst>
                <a:gd name="adj1" fmla="val 8340"/>
                <a:gd name="adj2" fmla="val 25000"/>
                <a:gd name="adj3" fmla="val 25000"/>
                <a:gd name="adj4" fmla="val 64496"/>
              </a:avLst>
            </a:prstGeom>
            <a:noFill/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阿里巴巴普惠体 2.0 35 Thin" panose="00020600040101010101" pitchFamily="18" charset="-122"/>
                  <a:ea typeface="阿里巴巴普惠体 2.0 35 Thin" panose="00020600040101010101" pitchFamily="18" charset="-122"/>
                  <a:cs typeface="+mn-cs"/>
                </a:rPr>
                <a:t>培育开发者社区</a:t>
              </a:r>
            </a:p>
          </p:txBody>
        </p:sp>
        <p:sp>
          <p:nvSpPr>
            <p:cNvPr id="106" name="箭头: 上 105">
              <a:extLst>
                <a:ext uri="{FF2B5EF4-FFF2-40B4-BE49-F238E27FC236}">
                  <a16:creationId xmlns:a16="http://schemas.microsoft.com/office/drawing/2014/main" id="{37C39958-A030-44F1-9FBD-F6486F04040E}"/>
                </a:ext>
              </a:extLst>
            </p:cNvPr>
            <p:cNvSpPr/>
            <p:nvPr/>
          </p:nvSpPr>
          <p:spPr>
            <a:xfrm>
              <a:off x="5782313" y="4671370"/>
              <a:ext cx="246864" cy="494294"/>
            </a:xfrm>
            <a:prstGeom prst="upArrow">
              <a:avLst/>
            </a:prstGeom>
            <a:noFill/>
            <a:ln w="952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07" name="标注: 左箭头 106">
              <a:extLst>
                <a:ext uri="{FF2B5EF4-FFF2-40B4-BE49-F238E27FC236}">
                  <a16:creationId xmlns:a16="http://schemas.microsoft.com/office/drawing/2014/main" id="{59BA9774-E9BE-458C-92CF-AD06914C9302}"/>
                </a:ext>
              </a:extLst>
            </p:cNvPr>
            <p:cNvSpPr/>
            <p:nvPr/>
          </p:nvSpPr>
          <p:spPr>
            <a:xfrm>
              <a:off x="6029177" y="5630146"/>
              <a:ext cx="3853055" cy="402833"/>
            </a:xfrm>
            <a:prstGeom prst="leftArrowCallout">
              <a:avLst>
                <a:gd name="adj1" fmla="val 8340"/>
                <a:gd name="adj2" fmla="val 25000"/>
                <a:gd name="adj3" fmla="val 25000"/>
                <a:gd name="adj4" fmla="val 64496"/>
              </a:avLst>
            </a:prstGeom>
            <a:noFill/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阿里巴巴普惠体 2.0 35 Thin" panose="00020600040101010101" pitchFamily="18" charset="-122"/>
                  <a:ea typeface="阿里巴巴普惠体 2.0 35 Thin" panose="00020600040101010101" pitchFamily="18" charset="-122"/>
                  <a:cs typeface="+mn-cs"/>
                </a:rPr>
                <a:t>携手行业领军企业</a:t>
              </a:r>
            </a:p>
          </p:txBody>
        </p:sp>
      </p:grpSp>
      <p:sp>
        <p:nvSpPr>
          <p:cNvPr id="108" name="文本框 107">
            <a:extLst>
              <a:ext uri="{FF2B5EF4-FFF2-40B4-BE49-F238E27FC236}">
                <a16:creationId xmlns:a16="http://schemas.microsoft.com/office/drawing/2014/main" id="{47DFA070-40F1-4247-97A0-1341BC8348F5}"/>
              </a:ext>
            </a:extLst>
          </p:cNvPr>
          <p:cNvSpPr txBox="1"/>
          <p:nvPr/>
        </p:nvSpPr>
        <p:spPr>
          <a:xfrm>
            <a:off x="407045" y="2622741"/>
            <a:ext cx="6021299" cy="1137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云操作系统是平台经济的数字底座和产业生态的中枢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367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  <p:bldP spid="10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DFEB67-209A-990E-D37A-B0C25BAC88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0342" y="0"/>
            <a:ext cx="8907235" cy="693423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08C54936-9EDC-B662-EB38-BB34586034E3}"/>
              </a:ext>
            </a:extLst>
          </p:cNvPr>
          <p:cNvSpPr/>
          <p:nvPr/>
        </p:nvSpPr>
        <p:spPr>
          <a:xfrm>
            <a:off x="7147560" y="2357120"/>
            <a:ext cx="1422400" cy="213360"/>
          </a:xfrm>
          <a:prstGeom prst="roundRect">
            <a:avLst/>
          </a:prstGeom>
          <a:solidFill>
            <a:srgbClr val="40549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计算机教育实验实训服务</a:t>
            </a: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517ECFF-D046-992F-3006-9F59EF7E8B76}"/>
              </a:ext>
            </a:extLst>
          </p:cNvPr>
          <p:cNvSpPr/>
          <p:nvPr/>
        </p:nvSpPr>
        <p:spPr>
          <a:xfrm>
            <a:off x="5384799" y="2048086"/>
            <a:ext cx="1667933" cy="213360"/>
          </a:xfrm>
          <a:prstGeom prst="roundRect">
            <a:avLst/>
          </a:prstGeom>
          <a:solidFill>
            <a:srgbClr val="40549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网络学习空间一站式服务</a:t>
            </a:r>
          </a:p>
        </p:txBody>
      </p:sp>
    </p:spTree>
    <p:extLst>
      <p:ext uri="{BB962C8B-B14F-4D97-AF65-F5344CB8AC3E}">
        <p14:creationId xmlns:p14="http://schemas.microsoft.com/office/powerpoint/2010/main" val="27899034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7423" y="11437"/>
            <a:ext cx="2804583" cy="106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524000" y="686807"/>
            <a:ext cx="9144000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华文仿宋" panose="02010600040101010101" charset="-122"/>
              <a:cs typeface="+mn-cs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2070" y="3691871"/>
            <a:ext cx="1545267" cy="1119441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9513958" y="1471653"/>
            <a:ext cx="2232025" cy="3187700"/>
            <a:chOff x="5840" y="1997"/>
            <a:chExt cx="3515" cy="5020"/>
          </a:xfrm>
        </p:grpSpPr>
        <p:sp>
          <p:nvSpPr>
            <p:cNvPr id="33" name="圆角矩形 135"/>
            <p:cNvSpPr>
              <a:spLocks noChangeArrowheads="1"/>
            </p:cNvSpPr>
            <p:nvPr/>
          </p:nvSpPr>
          <p:spPr bwMode="auto">
            <a:xfrm>
              <a:off x="5840" y="1997"/>
              <a:ext cx="3515" cy="1927"/>
            </a:xfrm>
            <a:prstGeom prst="roundRect">
              <a:avLst>
                <a:gd name="adj" fmla="val 5125"/>
              </a:avLst>
            </a:prstGeom>
            <a:solidFill>
              <a:srgbClr val="D8E2F3"/>
            </a:solidFill>
            <a:ln w="12700">
              <a:solidFill>
                <a:srgbClr val="BFBFBF"/>
              </a:solidFill>
              <a:prstDash val="dash"/>
              <a:bevel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222268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宋体" panose="02010600030101010101" pitchFamily="2" charset="-122"/>
              </a:endParaRPr>
            </a:p>
          </p:txBody>
        </p:sp>
        <p:sp>
          <p:nvSpPr>
            <p:cNvPr id="34" name="圆角矩形 135"/>
            <p:cNvSpPr>
              <a:spLocks noChangeArrowheads="1"/>
            </p:cNvSpPr>
            <p:nvPr/>
          </p:nvSpPr>
          <p:spPr bwMode="auto">
            <a:xfrm>
              <a:off x="5840" y="5317"/>
              <a:ext cx="3515" cy="1700"/>
            </a:xfrm>
            <a:prstGeom prst="roundRect">
              <a:avLst>
                <a:gd name="adj" fmla="val 5125"/>
              </a:avLst>
            </a:prstGeom>
            <a:solidFill>
              <a:srgbClr val="CCFFCC"/>
            </a:solidFill>
            <a:ln w="12700">
              <a:solidFill>
                <a:srgbClr val="BFBFBF"/>
              </a:solidFill>
              <a:prstDash val="dash"/>
              <a:bevel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222268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宋体" panose="02010600030101010101" pitchFamily="2" charset="-122"/>
                </a:rPr>
                <a:t>端</a:t>
              </a:r>
              <a:endParaRPr kumimoji="0" lang="zh-CN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222268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宋体" panose="02010600030101010101" pitchFamily="2" charset="-122"/>
              </a:endParaRPr>
            </a:p>
          </p:txBody>
        </p:sp>
        <p:cxnSp>
          <p:nvCxnSpPr>
            <p:cNvPr id="35" name="直接箭头连接符 4"/>
            <p:cNvCxnSpPr/>
            <p:nvPr/>
          </p:nvCxnSpPr>
          <p:spPr bwMode="auto">
            <a:xfrm>
              <a:off x="7087" y="3955"/>
              <a:ext cx="0" cy="136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36" name="直接箭头连接符 7"/>
            <p:cNvCxnSpPr/>
            <p:nvPr/>
          </p:nvCxnSpPr>
          <p:spPr bwMode="auto">
            <a:xfrm>
              <a:off x="7882" y="3960"/>
              <a:ext cx="0" cy="136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headEnd type="none" w="med" len="med"/>
              <a:tailEnd type="arrow" w="med" len="med"/>
            </a:ln>
            <a:effectLst/>
          </p:spPr>
        </p:cxnSp>
        <p:sp>
          <p:nvSpPr>
            <p:cNvPr id="37" name="云形 36"/>
            <p:cNvSpPr/>
            <p:nvPr/>
          </p:nvSpPr>
          <p:spPr bwMode="auto">
            <a:xfrm>
              <a:off x="6307" y="4132"/>
              <a:ext cx="2482" cy="700"/>
            </a:xfrm>
            <a:prstGeom prst="cloud">
              <a:avLst/>
            </a:prstGeom>
            <a:solidFill>
              <a:schemeClr val="bg1"/>
            </a:solidFill>
            <a:ln w="952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华文仿宋" panose="02010600040101010101" charset="-122"/>
                <a:cs typeface="+mn-cs"/>
              </a:endParaRPr>
            </a:p>
          </p:txBody>
        </p:sp>
        <p:sp>
          <p:nvSpPr>
            <p:cNvPr id="38" name="TextBox 6"/>
            <p:cNvSpPr txBox="1">
              <a:spLocks noChangeArrowheads="1"/>
            </p:cNvSpPr>
            <p:nvPr/>
          </p:nvSpPr>
          <p:spPr bwMode="auto">
            <a:xfrm>
              <a:off x="7022" y="4207"/>
              <a:ext cx="1222" cy="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网络</a:t>
              </a:r>
            </a:p>
          </p:txBody>
        </p:sp>
        <p:sp>
          <p:nvSpPr>
            <p:cNvPr id="41" name="矩形 2"/>
            <p:cNvSpPr>
              <a:spLocks noChangeArrowheads="1"/>
            </p:cNvSpPr>
            <p:nvPr/>
          </p:nvSpPr>
          <p:spPr bwMode="auto">
            <a:xfrm>
              <a:off x="7077" y="2501"/>
              <a:ext cx="1018" cy="10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68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宋体" panose="02010600030101010101" pitchFamily="2" charset="-122"/>
                </a:rPr>
                <a:t>云</a:t>
              </a:r>
              <a:endParaRPr kumimoji="0" lang="zh-C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222268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宋体" panose="02010600030101010101" pitchFamily="2" charset="-122"/>
              </a:endParaRPr>
            </a:p>
          </p:txBody>
        </p:sp>
      </p:grpSp>
      <p:pic>
        <p:nvPicPr>
          <p:cNvPr id="1026" name="图片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126" y="3756804"/>
            <a:ext cx="1324211" cy="962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429" y="1220229"/>
            <a:ext cx="8646745" cy="2459631"/>
          </a:xfrm>
          <a:prstGeom prst="roundRect">
            <a:avLst>
              <a:gd name="adj" fmla="val 10561"/>
            </a:avLst>
          </a:prstGeom>
          <a:solidFill>
            <a:srgbClr val="FFFFFF">
              <a:shade val="85000"/>
            </a:srgbClr>
          </a:solidFill>
          <a:ln>
            <a:solidFill>
              <a:srgbClr val="FFCC99"/>
            </a:solidFill>
          </a:ln>
          <a:effectLst/>
        </p:spPr>
      </p:pic>
      <p:sp>
        <p:nvSpPr>
          <p:cNvPr id="17" name="矩形 16"/>
          <p:cNvSpPr/>
          <p:nvPr/>
        </p:nvSpPr>
        <p:spPr>
          <a:xfrm>
            <a:off x="2762033" y="3690722"/>
            <a:ext cx="3711970" cy="600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5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iti SC" panose="02010600040101010101" pitchFamily="2" charset="-122"/>
                <a:ea typeface="Kaiti SC" panose="02010600040101010101" pitchFamily="2" charset="-122"/>
                <a:cs typeface="+mn-cs"/>
              </a:rPr>
              <a:t>示范应用试验区建设</a:t>
            </a: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8"/>
          <a:srcRect l="9428" t="8400" r="3519" b="6551"/>
          <a:stretch>
            <a:fillRect/>
          </a:stretch>
        </p:blipFill>
        <p:spPr>
          <a:xfrm>
            <a:off x="341823" y="1023767"/>
            <a:ext cx="3781425" cy="5222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9"/>
          <a:srcRect l="3525" t="5416" r="5066" b="8629"/>
          <a:stretch>
            <a:fillRect/>
          </a:stretch>
        </p:blipFill>
        <p:spPr>
          <a:xfrm>
            <a:off x="4478507" y="3579853"/>
            <a:ext cx="4744234" cy="2819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9890C909-641E-4FED-B0F7-6BD60BDD2B0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80" y="-59925"/>
            <a:ext cx="1078460" cy="1052157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67BB3C74-144A-4D2E-8EC7-D2547FB51A92}"/>
              </a:ext>
            </a:extLst>
          </p:cNvPr>
          <p:cNvSpPr txBox="1"/>
          <p:nvPr/>
        </p:nvSpPr>
        <p:spPr>
          <a:xfrm>
            <a:off x="0" y="255793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charset="0"/>
                <a:ea typeface="微软雅黑" charset="0"/>
                <a:cs typeface="+mn-cs"/>
              </a:rPr>
              <a:t>《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charset="0"/>
                <a:ea typeface="微软雅黑" charset="0"/>
                <a:cs typeface="+mn-cs"/>
              </a:rPr>
              <a:t>广东省云计算发展规划（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charset="0"/>
                <a:ea typeface="微软雅黑" charset="0"/>
                <a:cs typeface="+mn-cs"/>
              </a:rPr>
              <a:t>2014-2020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charset="0"/>
                <a:ea typeface="微软雅黑" charset="0"/>
                <a:cs typeface="+mn-cs"/>
              </a:rPr>
              <a:t>年）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charset="0"/>
                <a:ea typeface="微软雅黑" charset="0"/>
                <a:cs typeface="+mn-cs"/>
              </a:rPr>
              <a:t>》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charset="0"/>
                <a:ea typeface="微软雅黑" charset="0"/>
                <a:cs typeface="+mn-cs"/>
              </a:rPr>
              <a:t>重点项目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A652BD2F-1DB2-4581-9FA7-49F746F7DC34}"/>
              </a:ext>
            </a:extLst>
          </p:cNvPr>
          <p:cNvSpPr txBox="1"/>
          <p:nvPr/>
        </p:nvSpPr>
        <p:spPr>
          <a:xfrm>
            <a:off x="299356" y="4328779"/>
            <a:ext cx="10405079" cy="18269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eaLnBrk="0" fontAlgn="base" hangingPunct="0">
              <a:lnSpc>
                <a:spcPct val="125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2000" dirty="0">
                <a:solidFill>
                  <a:prstClr val="black"/>
                </a:solidFill>
                <a:latin typeface="阿里巴巴普惠体 2.0 35 Thin" panose="00020600040101010101" pitchFamily="18" charset="-122"/>
                <a:ea typeface="阿里巴巴普惠体 2.0 35 Thin" panose="00020600040101010101" pitchFamily="18" charset="-122"/>
                <a:cs typeface="阿里巴巴普惠体 2.0 35 Thin" panose="00020600040101010101" pitchFamily="18" charset="-122"/>
              </a:rPr>
              <a:t>专“芯”设计产品</a:t>
            </a:r>
            <a:endParaRPr lang="en-US" altLang="zh-CN" sz="2000" dirty="0">
              <a:solidFill>
                <a:prstClr val="black"/>
              </a:solidFill>
              <a:latin typeface="阿里巴巴普惠体 2.0 35 Thin" panose="00020600040101010101" pitchFamily="18" charset="-122"/>
              <a:ea typeface="阿里巴巴普惠体 2.0 35 Thin" panose="00020600040101010101" pitchFamily="18" charset="-122"/>
              <a:cs typeface="阿里巴巴普惠体 2.0 35 Thin" panose="00020600040101010101" pitchFamily="18" charset="-122"/>
            </a:endParaRPr>
          </a:p>
          <a:p>
            <a:pPr marL="342900" lvl="0" indent="-342900" eaLnBrk="0" fontAlgn="base" hangingPunct="0">
              <a:lnSpc>
                <a:spcPct val="125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2000" dirty="0">
                <a:solidFill>
                  <a:prstClr val="black"/>
                </a:solidFill>
                <a:latin typeface="阿里巴巴普惠体 2.0 35 Thin" panose="00020600040101010101" pitchFamily="18" charset="-122"/>
                <a:ea typeface="阿里巴巴普惠体 2.0 35 Thin" panose="00020600040101010101" pitchFamily="18" charset="-122"/>
                <a:cs typeface="阿里巴巴普惠体 2.0 35 Thin" panose="00020600040101010101" pitchFamily="18" charset="-122"/>
              </a:rPr>
              <a:t>国产基础软件服务信息化</a:t>
            </a:r>
            <a:endParaRPr lang="en-US" altLang="zh-CN" sz="2000" dirty="0">
              <a:solidFill>
                <a:prstClr val="black"/>
              </a:solidFill>
              <a:latin typeface="阿里巴巴普惠体 2.0 35 Thin" panose="00020600040101010101" pitchFamily="18" charset="-122"/>
              <a:ea typeface="阿里巴巴普惠体 2.0 35 Thin" panose="00020600040101010101" pitchFamily="18" charset="-122"/>
              <a:cs typeface="阿里巴巴普惠体 2.0 35 Thin" panose="00020600040101010101" pitchFamily="18" charset="-122"/>
            </a:endParaRPr>
          </a:p>
          <a:p>
            <a:pPr marL="342900" lvl="0" indent="-342900" eaLnBrk="0" fontAlgn="base" hangingPunct="0">
              <a:lnSpc>
                <a:spcPct val="125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2000" dirty="0">
                <a:solidFill>
                  <a:prstClr val="black"/>
                </a:solidFill>
                <a:latin typeface="阿里巴巴普惠体 2.0 35 Thin" panose="00020600040101010101" pitchFamily="18" charset="-122"/>
                <a:ea typeface="阿里巴巴普惠体 2.0 35 Thin" panose="00020600040101010101" pitchFamily="18" charset="-122"/>
                <a:cs typeface="阿里巴巴普惠体 2.0 35 Thin" panose="00020600040101010101" pitchFamily="18" charset="-122"/>
              </a:rPr>
              <a:t>国家课程数字教材</a:t>
            </a:r>
            <a:endParaRPr lang="en-US" altLang="zh-CN" sz="2000" dirty="0">
              <a:solidFill>
                <a:prstClr val="black"/>
              </a:solidFill>
              <a:latin typeface="阿里巴巴普惠体 2.0 35 Thin" panose="00020600040101010101" pitchFamily="18" charset="-122"/>
              <a:ea typeface="阿里巴巴普惠体 2.0 35 Thin" panose="00020600040101010101" pitchFamily="18" charset="-122"/>
              <a:cs typeface="阿里巴巴普惠体 2.0 35 Thin" panose="00020600040101010101" pitchFamily="18" charset="-122"/>
            </a:endParaRPr>
          </a:p>
          <a:p>
            <a:pPr marL="342900" lvl="0" indent="-342900" eaLnBrk="0" fontAlgn="base" hangingPunct="0">
              <a:lnSpc>
                <a:spcPct val="125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2000" dirty="0">
                <a:solidFill>
                  <a:prstClr val="black"/>
                </a:solidFill>
                <a:latin typeface="阿里巴巴普惠体 2.0 35 Thin" panose="00020600040101010101" pitchFamily="18" charset="-122"/>
                <a:ea typeface="阿里巴巴普惠体 2.0 35 Thin" panose="00020600040101010101" pitchFamily="18" charset="-122"/>
                <a:cs typeface="阿里巴巴普惠体 2.0 35 Thin" panose="00020600040101010101" pitchFamily="18" charset="-122"/>
              </a:rPr>
              <a:t>全场景伴随式数据采集</a:t>
            </a:r>
            <a:endParaRPr lang="en-US" altLang="zh-CN" sz="2000" b="1" dirty="0">
              <a:solidFill>
                <a:prstClr val="black"/>
              </a:solidFill>
              <a:latin typeface="阿里巴巴普惠体 2.0 35 Thin" panose="00020600040101010101" pitchFamily="18" charset="-122"/>
              <a:ea typeface="阿里巴巴普惠体 2.0 35 Thin" panose="00020600040101010101" pitchFamily="18" charset="-122"/>
              <a:cs typeface="阿里巴巴普惠体 2.0 35 Thin" panose="00020600040101010101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95DADEED-E15F-403A-ACA7-F86600CD2EF0}"/>
              </a:ext>
            </a:extLst>
          </p:cNvPr>
          <p:cNvSpPr txBox="1"/>
          <p:nvPr/>
        </p:nvSpPr>
        <p:spPr>
          <a:xfrm>
            <a:off x="533400" y="2764857"/>
            <a:ext cx="10701866" cy="2870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为什么谈多学科交叉？</a:t>
            </a:r>
            <a:r>
              <a:rPr lang="en-US" altLang="zh-CN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——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理学、教育学、工学</a:t>
            </a:r>
            <a:endParaRPr lang="en-US" altLang="zh-CN" sz="32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defRPr/>
            </a:pPr>
            <a: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为什么谈工程？</a:t>
            </a:r>
            <a:r>
              <a:rPr lang="en-US" altLang="zh-CN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——</a:t>
            </a:r>
            <a:r>
              <a:rPr lang="zh-CN" altLang="zh-CN" sz="32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建设</a:t>
            </a:r>
            <a:r>
              <a:rPr lang="zh-CN" altLang="en-US" sz="32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与</a:t>
            </a:r>
            <a:r>
              <a:rPr lang="zh-CN" altLang="zh-CN" sz="32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应用</a:t>
            </a:r>
            <a:r>
              <a:rPr lang="zh-CN" altLang="en-US" sz="32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的关系</a:t>
            </a:r>
            <a:endParaRPr lang="en-US" altLang="zh-CN" sz="32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defRPr/>
            </a:pPr>
            <a: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为什么谈技术？</a:t>
            </a:r>
            <a:r>
              <a:rPr lang="en-US" altLang="zh-CN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——</a:t>
            </a:r>
            <a:r>
              <a:rPr lang="zh-CN" altLang="zh-CN" sz="32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技术</a:t>
            </a:r>
            <a:r>
              <a:rPr lang="zh-CN" altLang="en-US" sz="32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与</a:t>
            </a:r>
            <a:r>
              <a:rPr lang="zh-CN" altLang="zh-CN" sz="32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理念</a:t>
            </a:r>
            <a:r>
              <a:rPr lang="zh-CN" altLang="en-US" sz="32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的关系</a:t>
            </a:r>
            <a:endParaRPr lang="en-US" altLang="zh-CN" sz="32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B701A04-DBA4-46B6-9B90-4C1ADE5ED2FF}"/>
              </a:ext>
            </a:extLst>
          </p:cNvPr>
          <p:cNvSpPr txBox="1"/>
          <p:nvPr/>
        </p:nvSpPr>
        <p:spPr>
          <a:xfrm>
            <a:off x="364066" y="1333053"/>
            <a:ext cx="10871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   </a:t>
            </a:r>
            <a:r>
              <a:rPr lang="zh-CN" altLang="en-US" sz="3600" b="1" dirty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重大原始创新成果往往萌发于深厚的基础研究，产生于学科交叉领域，大学在这方面具有天然优势。</a:t>
            </a:r>
            <a:endParaRPr lang="en-US" altLang="zh-CN" sz="2800" b="1" dirty="0">
              <a:solidFill>
                <a:srgbClr val="C0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D24AC75-54BA-47F6-B99B-3A420EBD1CAF}"/>
              </a:ext>
            </a:extLst>
          </p:cNvPr>
          <p:cNvSpPr/>
          <p:nvPr/>
        </p:nvSpPr>
        <p:spPr>
          <a:xfrm>
            <a:off x="2430509" y="416534"/>
            <a:ext cx="716093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微软雅黑 Bold" panose="020B0703020204020201" pitchFamily="34" charset="-122"/>
                <a:ea typeface="微软雅黑 Bold" panose="020B0703020204020201" pitchFamily="34" charset="-122"/>
                <a:cs typeface="+mn-cs"/>
              </a:rPr>
              <a:t>多学科交叉与多技术集成创新研究</a:t>
            </a:r>
            <a:r>
              <a:rPr lang="zh-CN" altLang="en-US" sz="32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微软雅黑 Bold" panose="020B0703020204020201" pitchFamily="34" charset="-122"/>
                <a:ea typeface="微软雅黑 Bold" panose="020B0703020204020201" pitchFamily="34" charset="-122"/>
              </a:rPr>
              <a:t>案例</a:t>
            </a:r>
            <a:endParaRPr kumimoji="0" lang="zh-CN" altLang="en-US" sz="32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dist="38100" dir="2700000" algn="bl" rotWithShape="0">
                  <a:srgbClr val="5B9BD5"/>
                </a:outerShdw>
              </a:effectLst>
              <a:uLnTx/>
              <a:uFillTx/>
              <a:latin typeface="微软雅黑 Bold" panose="020B0703020204020201" pitchFamily="34" charset="-122"/>
              <a:ea typeface="微软雅黑 Bold" panose="020B0703020204020201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723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310"/>
          <p:cNvSpPr txBox="1"/>
          <p:nvPr/>
        </p:nvSpPr>
        <p:spPr bwMode="auto">
          <a:xfrm>
            <a:off x="1694748" y="1304977"/>
            <a:ext cx="8793740" cy="2743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9pPr>
          </a:lstStyle>
          <a:p>
            <a:pPr marL="457200" marR="0" lvl="0" indent="-45720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p"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057" y="0"/>
            <a:ext cx="4745149" cy="33339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Picture 11" descr="M:\20150520 粤教云青岛展演\粤教云青岛展会会刊与展板\粤教云宣传页素材（中心）\“粤教云”计划 相关素材\图12  华南师范大学与人民教育出版社共建研究中心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8" t="9966" r="21847" b="7932"/>
          <a:stretch>
            <a:fillRect/>
          </a:stretch>
        </p:blipFill>
        <p:spPr bwMode="auto">
          <a:xfrm>
            <a:off x="228444" y="3202506"/>
            <a:ext cx="5090694" cy="37920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图片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785" y="917862"/>
            <a:ext cx="6086652" cy="40371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4630" y="3458181"/>
            <a:ext cx="5511570" cy="37899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0252" y="-228626"/>
            <a:ext cx="4982553" cy="36868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7">
            <a:extLst>
              <a:ext uri="{FF2B5EF4-FFF2-40B4-BE49-F238E27FC236}">
                <a16:creationId xmlns:a16="http://schemas.microsoft.com/office/drawing/2014/main" id="{84E04914-56EF-41C2-975F-6E1DF766F4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7417" y="58730"/>
            <a:ext cx="2804583" cy="106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组合 10"/>
          <p:cNvGrpSpPr/>
          <p:nvPr/>
        </p:nvGrpSpPr>
        <p:grpSpPr>
          <a:xfrm>
            <a:off x="2525700" y="1142248"/>
            <a:ext cx="6822417" cy="4662820"/>
            <a:chOff x="1115" y="1233"/>
            <a:chExt cx="12597" cy="8340"/>
          </a:xfrm>
        </p:grpSpPr>
        <p:pic>
          <p:nvPicPr>
            <p:cNvPr id="2" name="图片 1" descr="_MG_2370"/>
            <p:cNvPicPr>
              <a:picLocks noChangeAspect="1"/>
            </p:cNvPicPr>
            <p:nvPr/>
          </p:nvPicPr>
          <p:blipFill>
            <a:blip r:embed="rId4"/>
            <a:srcRect t="6477" r="5928"/>
            <a:stretch>
              <a:fillRect/>
            </a:stretch>
          </p:blipFill>
          <p:spPr>
            <a:xfrm>
              <a:off x="1115" y="1234"/>
              <a:ext cx="6449" cy="4204"/>
            </a:xfrm>
            <a:prstGeom prst="rect">
              <a:avLst/>
            </a:prstGeom>
          </p:spPr>
        </p:pic>
        <p:pic>
          <p:nvPicPr>
            <p:cNvPr id="9" name="图片 8" descr="_MG_2464"/>
            <p:cNvPicPr>
              <a:picLocks noChangeAspect="1"/>
            </p:cNvPicPr>
            <p:nvPr/>
          </p:nvPicPr>
          <p:blipFill>
            <a:blip r:embed="rId5"/>
            <a:srcRect l="10290" b="7700"/>
            <a:stretch>
              <a:fillRect/>
            </a:stretch>
          </p:blipFill>
          <p:spPr>
            <a:xfrm>
              <a:off x="7563" y="1233"/>
              <a:ext cx="6149" cy="4177"/>
            </a:xfrm>
            <a:prstGeom prst="rect">
              <a:avLst/>
            </a:prstGeom>
          </p:spPr>
        </p:pic>
        <p:pic>
          <p:nvPicPr>
            <p:cNvPr id="7" name="图片 6" descr="_MG_2418"/>
            <p:cNvPicPr>
              <a:picLocks noChangeAspect="1"/>
            </p:cNvPicPr>
            <p:nvPr/>
          </p:nvPicPr>
          <p:blipFill rotWithShape="1">
            <a:blip r:embed="rId6"/>
            <a:srcRect t="41325" b="8562"/>
            <a:stretch>
              <a:fillRect/>
            </a:stretch>
          </p:blipFill>
          <p:spPr>
            <a:xfrm>
              <a:off x="1115" y="5369"/>
              <a:ext cx="12583" cy="4204"/>
            </a:xfrm>
            <a:prstGeom prst="rect">
              <a:avLst/>
            </a:prstGeom>
          </p:spPr>
        </p:pic>
      </p:grpSp>
      <p:sp>
        <p:nvSpPr>
          <p:cNvPr id="12" name="文本框 11"/>
          <p:cNvSpPr txBox="1"/>
          <p:nvPr/>
        </p:nvSpPr>
        <p:spPr>
          <a:xfrm>
            <a:off x="1029570" y="298963"/>
            <a:ext cx="9814678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阿里巴巴普惠体 2.0 95 ExtraBold" panose="00020600040101010101" pitchFamily="18" charset="-122"/>
                <a:ea typeface="阿里巴巴普惠体 2.0 95 ExtraBold" panose="00020600040101010101" pitchFamily="18" charset="-122"/>
                <a:cs typeface="阿里巴巴普惠体 2.0 95 ExtraBold" panose="00020600040101010101" pitchFamily="18" charset="-122"/>
              </a:rPr>
              <a:t>2018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阿里巴巴普惠体 2.0 95 ExtraBold" panose="00020600040101010101" pitchFamily="18" charset="-122"/>
                <a:ea typeface="阿里巴巴普惠体 2.0 95 ExtraBold" panose="00020600040101010101" pitchFamily="18" charset="-122"/>
                <a:cs typeface="阿里巴巴普惠体 2.0 95 ExtraBold" panose="00020600040101010101" pitchFamily="18" charset="-122"/>
              </a:rPr>
              <a:t>年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阿里巴巴普惠体 2.0 95 ExtraBold" panose="00020600040101010101" pitchFamily="18" charset="-122"/>
                <a:ea typeface="阿里巴巴普惠体 2.0 95 ExtraBold" panose="00020600040101010101" pitchFamily="18" charset="-122"/>
                <a:cs typeface="阿里巴巴普惠体 2.0 95 ExtraBold" panose="00020600040101010101" pitchFamily="18" charset="-122"/>
              </a:rPr>
              <a:t>8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阿里巴巴普惠体 2.0 95 ExtraBold" panose="00020600040101010101" pitchFamily="18" charset="-122"/>
                <a:ea typeface="阿里巴巴普惠体 2.0 95 ExtraBold" panose="00020600040101010101" pitchFamily="18" charset="-122"/>
                <a:cs typeface="阿里巴巴普惠体 2.0 95 ExtraBold" panose="00020600040101010101" pitchFamily="18" charset="-122"/>
              </a:rPr>
              <a:t>月中国人工智能学会在广州主持召开科技成果鉴定会</a:t>
            </a:r>
          </a:p>
        </p:txBody>
      </p:sp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7417" y="40502"/>
            <a:ext cx="2804583" cy="106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5460254" y="2345775"/>
            <a:ext cx="6582465" cy="2166448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6" tIns="45718" rIns="91436" bIns="45718" rtlCol="0" anchor="ctr"/>
          <a:lstStyle/>
          <a:p>
            <a:pPr indent="508000" algn="just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200" dirty="0">
                <a:solidFill>
                  <a:prstClr val="black"/>
                </a:solidFill>
                <a:latin typeface="阿里巴巴普惠体 2.0 35 Thin" panose="00020600040101010101" pitchFamily="18" charset="-122"/>
                <a:ea typeface="阿里巴巴普惠体 2.0 35 Thin" panose="00020600040101010101" pitchFamily="18" charset="-122"/>
                <a:cs typeface="阿里巴巴普惠体 2.0 35 Thin" panose="00020600040101010101" pitchFamily="18" charset="-122"/>
                <a:sym typeface="+mn-ea"/>
              </a:rPr>
              <a:t>解读互联网技术架构从服务化到云原生的演进发展轨迹，揭示网格计算、对等网络、自组织网络、云计算和云原生计算等近</a:t>
            </a:r>
            <a:r>
              <a:rPr lang="en-US" altLang="zh-CN" sz="2200" dirty="0">
                <a:solidFill>
                  <a:prstClr val="black"/>
                </a:solidFill>
                <a:latin typeface="阿里巴巴普惠体 2.0 35 Thin" panose="00020600040101010101" pitchFamily="18" charset="-122"/>
                <a:ea typeface="阿里巴巴普惠体 2.0 35 Thin" panose="00020600040101010101" pitchFamily="18" charset="-122"/>
                <a:cs typeface="阿里巴巴普惠体 2.0 35 Thin" panose="00020600040101010101" pitchFamily="18" charset="-122"/>
                <a:sym typeface="+mn-ea"/>
              </a:rPr>
              <a:t>20</a:t>
            </a:r>
            <a:r>
              <a:rPr lang="zh-CN" altLang="en-US" sz="2200" dirty="0">
                <a:solidFill>
                  <a:prstClr val="black"/>
                </a:solidFill>
                <a:latin typeface="阿里巴巴普惠体 2.0 35 Thin" panose="00020600040101010101" pitchFamily="18" charset="-122"/>
                <a:ea typeface="阿里巴巴普惠体 2.0 35 Thin" panose="00020600040101010101" pitchFamily="18" charset="-122"/>
                <a:cs typeface="阿里巴巴普惠体 2.0 35 Thin" panose="00020600040101010101" pitchFamily="18" charset="-122"/>
                <a:sym typeface="+mn-ea"/>
              </a:rPr>
              <a:t>年来陆续涌现的新技术背后的本质问题，展示重大应用工程。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2" t="1002" r="5651"/>
          <a:stretch>
            <a:fillRect/>
          </a:stretch>
        </p:blipFill>
        <p:spPr>
          <a:xfrm>
            <a:off x="-1" y="188639"/>
            <a:ext cx="5310975" cy="6669359"/>
          </a:xfrm>
          <a:prstGeom prst="rect">
            <a:avLst/>
          </a:prstGeom>
          <a:pattFill prst="pct5">
            <a:fgClr>
              <a:srgbClr val="FEFBF9"/>
            </a:fgClr>
            <a:bgClr>
              <a:schemeClr val="bg1"/>
            </a:bgClr>
          </a:pattFill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29713EC-57E6-EE9F-473F-5356CEEB11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650" y="754109"/>
            <a:ext cx="7949677" cy="5627972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F98C7EA9-706D-3749-6110-AD9ADC378D5F}"/>
              </a:ext>
            </a:extLst>
          </p:cNvPr>
          <p:cNvSpPr txBox="1"/>
          <p:nvPr/>
        </p:nvSpPr>
        <p:spPr>
          <a:xfrm>
            <a:off x="75398" y="164526"/>
            <a:ext cx="12041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</a:rPr>
              <a:t>国产云操作系统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</a:rPr>
              <a:t>uEngine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</a:rPr>
              <a:t>和</a:t>
            </a:r>
            <a:r>
              <a:rPr kumimoji="0" lang="zh-C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</a:rPr>
              <a:t>国产办公软件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</a:rPr>
              <a:t>WPS Office</a:t>
            </a:r>
            <a:r>
              <a:rPr kumimoji="0" lang="zh-C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</a:rPr>
              <a:t>融合创新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950213A7-E15F-FC7B-33AF-C7B4FCB2B2E2}"/>
              </a:ext>
            </a:extLst>
          </p:cNvPr>
          <p:cNvGrpSpPr/>
          <p:nvPr/>
        </p:nvGrpSpPr>
        <p:grpSpPr>
          <a:xfrm>
            <a:off x="8343597" y="1545306"/>
            <a:ext cx="3692127" cy="4640933"/>
            <a:chOff x="8316327" y="1329267"/>
            <a:chExt cx="3692127" cy="4640933"/>
          </a:xfrm>
        </p:grpSpPr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5ABD566E-4E96-EF36-9BE4-9FFCBA9AA3FC}"/>
                </a:ext>
              </a:extLst>
            </p:cNvPr>
            <p:cNvSpPr txBox="1"/>
            <p:nvPr/>
          </p:nvSpPr>
          <p:spPr>
            <a:xfrm>
              <a:off x="8457678" y="1448256"/>
              <a:ext cx="3367672" cy="41549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3048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zh-CN" sz="2400" b="1" i="0" u="none" strike="noStrike" kern="100" cap="none" spc="0" normalizeH="0" baseline="0" noProof="0" dirty="0">
                  <a:ln>
                    <a:noFill/>
                  </a:ln>
                  <a:solidFill>
                    <a:srgbClr val="202729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拓展</a:t>
              </a:r>
              <a:r>
                <a:rPr kumimoji="0" lang="en-US" altLang="zh-CN" sz="2400" b="1" i="0" u="none" strike="noStrike" kern="100" cap="none" spc="0" normalizeH="0" baseline="0" noProof="0" dirty="0">
                  <a:ln>
                    <a:noFill/>
                  </a:ln>
                  <a:solidFill>
                    <a:srgbClr val="202729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WPS Office</a:t>
              </a:r>
              <a:r>
                <a:rPr kumimoji="0" lang="zh-CN" altLang="zh-CN" sz="2400" b="1" i="0" u="none" strike="noStrike" kern="100" cap="none" spc="0" normalizeH="0" baseline="0" noProof="0" dirty="0">
                  <a:ln>
                    <a:noFill/>
                  </a:ln>
                  <a:solidFill>
                    <a:srgbClr val="202729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核心能力，支持低代码开发应用、运行端侧轻应用、集成云侧服务以及智能辅助交互</a:t>
              </a:r>
              <a:r>
                <a:rPr kumimoji="0" lang="zh-CN" altLang="en-US" sz="2400" b="1" i="0" u="none" strike="noStrike" kern="100" cap="none" spc="0" normalizeH="0" baseline="0" noProof="0" dirty="0">
                  <a:ln>
                    <a:noFill/>
                  </a:ln>
                  <a:solidFill>
                    <a:srgbClr val="202729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。</a:t>
              </a:r>
              <a:endParaRPr kumimoji="0" lang="en-US" altLang="zh-CN" sz="2400" b="1" i="0" u="none" strike="noStrike" kern="100" cap="none" spc="0" normalizeH="0" baseline="0" noProof="0" dirty="0">
                <a:ln>
                  <a:noFill/>
                </a:ln>
                <a:solidFill>
                  <a:srgbClr val="202729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endParaRPr>
            </a:p>
            <a:p>
              <a:pPr marL="0" marR="0" lvl="0" indent="3048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00" cap="none" spc="0" normalizeH="0" baseline="0" noProof="0" dirty="0">
                  <a:ln>
                    <a:noFill/>
                  </a:ln>
                  <a:solidFill>
                    <a:srgbClr val="202729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从</a:t>
              </a:r>
              <a:r>
                <a:rPr kumimoji="0" lang="zh-CN" altLang="zh-CN" sz="2400" b="1" i="0" u="none" strike="noStrike" kern="100" cap="none" spc="0" normalizeH="0" baseline="0" noProof="0" dirty="0">
                  <a:ln>
                    <a:noFill/>
                  </a:ln>
                  <a:solidFill>
                    <a:srgbClr val="202729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基础办公软件</a:t>
              </a:r>
              <a:r>
                <a:rPr kumimoji="0" lang="zh-CN" altLang="en-US" sz="2400" b="1" i="0" u="none" strike="noStrike" kern="100" cap="none" spc="0" normalizeH="0" baseline="0" noProof="0" dirty="0">
                  <a:ln>
                    <a:noFill/>
                  </a:ln>
                  <a:solidFill>
                    <a:srgbClr val="202729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向</a:t>
              </a:r>
              <a:r>
                <a:rPr kumimoji="0" lang="zh-CN" altLang="zh-CN" sz="2400" b="1" i="0" u="none" strike="noStrike" kern="100" cap="none" spc="0" normalizeH="0" baseline="0" noProof="0" dirty="0">
                  <a:ln>
                    <a:noFill/>
                  </a:ln>
                  <a:solidFill>
                    <a:srgbClr val="202729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运行端侧应用的开放平台</a:t>
              </a:r>
              <a:r>
                <a:rPr kumimoji="0" lang="zh-CN" altLang="en-US" sz="2400" b="1" i="0" u="none" strike="noStrike" kern="100" cap="none" spc="0" normalizeH="0" baseline="0" noProof="0" dirty="0">
                  <a:ln>
                    <a:noFill/>
                  </a:ln>
                  <a:solidFill>
                    <a:srgbClr val="202729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发展</a:t>
              </a:r>
              <a:r>
                <a:rPr kumimoji="0" lang="zh-CN" altLang="zh-CN" sz="2400" b="1" i="0" u="none" strike="noStrike" kern="100" cap="none" spc="0" normalizeH="0" baseline="0" noProof="0" dirty="0">
                  <a:ln>
                    <a:noFill/>
                  </a:ln>
                  <a:solidFill>
                    <a:srgbClr val="202729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，随着开发者生态的完善和最终用户群体的扩大，</a:t>
              </a:r>
              <a:r>
                <a:rPr kumimoji="0" lang="zh-CN" altLang="en-US" sz="2400" b="1" i="0" u="none" strike="noStrike" kern="100" cap="none" spc="0" normalizeH="0" baseline="0" noProof="0" dirty="0">
                  <a:ln>
                    <a:noFill/>
                  </a:ln>
                  <a:solidFill>
                    <a:srgbClr val="202729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可望</a:t>
              </a:r>
              <a:r>
                <a:rPr kumimoji="0" lang="zh-CN" altLang="zh-CN" sz="2400" b="1" i="0" u="none" strike="noStrike" kern="100" cap="none" spc="0" normalizeH="0" baseline="0" noProof="0" dirty="0">
                  <a:ln>
                    <a:noFill/>
                  </a:ln>
                  <a:solidFill>
                    <a:srgbClr val="202729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成为新型客户端操作系统</a:t>
              </a:r>
              <a:r>
                <a:rPr kumimoji="0" lang="zh-CN" altLang="en-US" sz="2400" b="1" i="0" u="none" strike="noStrike" kern="100" cap="none" spc="0" normalizeH="0" baseline="0" noProof="0" dirty="0">
                  <a:ln>
                    <a:noFill/>
                  </a:ln>
                  <a:solidFill>
                    <a:srgbClr val="202729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。</a:t>
              </a:r>
              <a:endParaRPr kumimoji="0" lang="zh-CN" altLang="zh-CN" sz="2400" b="1" i="0" u="none" strike="noStrike" kern="100" cap="none" spc="0" normalizeH="0" baseline="0" noProof="0" dirty="0">
                <a:ln>
                  <a:noFill/>
                </a:ln>
                <a:solidFill>
                  <a:srgbClr val="202729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A26BA2CD-F28F-3377-487F-B9DDBEF0A570}"/>
                </a:ext>
              </a:extLst>
            </p:cNvPr>
            <p:cNvSpPr/>
            <p:nvPr/>
          </p:nvSpPr>
          <p:spPr>
            <a:xfrm>
              <a:off x="8316327" y="1329267"/>
              <a:ext cx="3692127" cy="4640933"/>
            </a:xfrm>
            <a:prstGeom prst="roundRect">
              <a:avLst>
                <a:gd name="adj" fmla="val 8432"/>
              </a:avLst>
            </a:prstGeom>
            <a:noFill/>
            <a:ln w="9525">
              <a:solidFill>
                <a:schemeClr val="tx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AA7BDAFD-72B9-4312-C4DB-17F3701C7800}"/>
              </a:ext>
            </a:extLst>
          </p:cNvPr>
          <p:cNvSpPr txBox="1"/>
          <p:nvPr/>
        </p:nvSpPr>
        <p:spPr>
          <a:xfrm>
            <a:off x="2716309" y="887800"/>
            <a:ext cx="5751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400" b="1" i="0" u="none" strike="noStrike" kern="100" cap="none" spc="0" normalizeH="0" baseline="0" noProof="0" dirty="0">
                <a:ln>
                  <a:noFill/>
                </a:ln>
                <a:solidFill>
                  <a:srgbClr val="20272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实现国产办公软件从跟跑到领跑的超越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20272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25634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097" name="Picture 4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6"/>
            <a:ext cx="12192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2802786" y="1234472"/>
            <a:ext cx="7109639" cy="352404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/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>
              <a:lnSpc>
                <a:spcPct val="130000"/>
              </a:lnSpc>
              <a:defRPr/>
            </a:pPr>
            <a:r>
              <a:rPr lang="zh-CN" altLang="en-US" sz="3200" b="1" spc="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感谢领导的关心和支持！</a:t>
            </a:r>
            <a:endParaRPr lang="en-US" altLang="zh-CN" sz="3200" b="1" spc="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  <a:defRPr/>
            </a:pPr>
            <a:r>
              <a:rPr lang="zh-CN" altLang="en-US" sz="3200" b="1" spc="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感谢专家的鼓励和指导！</a:t>
            </a:r>
            <a:endParaRPr lang="en-US" altLang="zh-CN" sz="3200" b="1" spc="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  <a:defRPr/>
            </a:pPr>
            <a:r>
              <a:rPr lang="zh-CN" altLang="en-US" sz="3200" b="1" spc="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感谢合作单位的支持和帮助！</a:t>
            </a:r>
            <a:endParaRPr lang="en-US" altLang="zh-CN" sz="3200" b="1" spc="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  <a:defRPr/>
            </a:pPr>
            <a:r>
              <a:rPr lang="zh-CN" altLang="en-US" sz="3200" b="1" spc="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感谢项目团队的辛勤劳动和贡献！</a:t>
            </a:r>
            <a:endParaRPr lang="en-US" altLang="zh-CN" sz="3200" b="1" spc="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  <a:spcBef>
                <a:spcPts val="1800"/>
              </a:spcBef>
              <a:defRPr/>
            </a:pPr>
            <a:r>
              <a:rPr lang="zh-CN" altLang="en-US" sz="3200" b="1" spc="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请多提宝贵意见！</a:t>
            </a:r>
            <a:endParaRPr lang="en-US" altLang="zh-CN" sz="3200" b="1" spc="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3" descr="834"/>
          <p:cNvSpPr>
            <a:spLocks noGrp="1" noChangeAspect="1" noChangeArrowheads="1"/>
          </p:cNvSpPr>
          <p:nvPr isPhoto="1"/>
        </p:nvSpPr>
        <p:spPr bwMode="auto">
          <a:xfrm>
            <a:off x="574382" y="662522"/>
            <a:ext cx="5272183" cy="296560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b="1">
              <a:solidFill>
                <a:srgbClr val="000000"/>
              </a:solidFill>
              <a:latin typeface="Arial" charset="0"/>
              <a:ea typeface="宋体" pitchFamily="2" charset="-122"/>
            </a:endParaRPr>
          </a:p>
        </p:txBody>
      </p:sp>
      <p:pic>
        <p:nvPicPr>
          <p:cNvPr id="4101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565" y="645504"/>
            <a:ext cx="5532635" cy="2980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82" y="3625905"/>
            <a:ext cx="4739934" cy="2619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618" y="3625905"/>
            <a:ext cx="6160582" cy="2614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0819" y="83314"/>
            <a:ext cx="5539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计算机控制系统与工业机器人技术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7603807" y="6266185"/>
            <a:ext cx="3775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经年后，往事都成笑谈</a:t>
            </a:r>
          </a:p>
        </p:txBody>
      </p:sp>
    </p:spTree>
    <p:extLst>
      <p:ext uri="{BB962C8B-B14F-4D97-AF65-F5344CB8AC3E}">
        <p14:creationId xmlns:p14="http://schemas.microsoft.com/office/powerpoint/2010/main" val="34100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4838EC5F-24B7-48AC-9E95-2A8E8D591C84}"/>
              </a:ext>
            </a:extLst>
          </p:cNvPr>
          <p:cNvSpPr/>
          <p:nvPr/>
        </p:nvSpPr>
        <p:spPr>
          <a:xfrm>
            <a:off x="0" y="-88901"/>
            <a:ext cx="12192000" cy="95567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7D3D03F-B67E-49B8-A62E-08B4D43FCFD0}"/>
              </a:ext>
            </a:extLst>
          </p:cNvPr>
          <p:cNvSpPr/>
          <p:nvPr/>
        </p:nvSpPr>
        <p:spPr>
          <a:xfrm>
            <a:off x="0" y="6751530"/>
            <a:ext cx="12192000" cy="12889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4246722" y="145183"/>
            <a:ext cx="3775393" cy="5462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4530">
              <a:lnSpc>
                <a:spcPct val="114000"/>
              </a:lnSpc>
              <a:defRPr/>
            </a:pP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我与教育信息化的缘分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3" b="20131"/>
          <a:stretch>
            <a:fillRect/>
          </a:stretch>
        </p:blipFill>
        <p:spPr bwMode="auto">
          <a:xfrm>
            <a:off x="623399" y="696519"/>
            <a:ext cx="5879551" cy="483568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9" y="3123683"/>
            <a:ext cx="5939672" cy="2784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40016" y="723710"/>
            <a:ext cx="4774528" cy="4573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4" b="5777"/>
          <a:stretch>
            <a:fillRect/>
          </a:stretch>
        </p:blipFill>
        <p:spPr bwMode="auto">
          <a:xfrm>
            <a:off x="6768434" y="2450011"/>
            <a:ext cx="4726380" cy="421753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763" y="3192858"/>
            <a:ext cx="5107037" cy="2722396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996969-75E3-0C40-8167-AE0657A0B6D4}" type="slidenum">
              <a:rPr lang="zh-CN" altLang="en-US" smtClean="0"/>
              <a:pPr>
                <a:defRPr/>
              </a:pPr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04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663700" y="6133636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-简" panose="02010600040101010101" pitchFamily="2" charset="-122"/>
                <a:ea typeface="楷体-简" panose="02010600040101010101" pitchFamily="2" charset="-122"/>
                <a:cs typeface="+mn-cs"/>
              </a:rPr>
              <a:t>2004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-简" panose="02010600040101010101" pitchFamily="2" charset="-122"/>
                <a:ea typeface="楷体-简" panose="02010600040101010101" pitchFamily="2" charset="-122"/>
                <a:cs typeface="+mn-cs"/>
              </a:rPr>
              <a:t>年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-简" panose="02010600040101010101" pitchFamily="2" charset="-122"/>
                <a:ea typeface="楷体-简" panose="02010600040101010101" pitchFamily="2" charset="-122"/>
                <a:cs typeface="+mn-cs"/>
              </a:rPr>
              <a:t>12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-简" panose="02010600040101010101" pitchFamily="2" charset="-122"/>
                <a:ea typeface="楷体-简" panose="02010600040101010101" pitchFamily="2" charset="-122"/>
                <a:cs typeface="+mn-cs"/>
              </a:rPr>
              <a:t>月教育部在清华大学主持召开科技成果鉴定会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01"/>
          <a:stretch>
            <a:fillRect/>
          </a:stretch>
        </p:blipFill>
        <p:spPr bwMode="auto">
          <a:xfrm>
            <a:off x="1893592" y="1203624"/>
            <a:ext cx="3245149" cy="2439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 descr="818"/>
          <p:cNvSpPr>
            <a:spLocks noGrp="1" noChangeAspect="1" noChangeArrowheads="1"/>
          </p:cNvSpPr>
          <p:nvPr isPhoto="1"/>
        </p:nvSpPr>
        <p:spPr bwMode="auto">
          <a:xfrm>
            <a:off x="5097684" y="1203390"/>
            <a:ext cx="5146109" cy="3839236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6" name="Picture 5" descr="图片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8" t="9882" r="5892"/>
          <a:stretch>
            <a:fillRect/>
          </a:stretch>
        </p:blipFill>
        <p:spPr bwMode="auto">
          <a:xfrm>
            <a:off x="1710153" y="3642797"/>
            <a:ext cx="3612027" cy="26365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3"/>
          <p:cNvSpPr txBox="1">
            <a:spLocks noChangeArrowheads="1"/>
          </p:cNvSpPr>
          <p:nvPr/>
        </p:nvSpPr>
        <p:spPr bwMode="auto">
          <a:xfrm>
            <a:off x="4802412" y="5418854"/>
            <a:ext cx="6213931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9pPr>
          </a:lstStyle>
          <a:p>
            <a:pPr marL="742950" marR="0" lvl="1" indent="0" algn="l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我国网格计算应用研究的重大进展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454" y="416779"/>
            <a:ext cx="1533095" cy="848493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1F1BA736-77C6-4A00-88BB-25795F29467E}"/>
              </a:ext>
            </a:extLst>
          </p:cNvPr>
          <p:cNvSpPr txBox="1"/>
          <p:nvPr/>
        </p:nvSpPr>
        <p:spPr>
          <a:xfrm>
            <a:off x="0" y="302095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1" algn="ctr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-简" panose="02010600040101010101" pitchFamily="2" charset="-122"/>
                <a:ea typeface="楷体-简" panose="02010600040101010101" pitchFamily="2" charset="-122"/>
                <a:cs typeface="黑体" panose="02010609060101010101" charset="-122"/>
              </a:rPr>
              <a:t>国家自然科学基金重大研究计划项目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楷体-简" panose="02010600040101010101" pitchFamily="2" charset="-122"/>
              <a:ea typeface="楷体-简" panose="02010600040101010101" pitchFamily="2" charset="-122"/>
              <a:cs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FAAD566-705A-68EF-5100-D3C23FB25F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7" t="12105" r="4597" b="55670"/>
          <a:stretch/>
        </p:blipFill>
        <p:spPr>
          <a:xfrm>
            <a:off x="0" y="358542"/>
            <a:ext cx="12005097" cy="6140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29102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E4A2FAF-EBD0-2D75-5E5C-C03E502A98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4" b="47929"/>
          <a:stretch/>
        </p:blipFill>
        <p:spPr>
          <a:xfrm>
            <a:off x="900324" y="17204"/>
            <a:ext cx="10391351" cy="6823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205170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81A5913-FFC7-124F-F2B9-2823FA47CD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05" b="10316"/>
          <a:stretch/>
        </p:blipFill>
        <p:spPr>
          <a:xfrm>
            <a:off x="136583" y="110691"/>
            <a:ext cx="12055417" cy="6747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549832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文本框 2"/>
          <p:cNvSpPr txBox="1">
            <a:spLocks noChangeArrowheads="1"/>
          </p:cNvSpPr>
          <p:nvPr/>
        </p:nvSpPr>
        <p:spPr bwMode="auto">
          <a:xfrm>
            <a:off x="2566987" y="116970"/>
            <a:ext cx="7058025" cy="743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0469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我们与“粤教云”</a:t>
            </a:r>
          </a:p>
        </p:txBody>
      </p:sp>
      <p:sp>
        <p:nvSpPr>
          <p:cNvPr id="7" name="矩形 6"/>
          <p:cNvSpPr/>
          <p:nvPr/>
        </p:nvSpPr>
        <p:spPr bwMode="auto">
          <a:xfrm>
            <a:off x="693489" y="1195589"/>
            <a:ext cx="11345566" cy="511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</a:rPr>
              <a:t>    从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</a:rPr>
              <a:t>2009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</a:rPr>
              <a:t>年起，我们团队一直在论证云计算重大科研项目，需要一个示范工程。</a:t>
            </a:r>
          </a:p>
        </p:txBody>
      </p:sp>
      <p:sp>
        <p:nvSpPr>
          <p:cNvPr id="10" name="矩形 7"/>
          <p:cNvSpPr>
            <a:spLocks noChangeArrowheads="1"/>
          </p:cNvSpPr>
          <p:nvPr/>
        </p:nvSpPr>
        <p:spPr bwMode="auto">
          <a:xfrm>
            <a:off x="279458" y="1887817"/>
            <a:ext cx="1969917" cy="508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682" tIns="38341" rIns="76682" bIns="38341">
            <a:spAutoFit/>
          </a:bodyPr>
          <a:lstStyle>
            <a:lvl1pPr defTabSz="8763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633730" indent="-244475" defTabSz="8763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973455" indent="-193675" defTabSz="8763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363980" indent="-195580" defTabSz="8763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1752600" indent="-193675" defTabSz="8763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209800" indent="-193675" defTabSz="8763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667000" indent="-193675" defTabSz="8763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124200" indent="-193675" defTabSz="8763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581400" indent="-193675" defTabSz="8763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marL="342900" marR="0" lvl="0" indent="-342900" algn="l" defTabSz="8763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04696"/>
                </a:solidFill>
                <a:effectLst/>
                <a:uLnTx/>
                <a:uFillTx/>
                <a:latin typeface="阿里巴巴普惠体 2.0 95 ExtraBold" panose="00020600040101010101" pitchFamily="18" charset="-122"/>
                <a:ea typeface="阿里巴巴普惠体 2.0 95 ExtraBold" panose="00020600040101010101" pitchFamily="18" charset="-122"/>
                <a:cs typeface="阿里巴巴普惠体 2.0 95 ExtraBold" panose="00020600040101010101" pitchFamily="18" charset="-122"/>
              </a:rPr>
              <a:t>国家政策</a:t>
            </a:r>
          </a:p>
        </p:txBody>
      </p:sp>
      <p:sp>
        <p:nvSpPr>
          <p:cNvPr id="11" name="矩形 8"/>
          <p:cNvSpPr>
            <a:spLocks noChangeArrowheads="1"/>
          </p:cNvSpPr>
          <p:nvPr/>
        </p:nvSpPr>
        <p:spPr bwMode="auto">
          <a:xfrm>
            <a:off x="693490" y="2377063"/>
            <a:ext cx="10512489" cy="825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682" tIns="38341" rIns="76682" bIns="38341">
            <a:spAutoFit/>
          </a:bodyPr>
          <a:lstStyle>
            <a:lvl1pPr defTabSz="8763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633730" indent="-244475" defTabSz="8763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973455" indent="-193675" defTabSz="8763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363980" indent="-195580" defTabSz="8763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1752600" indent="-193675" defTabSz="8763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209800" indent="-193675" defTabSz="8763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667000" indent="-193675" defTabSz="8763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124200" indent="-193675" defTabSz="8763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581400" indent="-193675" defTabSz="8763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marL="285750" marR="0" lvl="0" indent="-285750" algn="l" defTabSz="8763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阿里巴巴普惠体 2.0 35 Thin" panose="00020600040101010101" pitchFamily="18" charset="-122"/>
                <a:ea typeface="阿里巴巴普惠体 2.0 35 Thin" panose="00020600040101010101" pitchFamily="18" charset="-122"/>
                <a:cs typeface="阿里巴巴普惠体 2.0 35 Thin" panose="00020600040101010101" pitchFamily="18" charset="-122"/>
              </a:rPr>
              <a:t>《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阿里巴巴普惠体 2.0 35 Thin" panose="00020600040101010101" pitchFamily="18" charset="-122"/>
                <a:ea typeface="阿里巴巴普惠体 2.0 35 Thin" panose="00020600040101010101" pitchFamily="18" charset="-122"/>
                <a:cs typeface="阿里巴巴普惠体 2.0 35 Thin" panose="00020600040101010101" pitchFamily="18" charset="-122"/>
              </a:rPr>
              <a:t>国务院关于加快培训和发展战略新兴产业的决定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阿里巴巴普惠体 2.0 35 Thin" panose="00020600040101010101" pitchFamily="18" charset="-122"/>
                <a:ea typeface="阿里巴巴普惠体 2.0 35 Thin" panose="00020600040101010101" pitchFamily="18" charset="-122"/>
                <a:cs typeface="阿里巴巴普惠体 2.0 35 Thin" panose="00020600040101010101" pitchFamily="18" charset="-122"/>
              </a:rPr>
              <a:t>》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阿里巴巴普惠体 2.0 35 Thin" panose="00020600040101010101" pitchFamily="18" charset="-122"/>
                <a:ea typeface="阿里巴巴普惠体 2.0 35 Thin" panose="00020600040101010101" pitchFamily="18" charset="-122"/>
                <a:cs typeface="阿里巴巴普惠体 2.0 35 Thin" panose="00020600040101010101" pitchFamily="18" charset="-122"/>
              </a:rPr>
              <a:t>提出促进云计算研发和示范应用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阿里巴巴普惠体 2.0 35 Thin" panose="00020600040101010101" pitchFamily="18" charset="-122"/>
              <a:ea typeface="阿里巴巴普惠体 2.0 35 Thin" panose="00020600040101010101" pitchFamily="18" charset="-122"/>
              <a:cs typeface="阿里巴巴普惠体 2.0 35 Thin" panose="00020600040101010101" pitchFamily="18" charset="-122"/>
            </a:endParaRPr>
          </a:p>
          <a:p>
            <a:pPr marL="285750" marR="0" lvl="0" indent="-285750" algn="l" defTabSz="8763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阿里巴巴普惠体 2.0 35 Thin" panose="00020600040101010101" pitchFamily="18" charset="-122"/>
                <a:ea typeface="阿里巴巴普惠体 2.0 35 Thin" panose="00020600040101010101" pitchFamily="18" charset="-122"/>
                <a:cs typeface="阿里巴巴普惠体 2.0 35 Thin" panose="00020600040101010101" pitchFamily="18" charset="-122"/>
              </a:rPr>
              <a:t>《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阿里巴巴普惠体 2.0 35 Thin" panose="00020600040101010101" pitchFamily="18" charset="-122"/>
                <a:ea typeface="阿里巴巴普惠体 2.0 35 Thin" panose="00020600040101010101" pitchFamily="18" charset="-122"/>
                <a:cs typeface="阿里巴巴普惠体 2.0 35 Thin" panose="00020600040101010101" pitchFamily="18" charset="-122"/>
              </a:rPr>
              <a:t>中国云科技发展“十二五”专项规划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阿里巴巴普惠体 2.0 35 Thin" panose="00020600040101010101" pitchFamily="18" charset="-122"/>
                <a:ea typeface="阿里巴巴普惠体 2.0 35 Thin" panose="00020600040101010101" pitchFamily="18" charset="-122"/>
                <a:cs typeface="阿里巴巴普惠体 2.0 35 Thin" panose="00020600040101010101" pitchFamily="18" charset="-122"/>
              </a:rPr>
              <a:t>》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阿里巴巴普惠体 2.0 35 Thin" panose="00020600040101010101" pitchFamily="18" charset="-122"/>
                <a:ea typeface="阿里巴巴普惠体 2.0 35 Thin" panose="00020600040101010101" pitchFamily="18" charset="-122"/>
                <a:cs typeface="阿里巴巴普惠体 2.0 35 Thin" panose="00020600040101010101" pitchFamily="18" charset="-122"/>
              </a:rPr>
              <a:t>把公共云服务和行业云服务作为重点</a:t>
            </a:r>
          </a:p>
        </p:txBody>
      </p:sp>
      <p:sp>
        <p:nvSpPr>
          <p:cNvPr id="14" name="矩形 12"/>
          <p:cNvSpPr>
            <a:spLocks noChangeArrowheads="1"/>
          </p:cNvSpPr>
          <p:nvPr/>
        </p:nvSpPr>
        <p:spPr bwMode="auto">
          <a:xfrm>
            <a:off x="279457" y="4670643"/>
            <a:ext cx="2701307" cy="508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682" tIns="38341" rIns="76682" bIns="38341">
            <a:spAutoFit/>
          </a:bodyPr>
          <a:lstStyle>
            <a:lvl1pPr defTabSz="8763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633730" indent="-244475" defTabSz="8763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973455" indent="-193675" defTabSz="8763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363980" indent="-195580" defTabSz="8763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1752600" indent="-193675" defTabSz="8763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209800" indent="-193675" defTabSz="8763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667000" indent="-193675" defTabSz="8763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124200" indent="-193675" defTabSz="8763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581400" indent="-193675" defTabSz="8763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marL="342900" marR="0" lvl="0" indent="-342900" algn="l" defTabSz="8763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04696"/>
                </a:solidFill>
                <a:effectLst/>
                <a:uLnTx/>
                <a:uFillTx/>
                <a:latin typeface="阿里巴巴普惠体 2.0 95 ExtraBold" panose="00020600040101010101" pitchFamily="18" charset="-122"/>
                <a:ea typeface="阿里巴巴普惠体 2.0 95 ExtraBold" panose="00020600040101010101" pitchFamily="18" charset="-122"/>
                <a:cs typeface="阿里巴巴普惠体 2.0 95 ExtraBold" panose="00020600040101010101" pitchFamily="18" charset="-122"/>
              </a:rPr>
              <a:t>我们的行动</a:t>
            </a:r>
          </a:p>
        </p:txBody>
      </p:sp>
      <p:sp>
        <p:nvSpPr>
          <p:cNvPr id="17" name="矩形 8"/>
          <p:cNvSpPr>
            <a:spLocks noChangeArrowheads="1"/>
          </p:cNvSpPr>
          <p:nvPr/>
        </p:nvSpPr>
        <p:spPr bwMode="auto">
          <a:xfrm>
            <a:off x="693489" y="5178961"/>
            <a:ext cx="11098461" cy="1196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682" tIns="38341" rIns="76682" bIns="38341">
            <a:spAutoFit/>
          </a:bodyPr>
          <a:lstStyle>
            <a:lvl1pPr defTabSz="8763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633730" indent="-244475" defTabSz="8763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973455" indent="-193675" defTabSz="8763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363980" indent="-195580" defTabSz="8763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1752600" indent="-193675" defTabSz="8763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209800" indent="-193675" defTabSz="8763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667000" indent="-193675" defTabSz="8763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124200" indent="-193675" defTabSz="8763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581400" indent="-193675" defTabSz="8763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marL="285750" marR="0" lvl="0" indent="-285750" algn="l" defTabSz="8763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阿里巴巴普惠体 2.0 35 Thin" panose="00020600040101010101" pitchFamily="18" charset="-122"/>
                <a:ea typeface="阿里巴巴普惠体 2.0 35 Thin" panose="00020600040101010101" pitchFamily="18" charset="-122"/>
                <a:cs typeface="阿里巴巴普惠体 2.0 35 Thin" panose="00020600040101010101" pitchFamily="18" charset="-122"/>
              </a:rPr>
              <a:t>2011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阿里巴巴普惠体 2.0 35 Thin" panose="00020600040101010101" pitchFamily="18" charset="-122"/>
                <a:ea typeface="阿里巴巴普惠体 2.0 35 Thin" panose="00020600040101010101" pitchFamily="18" charset="-122"/>
                <a:cs typeface="阿里巴巴普惠体 2.0 35 Thin" panose="00020600040101010101" pitchFamily="18" charset="-122"/>
              </a:rPr>
              <a:t>年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阿里巴巴普惠体 2.0 35 Thin" panose="00020600040101010101" pitchFamily="18" charset="-122"/>
                <a:ea typeface="阿里巴巴普惠体 2.0 35 Thin" panose="00020600040101010101" pitchFamily="18" charset="-122"/>
                <a:cs typeface="阿里巴巴普惠体 2.0 35 Thin" panose="00020600040101010101" pitchFamily="18" charset="-122"/>
              </a:rPr>
              <a:t>10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阿里巴巴普惠体 2.0 35 Thin" panose="00020600040101010101" pitchFamily="18" charset="-122"/>
                <a:ea typeface="阿里巴巴普惠体 2.0 35 Thin" panose="00020600040101010101" pitchFamily="18" charset="-122"/>
                <a:cs typeface="阿里巴巴普惠体 2.0 35 Thin" panose="00020600040101010101" pitchFamily="18" charset="-122"/>
              </a:rPr>
              <a:t>月，向省教育厅建议将“粤教云”计划写入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阿里巴巴普惠体 2.0 35 Thin" panose="00020600040101010101" pitchFamily="18" charset="-122"/>
                <a:ea typeface="阿里巴巴普惠体 2.0 35 Thin" panose="00020600040101010101" pitchFamily="18" charset="-122"/>
                <a:cs typeface="阿里巴巴普惠体 2.0 35 Thin" panose="00020600040101010101" pitchFamily="18" charset="-122"/>
              </a:rPr>
              <a:t>《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阿里巴巴普惠体 2.0 35 Thin" panose="00020600040101010101" pitchFamily="18" charset="-122"/>
                <a:ea typeface="阿里巴巴普惠体 2.0 35 Thin" panose="00020600040101010101" pitchFamily="18" charset="-122"/>
                <a:cs typeface="阿里巴巴普惠体 2.0 35 Thin" panose="00020600040101010101" pitchFamily="18" charset="-122"/>
              </a:rPr>
              <a:t>广东省教育信息化发展“十二五”规划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阿里巴巴普惠体 2.0 35 Thin" panose="00020600040101010101" pitchFamily="18" charset="-122"/>
                <a:ea typeface="阿里巴巴普惠体 2.0 35 Thin" panose="00020600040101010101" pitchFamily="18" charset="-122"/>
                <a:cs typeface="阿里巴巴普惠体 2.0 35 Thin" panose="00020600040101010101" pitchFamily="18" charset="-122"/>
              </a:rPr>
              <a:t>》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阿里巴巴普惠体 2.0 35 Thin" panose="00020600040101010101" pitchFamily="18" charset="-122"/>
              <a:ea typeface="阿里巴巴普惠体 2.0 35 Thin" panose="00020600040101010101" pitchFamily="18" charset="-122"/>
              <a:cs typeface="阿里巴巴普惠体 2.0 35 Thin" panose="00020600040101010101" pitchFamily="18" charset="-122"/>
            </a:endParaRPr>
          </a:p>
          <a:p>
            <a:pPr marL="285750" marR="0" lvl="0" indent="-285750" algn="l" defTabSz="8763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阿里巴巴普惠体 2.0 35 Thin" panose="00020600040101010101" pitchFamily="18" charset="-122"/>
                <a:ea typeface="阿里巴巴普惠体 2.0 35 Thin" panose="00020600040101010101" pitchFamily="18" charset="-122"/>
                <a:cs typeface="阿里巴巴普惠体 2.0 35 Thin" panose="00020600040101010101" pitchFamily="18" charset="-122"/>
              </a:rPr>
              <a:t>2012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阿里巴巴普惠体 2.0 35 Thin" panose="00020600040101010101" pitchFamily="18" charset="-122"/>
                <a:ea typeface="阿里巴巴普惠体 2.0 35 Thin" panose="00020600040101010101" pitchFamily="18" charset="-122"/>
                <a:cs typeface="阿里巴巴普惠体 2.0 35 Thin" panose="00020600040101010101" pitchFamily="18" charset="-122"/>
              </a:rPr>
              <a:t>年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阿里巴巴普惠体 2.0 35 Thin" panose="00020600040101010101" pitchFamily="18" charset="-122"/>
                <a:ea typeface="阿里巴巴普惠体 2.0 35 Thin" panose="00020600040101010101" pitchFamily="18" charset="-122"/>
                <a:cs typeface="阿里巴巴普惠体 2.0 35 Thin" panose="00020600040101010101" pitchFamily="18" charset="-122"/>
              </a:rPr>
              <a:t>2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阿里巴巴普惠体 2.0 35 Thin" panose="00020600040101010101" pitchFamily="18" charset="-122"/>
                <a:ea typeface="阿里巴巴普惠体 2.0 35 Thin" panose="00020600040101010101" pitchFamily="18" charset="-122"/>
                <a:cs typeface="阿里巴巴普惠体 2.0 35 Thin" panose="00020600040101010101" pitchFamily="18" charset="-122"/>
              </a:rPr>
              <a:t>月，向省科技厅提交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阿里巴巴普惠体 2.0 35 Thin" panose="00020600040101010101" pitchFamily="18" charset="-122"/>
                <a:ea typeface="阿里巴巴普惠体 2.0 35 Thin" panose="00020600040101010101" pitchFamily="18" charset="-122"/>
                <a:cs typeface="阿里巴巴普惠体 2.0 35 Thin" panose="00020600040101010101" pitchFamily="18" charset="-122"/>
              </a:rPr>
              <a:t>《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阿里巴巴普惠体 2.0 35 Thin" panose="00020600040101010101" pitchFamily="18" charset="-122"/>
                <a:ea typeface="阿里巴巴普惠体 2.0 35 Thin" panose="00020600040101010101" pitchFamily="18" charset="-122"/>
                <a:cs typeface="阿里巴巴普惠体 2.0 35 Thin" panose="00020600040101010101" pitchFamily="18" charset="-122"/>
              </a:rPr>
              <a:t>云计算若干关键技术及产业化与“粤教云”工程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阿里巴巴普惠体 2.0 35 Thin" panose="00020600040101010101" pitchFamily="18" charset="-122"/>
                <a:ea typeface="阿里巴巴普惠体 2.0 35 Thin" panose="00020600040101010101" pitchFamily="18" charset="-122"/>
                <a:cs typeface="阿里巴巴普惠体 2.0 35 Thin" panose="00020600040101010101" pitchFamily="18" charset="-122"/>
              </a:rPr>
              <a:t>》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阿里巴巴普惠体 2.0 35 Thin" panose="00020600040101010101" pitchFamily="18" charset="-122"/>
                <a:ea typeface="阿里巴巴普惠体 2.0 35 Thin" panose="00020600040101010101" pitchFamily="18" charset="-122"/>
                <a:cs typeface="阿里巴巴普惠体 2.0 35 Thin" panose="00020600040101010101" pitchFamily="18" charset="-122"/>
              </a:rPr>
              <a:t>项目申请，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阿里巴巴普惠体 2.0 35 Thin" panose="00020600040101010101" pitchFamily="18" charset="-122"/>
                <a:ea typeface="阿里巴巴普惠体 2.0 35 Thin" panose="00020600040101010101" pitchFamily="18" charset="-122"/>
                <a:cs typeface="阿里巴巴普惠体 2.0 35 Thin" panose="00020600040101010101" pitchFamily="18" charset="-122"/>
              </a:rPr>
              <a:t>2012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阿里巴巴普惠体 2.0 35 Thin" panose="00020600040101010101" pitchFamily="18" charset="-122"/>
                <a:ea typeface="阿里巴巴普惠体 2.0 35 Thin" panose="00020600040101010101" pitchFamily="18" charset="-122"/>
                <a:cs typeface="阿里巴巴普惠体 2.0 35 Thin" panose="00020600040101010101" pitchFamily="18" charset="-122"/>
              </a:rPr>
              <a:t>年</a:t>
            </a:r>
            <a:r>
              <a:rPr lang="en-US" altLang="zh-CN" sz="2000" dirty="0">
                <a:solidFill>
                  <a:srgbClr val="000000"/>
                </a:solidFill>
                <a:latin typeface="阿里巴巴普惠体 2.0 35 Thin" panose="00020600040101010101" pitchFamily="18" charset="-122"/>
                <a:ea typeface="阿里巴巴普惠体 2.0 35 Thin" panose="00020600040101010101" pitchFamily="18" charset="-122"/>
                <a:cs typeface="阿里巴巴普惠体 2.0 35 Thin" panose="00020600040101010101" pitchFamily="18" charset="-122"/>
              </a:rPr>
              <a:t>6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阿里巴巴普惠体 2.0 35 Thin" panose="00020600040101010101" pitchFamily="18" charset="-122"/>
                <a:ea typeface="阿里巴巴普惠体 2.0 35 Thin" panose="00020600040101010101" pitchFamily="18" charset="-122"/>
                <a:cs typeface="阿里巴巴普惠体 2.0 35 Thin" panose="00020600040101010101" pitchFamily="18" charset="-122"/>
              </a:rPr>
              <a:t>月该项目获广东省重大科技专项支持。</a:t>
            </a:r>
          </a:p>
        </p:txBody>
      </p:sp>
      <p:sp>
        <p:nvSpPr>
          <p:cNvPr id="13" name="矩形 7">
            <a:extLst>
              <a:ext uri="{FF2B5EF4-FFF2-40B4-BE49-F238E27FC236}">
                <a16:creationId xmlns:a16="http://schemas.microsoft.com/office/drawing/2014/main" id="{8AB0109E-B59E-4148-AD8F-4F2DFFCCF7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458" y="3317309"/>
            <a:ext cx="5603819" cy="508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682" tIns="38341" rIns="76682" bIns="38341">
            <a:spAutoFit/>
          </a:bodyPr>
          <a:lstStyle>
            <a:lvl1pPr defTabSz="8763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633730" indent="-244475" defTabSz="8763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973455" indent="-193675" defTabSz="8763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363980" indent="-195580" defTabSz="8763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1752600" indent="-193675" defTabSz="8763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209800" indent="-193675" defTabSz="8763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667000" indent="-193675" defTabSz="8763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124200" indent="-193675" defTabSz="8763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581400" indent="-193675" defTabSz="8763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marL="342900" lvl="0" indent="-342900" eaLnBrk="1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/>
            </a:pPr>
            <a:r>
              <a:rPr lang="zh-CN" altLang="en-US" sz="2800" b="1" dirty="0">
                <a:solidFill>
                  <a:srgbClr val="104696"/>
                </a:solidFill>
                <a:latin typeface="阿里巴巴普惠体 2.0 95 ExtraBold" panose="00020600040101010101" pitchFamily="18" charset="-122"/>
                <a:ea typeface="阿里巴巴普惠体 2.0 95 ExtraBold" panose="00020600040101010101" pitchFamily="18" charset="-122"/>
                <a:cs typeface="阿里巴巴普惠体 2.0 95 ExtraBold" panose="00020600040101010101" pitchFamily="18" charset="-122"/>
              </a:rPr>
              <a:t>产业发展瓶颈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104696"/>
              </a:solidFill>
              <a:effectLst/>
              <a:uLnTx/>
              <a:uFillTx/>
              <a:latin typeface="阿里巴巴普惠体 2.0 95 ExtraBold" panose="00020600040101010101" pitchFamily="18" charset="-122"/>
              <a:ea typeface="阿里巴巴普惠体 2.0 95 ExtraBold" panose="00020600040101010101" pitchFamily="18" charset="-122"/>
              <a:cs typeface="阿里巴巴普惠体 2.0 95 ExtraBold" panose="00020600040101010101" pitchFamily="18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19D2B14-5390-4859-85C7-E4C7A3624904}"/>
              </a:ext>
            </a:extLst>
          </p:cNvPr>
          <p:cNvSpPr txBox="1"/>
          <p:nvPr/>
        </p:nvSpPr>
        <p:spPr>
          <a:xfrm>
            <a:off x="694823" y="3836156"/>
            <a:ext cx="10898270" cy="81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2000" dirty="0">
                <a:solidFill>
                  <a:srgbClr val="000000"/>
                </a:solidFill>
                <a:latin typeface="阿里巴巴普惠体 2.0 35 Thin" panose="00020600040101010101" pitchFamily="18" charset="-122"/>
                <a:ea typeface="阿里巴巴普惠体 2.0 35 Thin" panose="00020600040101010101" pitchFamily="18" charset="-122"/>
                <a:cs typeface="阿里巴巴普惠体 2.0 35 Thin" panose="00020600040101010101" pitchFamily="18" charset="-122"/>
              </a:rPr>
              <a:t>缺乏典型重大应用导致“空中楼阁”现象；缺少应用需求驱动导致关键技术创新乏力</a:t>
            </a:r>
            <a:endParaRPr lang="en-US" altLang="zh-CN" sz="2000" dirty="0">
              <a:solidFill>
                <a:srgbClr val="000000"/>
              </a:solidFill>
              <a:latin typeface="阿里巴巴普惠体 2.0 35 Thin" panose="00020600040101010101" pitchFamily="18" charset="-122"/>
              <a:ea typeface="阿里巴巴普惠体 2.0 35 Thin" panose="00020600040101010101" pitchFamily="18" charset="-122"/>
              <a:cs typeface="阿里巴巴普惠体 2.0 35 Thin" panose="00020600040101010101" pitchFamily="18" charset="-122"/>
            </a:endParaRPr>
          </a:p>
          <a:p>
            <a:pPr marL="342900" lvl="0" indent="-34290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2000" dirty="0">
                <a:solidFill>
                  <a:srgbClr val="000000"/>
                </a:solidFill>
                <a:latin typeface="阿里巴巴普惠体 2.0 35 Thin" panose="00020600040101010101" pitchFamily="18" charset="-122"/>
                <a:ea typeface="阿里巴巴普惠体 2.0 35 Thin" panose="00020600040101010101" pitchFamily="18" charset="-122"/>
                <a:cs typeface="阿里巴巴普惠体 2.0 35 Thin" panose="00020600040101010101" pitchFamily="18" charset="-122"/>
              </a:rPr>
              <a:t>解决应用落地问题是当务之急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阿里巴巴普惠体 2.0 35 Thin" panose="00020600040101010101" pitchFamily="18" charset="-122"/>
              <a:ea typeface="阿里巴巴普惠体 2.0 35 Thin" panose="00020600040101010101" pitchFamily="18" charset="-122"/>
              <a:cs typeface="阿里巴巴普惠体 2.0 35 Thin" panose="00020600040101010101" pitchFamily="18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493C7604-E5D6-4384-9AF0-BCF6904ED6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8997" y="0"/>
            <a:ext cx="1040547" cy="10151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4" grpId="0"/>
      <p:bldP spid="17" grpId="0"/>
      <p:bldP spid="13" grpId="0"/>
      <p:bldP spid="15" grpId="0"/>
    </p:bldLst>
  </p:timing>
</p:sld>
</file>

<file path=ppt/theme/_rels/them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_rels/them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_rels/them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Spearmint">
  <a:themeElements>
    <a:clrScheme name="Spearmint">
      <a:dk1>
        <a:srgbClr val="202729"/>
      </a:dk1>
      <a:lt1>
        <a:srgbClr val="FFFFFF"/>
      </a:lt1>
      <a:dk2>
        <a:srgbClr val="4BA173"/>
      </a:dk2>
      <a:lt2>
        <a:srgbClr val="63D297"/>
      </a:lt2>
      <a:accent1>
        <a:srgbClr val="353744"/>
      </a:accent1>
      <a:accent2>
        <a:srgbClr val="424242"/>
      </a:accent2>
      <a:accent3>
        <a:srgbClr val="616161"/>
      </a:accent3>
      <a:accent4>
        <a:srgbClr val="999999"/>
      </a:accent4>
      <a:accent5>
        <a:srgbClr val="FF5252"/>
      </a:accent5>
      <a:accent6>
        <a:srgbClr val="FFF176"/>
      </a:accent6>
      <a:hlink>
        <a:srgbClr val="FF5252"/>
      </a:hlink>
      <a:folHlink>
        <a:srgbClr val="FF525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4_Student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Student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Student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9_默认设计模板">
  <a:themeElements>
    <a:clrScheme name="4_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4_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Student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Student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3349</TotalTime>
  <Words>1410</Words>
  <Application>Microsoft Office PowerPoint</Application>
  <PresentationFormat>宽屏</PresentationFormat>
  <Paragraphs>194</Paragraphs>
  <Slides>24</Slides>
  <Notes>12</Notes>
  <HiddenSlides>0</HiddenSlides>
  <MMClips>0</MMClips>
  <ScaleCrop>false</ScaleCrop>
  <HeadingPairs>
    <vt:vector size="6" baseType="variant">
      <vt:variant>
        <vt:lpstr>已用的字体</vt:lpstr>
      </vt:variant>
      <vt:variant>
        <vt:i4>30</vt:i4>
      </vt:variant>
      <vt:variant>
        <vt:lpstr>主题</vt:lpstr>
      </vt:variant>
      <vt:variant>
        <vt:i4>12</vt:i4>
      </vt:variant>
      <vt:variant>
        <vt:lpstr>幻灯片标题</vt:lpstr>
      </vt:variant>
      <vt:variant>
        <vt:i4>24</vt:i4>
      </vt:variant>
    </vt:vector>
  </HeadingPairs>
  <TitlesOfParts>
    <vt:vector size="66" baseType="lpstr">
      <vt:lpstr>Kaiti SC</vt:lpstr>
      <vt:lpstr>Proxima Nova</vt:lpstr>
      <vt:lpstr>Twentieth Century</vt:lpstr>
      <vt:lpstr>阿里巴巴普惠体 2.0 35 Thin</vt:lpstr>
      <vt:lpstr>阿里巴巴普惠体 2.0 55 Regular</vt:lpstr>
      <vt:lpstr>阿里巴巴普惠体 2.0 75 SemiBold</vt:lpstr>
      <vt:lpstr>阿里巴巴普惠体 2.0 95 ExtraBold</vt:lpstr>
      <vt:lpstr>等线</vt:lpstr>
      <vt:lpstr>等线 Light</vt:lpstr>
      <vt:lpstr>黑体</vt:lpstr>
      <vt:lpstr>华文楷体</vt:lpstr>
      <vt:lpstr>华文新魏</vt:lpstr>
      <vt:lpstr>KaiTi</vt:lpstr>
      <vt:lpstr>KaiTi</vt:lpstr>
      <vt:lpstr>楷体-简</vt:lpstr>
      <vt:lpstr>隶书</vt:lpstr>
      <vt:lpstr>思源黑体 CN ExtraLight</vt:lpstr>
      <vt:lpstr>宋体</vt:lpstr>
      <vt:lpstr>微软雅黑</vt:lpstr>
      <vt:lpstr>微软雅黑</vt:lpstr>
      <vt:lpstr>微软雅黑 Bold</vt:lpstr>
      <vt:lpstr>微软雅黑 Light</vt:lpstr>
      <vt:lpstr>字魂35号-经典雅黑</vt:lpstr>
      <vt:lpstr>Arial</vt:lpstr>
      <vt:lpstr>Calibri</vt:lpstr>
      <vt:lpstr>Consolas</vt:lpstr>
      <vt:lpstr>Times New Roman</vt:lpstr>
      <vt:lpstr>Tw Cen MT</vt:lpstr>
      <vt:lpstr>Wingdings</vt:lpstr>
      <vt:lpstr>Wingdings 2</vt:lpstr>
      <vt:lpstr>2_Office 主题​​</vt:lpstr>
      <vt:lpstr>千图网拥有20W+精美PPT模板 更多PPT模板下载至：www.58pic.com/office/ppt​​</vt:lpstr>
      <vt:lpstr>1_Office 主题</vt:lpstr>
      <vt:lpstr>3_Office 主题​​</vt:lpstr>
      <vt:lpstr>3_Student presentation</vt:lpstr>
      <vt:lpstr>Student presentation</vt:lpstr>
      <vt:lpstr>9_默认设计模板</vt:lpstr>
      <vt:lpstr>1_Student presentation</vt:lpstr>
      <vt:lpstr>2_Student presentation</vt:lpstr>
      <vt:lpstr>Office 主题​​</vt:lpstr>
      <vt:lpstr>1_Spearmint</vt:lpstr>
      <vt:lpstr>4_Student presentation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存储服务和通信服务是最重要的共性服务，选择开源或者商业化的成熟方案，集成到 uEngine + CI/CD 。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chen hao</dc:creator>
  <cp:lastModifiedBy>hao</cp:lastModifiedBy>
  <cp:revision>99</cp:revision>
  <cp:lastPrinted>2021-11-27T07:44:57Z</cp:lastPrinted>
  <dcterms:created xsi:type="dcterms:W3CDTF">2021-08-10T09:24:53Z</dcterms:created>
  <dcterms:modified xsi:type="dcterms:W3CDTF">2023-02-22T09:51:13Z</dcterms:modified>
</cp:coreProperties>
</file>