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9.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30"/>
  </p:notesMasterIdLst>
  <p:handoutMasterIdLst>
    <p:handoutMasterId r:id="rId31"/>
  </p:handoutMasterIdLst>
  <p:sldIdLst>
    <p:sldId id="256" r:id="rId4"/>
    <p:sldId id="300" r:id="rId5"/>
    <p:sldId id="259" r:id="rId6"/>
    <p:sldId id="287" r:id="rId7"/>
    <p:sldId id="257" r:id="rId8"/>
    <p:sldId id="277" r:id="rId9"/>
    <p:sldId id="263" r:id="rId10"/>
    <p:sldId id="264" r:id="rId11"/>
    <p:sldId id="265" r:id="rId12"/>
    <p:sldId id="266" r:id="rId13"/>
    <p:sldId id="267" r:id="rId14"/>
    <p:sldId id="294" r:id="rId15"/>
    <p:sldId id="284" r:id="rId16"/>
    <p:sldId id="280" r:id="rId17"/>
    <p:sldId id="299" r:id="rId18"/>
    <p:sldId id="278" r:id="rId19"/>
    <p:sldId id="293" r:id="rId20"/>
    <p:sldId id="283" r:id="rId21"/>
    <p:sldId id="279" r:id="rId22"/>
    <p:sldId id="289" r:id="rId23"/>
    <p:sldId id="292" r:id="rId24"/>
    <p:sldId id="291" r:id="rId25"/>
    <p:sldId id="288" r:id="rId26"/>
    <p:sldId id="297" r:id="rId27"/>
    <p:sldId id="258" r:id="rId28"/>
    <p:sldId id="295" r:id="rId2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3" userDrawn="1">
          <p15:clr>
            <a:srgbClr val="A4A3A4"/>
          </p15:clr>
        </p15:guide>
        <p15:guide id="2" pos="386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u Quanbo"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7435A8-E03B-0F42-9795-61198B53873A}" v="17" dt="2024-02-28T01:19:27.648"/>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EE75C2A-A5D1-49DB-92C1-2E396E23AF2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76" autoAdjust="0"/>
    <p:restoredTop sz="86434"/>
  </p:normalViewPr>
  <p:slideViewPr>
    <p:cSldViewPr snapToGrid="0" showGuides="1">
      <p:cViewPr>
        <p:scale>
          <a:sx n="115" d="100"/>
          <a:sy n="115" d="100"/>
        </p:scale>
        <p:origin x="800" y="216"/>
      </p:cViewPr>
      <p:guideLst>
        <p:guide orient="horz" pos="2123"/>
        <p:guide pos="3866"/>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o chen" userId="3ccb54eb1abce8d5" providerId="LiveId" clId="{3A7435A8-E03B-0F42-9795-61198B53873A}"/>
    <pc:docChg chg="custSel addSld delSld modSld">
      <pc:chgData name="hao chen" userId="3ccb54eb1abce8d5" providerId="LiveId" clId="{3A7435A8-E03B-0F42-9795-61198B53873A}" dt="2024-02-28T01:38:35.209" v="178" actId="207"/>
      <pc:docMkLst>
        <pc:docMk/>
      </pc:docMkLst>
      <pc:sldChg chg="modSp mod">
        <pc:chgData name="hao chen" userId="3ccb54eb1abce8d5" providerId="LiveId" clId="{3A7435A8-E03B-0F42-9795-61198B53873A}" dt="2024-02-28T01:06:01.489" v="77" actId="403"/>
        <pc:sldMkLst>
          <pc:docMk/>
          <pc:sldMk cId="0" sldId="256"/>
        </pc:sldMkLst>
        <pc:spChg chg="mod">
          <ac:chgData name="hao chen" userId="3ccb54eb1abce8d5" providerId="LiveId" clId="{3A7435A8-E03B-0F42-9795-61198B53873A}" dt="2024-02-28T01:06:01.489" v="77" actId="403"/>
          <ac:spMkLst>
            <pc:docMk/>
            <pc:sldMk cId="0" sldId="256"/>
            <ac:spMk id="2" creationId="{00000000-0000-0000-0000-000000000000}"/>
          </ac:spMkLst>
        </pc:spChg>
        <pc:spChg chg="mod">
          <ac:chgData name="hao chen" userId="3ccb54eb1abce8d5" providerId="LiveId" clId="{3A7435A8-E03B-0F42-9795-61198B53873A}" dt="2024-02-28T01:05:27.297" v="71" actId="14100"/>
          <ac:spMkLst>
            <pc:docMk/>
            <pc:sldMk cId="0" sldId="256"/>
            <ac:spMk id="5" creationId="{00000000-0000-0000-0000-000000000000}"/>
          </ac:spMkLst>
        </pc:spChg>
      </pc:sldChg>
      <pc:sldChg chg="modSp mod">
        <pc:chgData name="hao chen" userId="3ccb54eb1abce8d5" providerId="LiveId" clId="{3A7435A8-E03B-0F42-9795-61198B53873A}" dt="2024-02-28T00:59:57.654" v="58" actId="14100"/>
        <pc:sldMkLst>
          <pc:docMk/>
          <pc:sldMk cId="0" sldId="258"/>
        </pc:sldMkLst>
        <pc:spChg chg="mod">
          <ac:chgData name="hao chen" userId="3ccb54eb1abce8d5" providerId="LiveId" clId="{3A7435A8-E03B-0F42-9795-61198B53873A}" dt="2024-02-28T00:59:47.895" v="55" actId="20577"/>
          <ac:spMkLst>
            <pc:docMk/>
            <pc:sldMk cId="0" sldId="258"/>
            <ac:spMk id="3" creationId="{00000000-0000-0000-0000-000000000000}"/>
          </ac:spMkLst>
        </pc:spChg>
        <pc:spChg chg="mod">
          <ac:chgData name="hao chen" userId="3ccb54eb1abce8d5" providerId="LiveId" clId="{3A7435A8-E03B-0F42-9795-61198B53873A}" dt="2024-02-28T00:59:57.654" v="58" actId="14100"/>
          <ac:spMkLst>
            <pc:docMk/>
            <pc:sldMk cId="0" sldId="258"/>
            <ac:spMk id="4" creationId="{00000000-0000-0000-0000-000000000000}"/>
          </ac:spMkLst>
        </pc:spChg>
      </pc:sldChg>
      <pc:sldChg chg="modSp mod modAnim">
        <pc:chgData name="hao chen" userId="3ccb54eb1abce8d5" providerId="LiveId" clId="{3A7435A8-E03B-0F42-9795-61198B53873A}" dt="2024-02-28T01:17:52.931" v="82" actId="27636"/>
        <pc:sldMkLst>
          <pc:docMk/>
          <pc:sldMk cId="0" sldId="259"/>
        </pc:sldMkLst>
        <pc:spChg chg="mod">
          <ac:chgData name="hao chen" userId="3ccb54eb1abce8d5" providerId="LiveId" clId="{3A7435A8-E03B-0F42-9795-61198B53873A}" dt="2024-02-28T01:17:52.931" v="82" actId="27636"/>
          <ac:spMkLst>
            <pc:docMk/>
            <pc:sldMk cId="0" sldId="259"/>
            <ac:spMk id="3" creationId="{00000000-0000-0000-0000-000000000000}"/>
          </ac:spMkLst>
        </pc:spChg>
      </pc:sldChg>
      <pc:sldChg chg="modSp del mod">
        <pc:chgData name="hao chen" userId="3ccb54eb1abce8d5" providerId="LiveId" clId="{3A7435A8-E03B-0F42-9795-61198B53873A}" dt="2024-02-28T00:34:29.439" v="18" actId="2696"/>
        <pc:sldMkLst>
          <pc:docMk/>
          <pc:sldMk cId="0" sldId="260"/>
        </pc:sldMkLst>
        <pc:spChg chg="mod">
          <ac:chgData name="hao chen" userId="3ccb54eb1abce8d5" providerId="LiveId" clId="{3A7435A8-E03B-0F42-9795-61198B53873A}" dt="2024-02-28T00:30:46.806" v="3" actId="27636"/>
          <ac:spMkLst>
            <pc:docMk/>
            <pc:sldMk cId="0" sldId="260"/>
            <ac:spMk id="3" creationId="{00000000-0000-0000-0000-000000000000}"/>
          </ac:spMkLst>
        </pc:spChg>
      </pc:sldChg>
      <pc:sldChg chg="modSp mod modAnim">
        <pc:chgData name="hao chen" userId="3ccb54eb1abce8d5" providerId="LiveId" clId="{3A7435A8-E03B-0F42-9795-61198B53873A}" dt="2024-02-28T01:19:27.647" v="84"/>
        <pc:sldMkLst>
          <pc:docMk/>
          <pc:sldMk cId="0" sldId="263"/>
        </pc:sldMkLst>
        <pc:spChg chg="mod">
          <ac:chgData name="hao chen" userId="3ccb54eb1abce8d5" providerId="LiveId" clId="{3A7435A8-E03B-0F42-9795-61198B53873A}" dt="2024-02-28T00:50:17.077" v="44" actId="1076"/>
          <ac:spMkLst>
            <pc:docMk/>
            <pc:sldMk cId="0" sldId="263"/>
            <ac:spMk id="3" creationId="{00000000-0000-0000-0000-000000000000}"/>
          </ac:spMkLst>
        </pc:spChg>
        <pc:spChg chg="mod">
          <ac:chgData name="hao chen" userId="3ccb54eb1abce8d5" providerId="LiveId" clId="{3A7435A8-E03B-0F42-9795-61198B53873A}" dt="2024-02-28T00:50:17.077" v="44" actId="1076"/>
          <ac:spMkLst>
            <pc:docMk/>
            <pc:sldMk cId="0" sldId="263"/>
            <ac:spMk id="4" creationId="{00000000-0000-0000-0000-000000000000}"/>
          </ac:spMkLst>
        </pc:spChg>
        <pc:spChg chg="mod">
          <ac:chgData name="hao chen" userId="3ccb54eb1abce8d5" providerId="LiveId" clId="{3A7435A8-E03B-0F42-9795-61198B53873A}" dt="2024-02-28T00:50:17.077" v="44" actId="1076"/>
          <ac:spMkLst>
            <pc:docMk/>
            <pc:sldMk cId="0" sldId="263"/>
            <ac:spMk id="5" creationId="{00000000-0000-0000-0000-000000000000}"/>
          </ac:spMkLst>
        </pc:spChg>
        <pc:spChg chg="mod">
          <ac:chgData name="hao chen" userId="3ccb54eb1abce8d5" providerId="LiveId" clId="{3A7435A8-E03B-0F42-9795-61198B53873A}" dt="2024-02-28T00:50:17.077" v="44" actId="1076"/>
          <ac:spMkLst>
            <pc:docMk/>
            <pc:sldMk cId="0" sldId="263"/>
            <ac:spMk id="6" creationId="{00000000-0000-0000-0000-000000000000}"/>
          </ac:spMkLst>
        </pc:spChg>
        <pc:spChg chg="mod">
          <ac:chgData name="hao chen" userId="3ccb54eb1abce8d5" providerId="LiveId" clId="{3A7435A8-E03B-0F42-9795-61198B53873A}" dt="2024-02-28T00:50:17.077" v="44" actId="1076"/>
          <ac:spMkLst>
            <pc:docMk/>
            <pc:sldMk cId="0" sldId="263"/>
            <ac:spMk id="1107" creationId="{00000000-0000-0000-0000-000000000000}"/>
          </ac:spMkLst>
        </pc:spChg>
      </pc:sldChg>
      <pc:sldChg chg="modSp mod">
        <pc:chgData name="hao chen" userId="3ccb54eb1abce8d5" providerId="LiveId" clId="{3A7435A8-E03B-0F42-9795-61198B53873A}" dt="2024-02-28T00:30:47.323" v="6" actId="27636"/>
        <pc:sldMkLst>
          <pc:docMk/>
          <pc:sldMk cId="0" sldId="277"/>
        </pc:sldMkLst>
        <pc:spChg chg="mod">
          <ac:chgData name="hao chen" userId="3ccb54eb1abce8d5" providerId="LiveId" clId="{3A7435A8-E03B-0F42-9795-61198B53873A}" dt="2024-02-28T00:30:47.323" v="6" actId="27636"/>
          <ac:spMkLst>
            <pc:docMk/>
            <pc:sldMk cId="0" sldId="277"/>
            <ac:spMk id="2" creationId="{00000000-0000-0000-0000-000000000000}"/>
          </ac:spMkLst>
        </pc:spChg>
      </pc:sldChg>
      <pc:sldChg chg="modSp mod">
        <pc:chgData name="hao chen" userId="3ccb54eb1abce8d5" providerId="LiveId" clId="{3A7435A8-E03B-0F42-9795-61198B53873A}" dt="2024-02-28T00:30:51.268" v="8" actId="1076"/>
        <pc:sldMkLst>
          <pc:docMk/>
          <pc:sldMk cId="0" sldId="278"/>
        </pc:sldMkLst>
        <pc:spChg chg="mod">
          <ac:chgData name="hao chen" userId="3ccb54eb1abce8d5" providerId="LiveId" clId="{3A7435A8-E03B-0F42-9795-61198B53873A}" dt="2024-02-28T00:30:49.951" v="7" actId="1076"/>
          <ac:spMkLst>
            <pc:docMk/>
            <pc:sldMk cId="0" sldId="278"/>
            <ac:spMk id="4" creationId="{00000000-0000-0000-0000-000000000000}"/>
          </ac:spMkLst>
        </pc:spChg>
        <pc:picChg chg="mod">
          <ac:chgData name="hao chen" userId="3ccb54eb1abce8d5" providerId="LiveId" clId="{3A7435A8-E03B-0F42-9795-61198B53873A}" dt="2024-02-28T00:30:51.268" v="8" actId="1076"/>
          <ac:picMkLst>
            <pc:docMk/>
            <pc:sldMk cId="0" sldId="278"/>
            <ac:picMk id="7" creationId="{00000000-0000-0000-0000-000000000000}"/>
          </ac:picMkLst>
        </pc:picChg>
      </pc:sldChg>
      <pc:sldChg chg="modSp mod">
        <pc:chgData name="hao chen" userId="3ccb54eb1abce8d5" providerId="LiveId" clId="{3A7435A8-E03B-0F42-9795-61198B53873A}" dt="2024-02-28T00:32:53.830" v="13" actId="207"/>
        <pc:sldMkLst>
          <pc:docMk/>
          <pc:sldMk cId="0" sldId="279"/>
        </pc:sldMkLst>
        <pc:spChg chg="mod">
          <ac:chgData name="hao chen" userId="3ccb54eb1abce8d5" providerId="LiveId" clId="{3A7435A8-E03B-0F42-9795-61198B53873A}" dt="2024-02-28T00:32:53.830" v="13" actId="207"/>
          <ac:spMkLst>
            <pc:docMk/>
            <pc:sldMk cId="0" sldId="279"/>
            <ac:spMk id="3" creationId="{00000000-0000-0000-0000-000000000000}"/>
          </ac:spMkLst>
        </pc:spChg>
      </pc:sldChg>
      <pc:sldChg chg="modSp mod">
        <pc:chgData name="hao chen" userId="3ccb54eb1abce8d5" providerId="LiveId" clId="{3A7435A8-E03B-0F42-9795-61198B53873A}" dt="2024-02-28T00:33:53.221" v="17" actId="14861"/>
        <pc:sldMkLst>
          <pc:docMk/>
          <pc:sldMk cId="0" sldId="288"/>
        </pc:sldMkLst>
        <pc:spChg chg="mod">
          <ac:chgData name="hao chen" userId="3ccb54eb1abce8d5" providerId="LiveId" clId="{3A7435A8-E03B-0F42-9795-61198B53873A}" dt="2024-02-28T00:33:53.221" v="17" actId="14861"/>
          <ac:spMkLst>
            <pc:docMk/>
            <pc:sldMk cId="0" sldId="288"/>
            <ac:spMk id="4" creationId="{00000000-0000-0000-0000-000000000000}"/>
          </ac:spMkLst>
        </pc:spChg>
        <pc:spChg chg="mod">
          <ac:chgData name="hao chen" userId="3ccb54eb1abce8d5" providerId="LiveId" clId="{3A7435A8-E03B-0F42-9795-61198B53873A}" dt="2024-02-28T00:33:53.221" v="17" actId="14861"/>
          <ac:spMkLst>
            <pc:docMk/>
            <pc:sldMk cId="0" sldId="288"/>
            <ac:spMk id="5" creationId="{00000000-0000-0000-0000-000000000000}"/>
          </ac:spMkLst>
        </pc:spChg>
        <pc:spChg chg="mod">
          <ac:chgData name="hao chen" userId="3ccb54eb1abce8d5" providerId="LiveId" clId="{3A7435A8-E03B-0F42-9795-61198B53873A}" dt="2024-02-28T00:33:53.221" v="17" actId="14861"/>
          <ac:spMkLst>
            <pc:docMk/>
            <pc:sldMk cId="0" sldId="288"/>
            <ac:spMk id="7" creationId="{00000000-0000-0000-0000-000000000000}"/>
          </ac:spMkLst>
        </pc:spChg>
        <pc:spChg chg="mod">
          <ac:chgData name="hao chen" userId="3ccb54eb1abce8d5" providerId="LiveId" clId="{3A7435A8-E03B-0F42-9795-61198B53873A}" dt="2024-02-28T00:33:53.221" v="17" actId="14861"/>
          <ac:spMkLst>
            <pc:docMk/>
            <pc:sldMk cId="0" sldId="288"/>
            <ac:spMk id="8" creationId="{00000000-0000-0000-0000-000000000000}"/>
          </ac:spMkLst>
        </pc:spChg>
        <pc:spChg chg="mod">
          <ac:chgData name="hao chen" userId="3ccb54eb1abce8d5" providerId="LiveId" clId="{3A7435A8-E03B-0F42-9795-61198B53873A}" dt="2024-02-28T00:33:53.221" v="17" actId="14861"/>
          <ac:spMkLst>
            <pc:docMk/>
            <pc:sldMk cId="0" sldId="288"/>
            <ac:spMk id="9" creationId="{00000000-0000-0000-0000-000000000000}"/>
          </ac:spMkLst>
        </pc:spChg>
        <pc:spChg chg="mod">
          <ac:chgData name="hao chen" userId="3ccb54eb1abce8d5" providerId="LiveId" clId="{3A7435A8-E03B-0F42-9795-61198B53873A}" dt="2024-02-28T00:33:53.221" v="17" actId="14861"/>
          <ac:spMkLst>
            <pc:docMk/>
            <pc:sldMk cId="0" sldId="288"/>
            <ac:spMk id="13" creationId="{00000000-0000-0000-0000-000000000000}"/>
          </ac:spMkLst>
        </pc:spChg>
        <pc:spChg chg="mod">
          <ac:chgData name="hao chen" userId="3ccb54eb1abce8d5" providerId="LiveId" clId="{3A7435A8-E03B-0F42-9795-61198B53873A}" dt="2024-02-28T00:33:53.221" v="17" actId="14861"/>
          <ac:spMkLst>
            <pc:docMk/>
            <pc:sldMk cId="0" sldId="288"/>
            <ac:spMk id="14" creationId="{00000000-0000-0000-0000-000000000000}"/>
          </ac:spMkLst>
        </pc:spChg>
        <pc:spChg chg="mod">
          <ac:chgData name="hao chen" userId="3ccb54eb1abce8d5" providerId="LiveId" clId="{3A7435A8-E03B-0F42-9795-61198B53873A}" dt="2024-02-28T00:33:53.221" v="17" actId="14861"/>
          <ac:spMkLst>
            <pc:docMk/>
            <pc:sldMk cId="0" sldId="288"/>
            <ac:spMk id="17" creationId="{00000000-0000-0000-0000-000000000000}"/>
          </ac:spMkLst>
        </pc:spChg>
        <pc:spChg chg="mod">
          <ac:chgData name="hao chen" userId="3ccb54eb1abce8d5" providerId="LiveId" clId="{3A7435A8-E03B-0F42-9795-61198B53873A}" dt="2024-02-28T00:33:53.221" v="17" actId="14861"/>
          <ac:spMkLst>
            <pc:docMk/>
            <pc:sldMk cId="0" sldId="288"/>
            <ac:spMk id="23" creationId="{00000000-0000-0000-0000-000000000000}"/>
          </ac:spMkLst>
        </pc:spChg>
        <pc:spChg chg="mod">
          <ac:chgData name="hao chen" userId="3ccb54eb1abce8d5" providerId="LiveId" clId="{3A7435A8-E03B-0F42-9795-61198B53873A}" dt="2024-02-28T00:33:53.221" v="17" actId="14861"/>
          <ac:spMkLst>
            <pc:docMk/>
            <pc:sldMk cId="0" sldId="288"/>
            <ac:spMk id="24" creationId="{00000000-0000-0000-0000-000000000000}"/>
          </ac:spMkLst>
        </pc:spChg>
        <pc:spChg chg="mod">
          <ac:chgData name="hao chen" userId="3ccb54eb1abce8d5" providerId="LiveId" clId="{3A7435A8-E03B-0F42-9795-61198B53873A}" dt="2024-02-28T00:33:53.221" v="17" actId="14861"/>
          <ac:spMkLst>
            <pc:docMk/>
            <pc:sldMk cId="0" sldId="288"/>
            <ac:spMk id="25" creationId="{00000000-0000-0000-0000-000000000000}"/>
          </ac:spMkLst>
        </pc:spChg>
        <pc:spChg chg="mod">
          <ac:chgData name="hao chen" userId="3ccb54eb1abce8d5" providerId="LiveId" clId="{3A7435A8-E03B-0F42-9795-61198B53873A}" dt="2024-02-28T00:33:53.221" v="17" actId="14861"/>
          <ac:spMkLst>
            <pc:docMk/>
            <pc:sldMk cId="0" sldId="288"/>
            <ac:spMk id="26" creationId="{00000000-0000-0000-0000-000000000000}"/>
          </ac:spMkLst>
        </pc:spChg>
        <pc:cxnChg chg="mod">
          <ac:chgData name="hao chen" userId="3ccb54eb1abce8d5" providerId="LiveId" clId="{3A7435A8-E03B-0F42-9795-61198B53873A}" dt="2024-02-28T00:33:53.221" v="17" actId="14861"/>
          <ac:cxnSpMkLst>
            <pc:docMk/>
            <pc:sldMk cId="0" sldId="288"/>
            <ac:cxnSpMk id="16" creationId="{00000000-0000-0000-0000-000000000000}"/>
          </ac:cxnSpMkLst>
        </pc:cxnChg>
        <pc:cxnChg chg="mod">
          <ac:chgData name="hao chen" userId="3ccb54eb1abce8d5" providerId="LiveId" clId="{3A7435A8-E03B-0F42-9795-61198B53873A}" dt="2024-02-28T00:33:53.221" v="17" actId="14861"/>
          <ac:cxnSpMkLst>
            <pc:docMk/>
            <pc:sldMk cId="0" sldId="288"/>
            <ac:cxnSpMk id="18" creationId="{00000000-0000-0000-0000-000000000000}"/>
          </ac:cxnSpMkLst>
        </pc:cxnChg>
        <pc:cxnChg chg="mod">
          <ac:chgData name="hao chen" userId="3ccb54eb1abce8d5" providerId="LiveId" clId="{3A7435A8-E03B-0F42-9795-61198B53873A}" dt="2024-02-28T00:33:53.221" v="17" actId="14861"/>
          <ac:cxnSpMkLst>
            <pc:docMk/>
            <pc:sldMk cId="0" sldId="288"/>
            <ac:cxnSpMk id="19" creationId="{00000000-0000-0000-0000-000000000000}"/>
          </ac:cxnSpMkLst>
        </pc:cxnChg>
        <pc:cxnChg chg="mod">
          <ac:chgData name="hao chen" userId="3ccb54eb1abce8d5" providerId="LiveId" clId="{3A7435A8-E03B-0F42-9795-61198B53873A}" dt="2024-02-28T00:33:53.221" v="17" actId="14861"/>
          <ac:cxnSpMkLst>
            <pc:docMk/>
            <pc:sldMk cId="0" sldId="288"/>
            <ac:cxnSpMk id="20" creationId="{00000000-0000-0000-0000-000000000000}"/>
          </ac:cxnSpMkLst>
        </pc:cxnChg>
        <pc:cxnChg chg="mod">
          <ac:chgData name="hao chen" userId="3ccb54eb1abce8d5" providerId="LiveId" clId="{3A7435A8-E03B-0F42-9795-61198B53873A}" dt="2024-02-28T00:33:53.221" v="17" actId="14861"/>
          <ac:cxnSpMkLst>
            <pc:docMk/>
            <pc:sldMk cId="0" sldId="288"/>
            <ac:cxnSpMk id="21" creationId="{00000000-0000-0000-0000-000000000000}"/>
          </ac:cxnSpMkLst>
        </pc:cxnChg>
        <pc:cxnChg chg="mod">
          <ac:chgData name="hao chen" userId="3ccb54eb1abce8d5" providerId="LiveId" clId="{3A7435A8-E03B-0F42-9795-61198B53873A}" dt="2024-02-28T00:33:53.221" v="17" actId="14861"/>
          <ac:cxnSpMkLst>
            <pc:docMk/>
            <pc:sldMk cId="0" sldId="288"/>
            <ac:cxnSpMk id="22" creationId="{00000000-0000-0000-0000-000000000000}"/>
          </ac:cxnSpMkLst>
        </pc:cxnChg>
        <pc:cxnChg chg="mod">
          <ac:chgData name="hao chen" userId="3ccb54eb1abce8d5" providerId="LiveId" clId="{3A7435A8-E03B-0F42-9795-61198B53873A}" dt="2024-02-28T00:33:53.221" v="17" actId="14861"/>
          <ac:cxnSpMkLst>
            <pc:docMk/>
            <pc:sldMk cId="0" sldId="288"/>
            <ac:cxnSpMk id="27" creationId="{00000000-0000-0000-0000-000000000000}"/>
          </ac:cxnSpMkLst>
        </pc:cxnChg>
      </pc:sldChg>
      <pc:sldChg chg="modSp mod">
        <pc:chgData name="hao chen" userId="3ccb54eb1abce8d5" providerId="LiveId" clId="{3A7435A8-E03B-0F42-9795-61198B53873A}" dt="2024-02-28T00:33:26.770" v="15" actId="14100"/>
        <pc:sldMkLst>
          <pc:docMk/>
          <pc:sldMk cId="0" sldId="289"/>
        </pc:sldMkLst>
        <pc:spChg chg="mod">
          <ac:chgData name="hao chen" userId="3ccb54eb1abce8d5" providerId="LiveId" clId="{3A7435A8-E03B-0F42-9795-61198B53873A}" dt="2024-02-28T00:33:26.770" v="15" actId="14100"/>
          <ac:spMkLst>
            <pc:docMk/>
            <pc:sldMk cId="0" sldId="289"/>
            <ac:spMk id="6" creationId="{00000000-0000-0000-0000-000000000000}"/>
          </ac:spMkLst>
        </pc:spChg>
      </pc:sldChg>
      <pc:sldChg chg="addSp modSp mod">
        <pc:chgData name="hao chen" userId="3ccb54eb1abce8d5" providerId="LiveId" clId="{3A7435A8-E03B-0F42-9795-61198B53873A}" dt="2024-02-28T00:40:55.673" v="30" actId="14100"/>
        <pc:sldMkLst>
          <pc:docMk/>
          <pc:sldMk cId="0" sldId="292"/>
        </pc:sldMkLst>
        <pc:spChg chg="add mod">
          <ac:chgData name="hao chen" userId="3ccb54eb1abce8d5" providerId="LiveId" clId="{3A7435A8-E03B-0F42-9795-61198B53873A}" dt="2024-02-28T00:40:55.673" v="30" actId="14100"/>
          <ac:spMkLst>
            <pc:docMk/>
            <pc:sldMk cId="0" sldId="292"/>
            <ac:spMk id="5" creationId="{7FFC0129-7AA7-65EA-85EF-6172361A3756}"/>
          </ac:spMkLst>
        </pc:spChg>
      </pc:sldChg>
      <pc:sldChg chg="modAnim">
        <pc:chgData name="hao chen" userId="3ccb54eb1abce8d5" providerId="LiveId" clId="{3A7435A8-E03B-0F42-9795-61198B53873A}" dt="2024-02-28T00:30:24.885" v="1"/>
        <pc:sldMkLst>
          <pc:docMk/>
          <pc:sldMk cId="0" sldId="299"/>
        </pc:sldMkLst>
      </pc:sldChg>
      <pc:sldChg chg="addSp delSp modSp new mod">
        <pc:chgData name="hao chen" userId="3ccb54eb1abce8d5" providerId="LiveId" clId="{3A7435A8-E03B-0F42-9795-61198B53873A}" dt="2024-02-28T01:38:35.209" v="178" actId="207"/>
        <pc:sldMkLst>
          <pc:docMk/>
          <pc:sldMk cId="2416069181" sldId="300"/>
        </pc:sldMkLst>
        <pc:spChg chg="mod">
          <ac:chgData name="hao chen" userId="3ccb54eb1abce8d5" providerId="LiveId" clId="{3A7435A8-E03B-0F42-9795-61198B53873A}" dt="2024-02-28T01:38:06.195" v="177"/>
          <ac:spMkLst>
            <pc:docMk/>
            <pc:sldMk cId="2416069181" sldId="300"/>
            <ac:spMk id="2" creationId="{17B59198-4083-8128-6003-BE520593D987}"/>
          </ac:spMkLst>
        </pc:spChg>
        <pc:spChg chg="mod">
          <ac:chgData name="hao chen" userId="3ccb54eb1abce8d5" providerId="LiveId" clId="{3A7435A8-E03B-0F42-9795-61198B53873A}" dt="2024-02-28T01:38:35.209" v="178" actId="207"/>
          <ac:spMkLst>
            <pc:docMk/>
            <pc:sldMk cId="2416069181" sldId="300"/>
            <ac:spMk id="3" creationId="{7632EC11-014B-2C6A-5C31-457C4ADC4CFE}"/>
          </ac:spMkLst>
        </pc:spChg>
        <pc:spChg chg="add del mod">
          <ac:chgData name="hao chen" userId="3ccb54eb1abce8d5" providerId="LiveId" clId="{3A7435A8-E03B-0F42-9795-61198B53873A}" dt="2024-02-28T01:34:14.017" v="104" actId="478"/>
          <ac:spMkLst>
            <pc:docMk/>
            <pc:sldMk cId="2416069181" sldId="300"/>
            <ac:spMk id="5" creationId="{6FFD2F34-861C-60A7-63CD-CE5E6E9D21A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2024/2/28</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2024/2/28</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112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261123"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charset="0"/>
                <a:ea typeface="宋体" pitchFamily="2" charset="-122"/>
                <a:cs typeface="宋体" pitchFamily="2" charset="-122"/>
              </a:defRPr>
            </a:lvl1pPr>
            <a:lvl2pPr marL="742950" indent="-285750">
              <a:defRPr>
                <a:solidFill>
                  <a:schemeClr val="tx1"/>
                </a:solidFill>
                <a:latin typeface="Calibri" charset="0"/>
                <a:ea typeface="宋体" pitchFamily="2" charset="-122"/>
                <a:cs typeface="宋体" pitchFamily="2" charset="-122"/>
              </a:defRPr>
            </a:lvl2pPr>
            <a:lvl3pPr marL="1143000" indent="-228600">
              <a:defRPr>
                <a:solidFill>
                  <a:schemeClr val="tx1"/>
                </a:solidFill>
                <a:latin typeface="Calibri" charset="0"/>
                <a:ea typeface="宋体" pitchFamily="2" charset="-122"/>
                <a:cs typeface="宋体" pitchFamily="2" charset="-122"/>
              </a:defRPr>
            </a:lvl3pPr>
            <a:lvl4pPr marL="1600200" indent="-228600">
              <a:defRPr>
                <a:solidFill>
                  <a:schemeClr val="tx1"/>
                </a:solidFill>
                <a:latin typeface="Calibri" charset="0"/>
                <a:ea typeface="宋体" pitchFamily="2" charset="-122"/>
                <a:cs typeface="宋体" pitchFamily="2" charset="-122"/>
              </a:defRPr>
            </a:lvl4pPr>
            <a:lvl5pPr marL="2057400" indent="-228600">
              <a:defRPr>
                <a:solidFill>
                  <a:schemeClr val="tx1"/>
                </a:solidFill>
                <a:latin typeface="Calibri" charset="0"/>
                <a:ea typeface="宋体" pitchFamily="2" charset="-122"/>
                <a:cs typeface="宋体" pitchFamily="2" charset="-122"/>
              </a:defRPr>
            </a:lvl5pPr>
            <a:lvl6pPr marL="2514600" indent="-228600" fontAlgn="base">
              <a:spcBef>
                <a:spcPct val="0"/>
              </a:spcBef>
              <a:spcAft>
                <a:spcPct val="0"/>
              </a:spcAft>
              <a:defRPr>
                <a:solidFill>
                  <a:schemeClr val="tx1"/>
                </a:solidFill>
                <a:latin typeface="Calibri" charset="0"/>
                <a:ea typeface="宋体" pitchFamily="2" charset="-122"/>
                <a:cs typeface="宋体" pitchFamily="2" charset="-122"/>
              </a:defRPr>
            </a:lvl6pPr>
            <a:lvl7pPr marL="2971800" indent="-228600" fontAlgn="base">
              <a:spcBef>
                <a:spcPct val="0"/>
              </a:spcBef>
              <a:spcAft>
                <a:spcPct val="0"/>
              </a:spcAft>
              <a:defRPr>
                <a:solidFill>
                  <a:schemeClr val="tx1"/>
                </a:solidFill>
                <a:latin typeface="Calibri" charset="0"/>
                <a:ea typeface="宋体" pitchFamily="2" charset="-122"/>
                <a:cs typeface="宋体" pitchFamily="2" charset="-122"/>
              </a:defRPr>
            </a:lvl7pPr>
            <a:lvl8pPr marL="3429000" indent="-228600" fontAlgn="base">
              <a:spcBef>
                <a:spcPct val="0"/>
              </a:spcBef>
              <a:spcAft>
                <a:spcPct val="0"/>
              </a:spcAft>
              <a:defRPr>
                <a:solidFill>
                  <a:schemeClr val="tx1"/>
                </a:solidFill>
                <a:latin typeface="Calibri" charset="0"/>
                <a:ea typeface="宋体" pitchFamily="2" charset="-122"/>
                <a:cs typeface="宋体" pitchFamily="2" charset="-122"/>
              </a:defRPr>
            </a:lvl8pPr>
            <a:lvl9pPr marL="3886200" indent="-228600" fontAlgn="base">
              <a:spcBef>
                <a:spcPct val="0"/>
              </a:spcBef>
              <a:spcAft>
                <a:spcPct val="0"/>
              </a:spcAft>
              <a:defRPr>
                <a:solidFill>
                  <a:schemeClr val="tx1"/>
                </a:solidFill>
                <a:latin typeface="Calibri" charset="0"/>
                <a:ea typeface="宋体" pitchFamily="2" charset="-122"/>
                <a:cs typeface="宋体" pitchFamily="2" charset="-122"/>
              </a:defRPr>
            </a:lvl9pPr>
          </a:lstStyle>
          <a:p>
            <a:pPr fontAlgn="base">
              <a:spcBef>
                <a:spcPct val="0"/>
              </a:spcBef>
              <a:spcAft>
                <a:spcPct val="0"/>
              </a:spcAft>
            </a:pPr>
            <a:fld id="{A23F05ED-D1B5-5747-89D3-C25750F19FD7}" type="slidenum">
              <a:rPr lang="en-US" altLang="zh-CN">
                <a:solidFill>
                  <a:srgbClr val="000000"/>
                </a:solidFill>
              </a:rPr>
              <a:t>26</a:t>
            </a:fld>
            <a:endParaRPr lang="en-US" altLang="zh-CN">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da101b3ca0_0_1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da101b3ca0_0_1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da101b3ca0_0_17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da101b3ca0_0_1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da101b3ca0_0_17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da101b3ca0_0_1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da101b3ca0_0_1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da101b3ca0_0_1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gda101b3ca0_0_17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2" name="Google Shape;1142;gda101b3ca0_0_17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6294783601_0_7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26294783601_0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987675" y="887413"/>
            <a:ext cx="4262438" cy="2398712"/>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da101b3ca0_0_27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da101b3ca0_0_2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defRPr>
            </a:lvl1pPr>
          </a:lstStyle>
          <a:p>
            <a:r>
              <a:rPr lang="zh-CN" altLang="en-US" dirty="0"/>
              <a:t>单击此处添加标题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2024/2/28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600" lvl="0" indent="-457200">
              <a:spcBef>
                <a:spcPts val="0"/>
              </a:spcBef>
              <a:spcAft>
                <a:spcPts val="0"/>
              </a:spcAft>
              <a:buSzPts val="1800"/>
              <a:buChar char="●"/>
              <a:defRPr/>
            </a:lvl1pPr>
            <a:lvl2pPr marL="1219200" lvl="1" indent="-423545">
              <a:spcBef>
                <a:spcPts val="0"/>
              </a:spcBef>
              <a:spcAft>
                <a:spcPts val="0"/>
              </a:spcAft>
              <a:buSzPts val="1400"/>
              <a:buChar char="○"/>
              <a:defRPr/>
            </a:lvl2pPr>
            <a:lvl3pPr marL="1828800" lvl="2" indent="-423545">
              <a:spcBef>
                <a:spcPts val="0"/>
              </a:spcBef>
              <a:spcAft>
                <a:spcPts val="0"/>
              </a:spcAft>
              <a:buSzPts val="1400"/>
              <a:buChar char="■"/>
              <a:defRPr/>
            </a:lvl3pPr>
            <a:lvl4pPr marL="2438400" lvl="3" indent="-423545">
              <a:spcBef>
                <a:spcPts val="0"/>
              </a:spcBef>
              <a:spcAft>
                <a:spcPts val="0"/>
              </a:spcAft>
              <a:buSzPts val="1400"/>
              <a:buChar char="●"/>
              <a:defRPr/>
            </a:lvl4pPr>
            <a:lvl5pPr marL="3048000" lvl="4" indent="-423545">
              <a:spcBef>
                <a:spcPts val="0"/>
              </a:spcBef>
              <a:spcAft>
                <a:spcPts val="0"/>
              </a:spcAft>
              <a:buSzPts val="1400"/>
              <a:buChar char="○"/>
              <a:defRPr/>
            </a:lvl5pPr>
            <a:lvl6pPr marL="3657600" lvl="5" indent="-423545">
              <a:spcBef>
                <a:spcPts val="0"/>
              </a:spcBef>
              <a:spcAft>
                <a:spcPts val="0"/>
              </a:spcAft>
              <a:buSzPts val="1400"/>
              <a:buChar char="■"/>
              <a:defRPr/>
            </a:lvl6pPr>
            <a:lvl7pPr marL="4267200" lvl="6" indent="-423545">
              <a:spcBef>
                <a:spcPts val="0"/>
              </a:spcBef>
              <a:spcAft>
                <a:spcPts val="0"/>
              </a:spcAft>
              <a:buSzPts val="1400"/>
              <a:buChar char="●"/>
              <a:defRPr/>
            </a:lvl7pPr>
            <a:lvl8pPr marL="4876800" lvl="7" indent="-423545">
              <a:spcBef>
                <a:spcPts val="0"/>
              </a:spcBef>
              <a:spcAft>
                <a:spcPts val="0"/>
              </a:spcAft>
              <a:buSzPts val="1400"/>
              <a:buChar char="○"/>
              <a:defRPr/>
            </a:lvl8pPr>
            <a:lvl9pPr marL="5486400" lvl="8" indent="-423545">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3997533"/>
            <a:ext cx="12192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680600" y="1676400"/>
            <a:ext cx="10830800" cy="21180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None/>
              <a:defRPr sz="64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12" name="Google Shape;12;p2"/>
          <p:cNvSpPr txBox="1">
            <a:spLocks noGrp="1"/>
          </p:cNvSpPr>
          <p:nvPr>
            <p:ph type="subTitle" idx="1"/>
          </p:nvPr>
        </p:nvSpPr>
        <p:spPr>
          <a:xfrm>
            <a:off x="680600" y="4243084"/>
            <a:ext cx="10830800" cy="84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3200">
                <a:solidFill>
                  <a:schemeClr val="lt1"/>
                </a:solidFill>
              </a:defRPr>
            </a:lvl1pPr>
            <a:lvl2pPr lvl="1">
              <a:lnSpc>
                <a:spcPct val="100000"/>
              </a:lnSpc>
              <a:spcBef>
                <a:spcPts val="0"/>
              </a:spcBef>
              <a:spcAft>
                <a:spcPts val="0"/>
              </a:spcAft>
              <a:buClr>
                <a:schemeClr val="lt1"/>
              </a:buClr>
              <a:buSzPts val="2400"/>
              <a:buNone/>
              <a:defRPr sz="3200">
                <a:solidFill>
                  <a:schemeClr val="lt1"/>
                </a:solidFill>
              </a:defRPr>
            </a:lvl2pPr>
            <a:lvl3pPr lvl="2">
              <a:lnSpc>
                <a:spcPct val="100000"/>
              </a:lnSpc>
              <a:spcBef>
                <a:spcPts val="0"/>
              </a:spcBef>
              <a:spcAft>
                <a:spcPts val="0"/>
              </a:spcAft>
              <a:buClr>
                <a:schemeClr val="lt1"/>
              </a:buClr>
              <a:buSzPts val="2400"/>
              <a:buNone/>
              <a:defRPr sz="3200">
                <a:solidFill>
                  <a:schemeClr val="lt1"/>
                </a:solidFill>
              </a:defRPr>
            </a:lvl3pPr>
            <a:lvl4pPr lvl="3">
              <a:lnSpc>
                <a:spcPct val="100000"/>
              </a:lnSpc>
              <a:spcBef>
                <a:spcPts val="0"/>
              </a:spcBef>
              <a:spcAft>
                <a:spcPts val="0"/>
              </a:spcAft>
              <a:buClr>
                <a:schemeClr val="lt1"/>
              </a:buClr>
              <a:buSzPts val="2400"/>
              <a:buNone/>
              <a:defRPr sz="3200">
                <a:solidFill>
                  <a:schemeClr val="lt1"/>
                </a:solidFill>
              </a:defRPr>
            </a:lvl4pPr>
            <a:lvl5pPr lvl="4">
              <a:lnSpc>
                <a:spcPct val="100000"/>
              </a:lnSpc>
              <a:spcBef>
                <a:spcPts val="0"/>
              </a:spcBef>
              <a:spcAft>
                <a:spcPts val="0"/>
              </a:spcAft>
              <a:buClr>
                <a:schemeClr val="lt1"/>
              </a:buClr>
              <a:buSzPts val="2400"/>
              <a:buNone/>
              <a:defRPr sz="3200">
                <a:solidFill>
                  <a:schemeClr val="lt1"/>
                </a:solidFill>
              </a:defRPr>
            </a:lvl5pPr>
            <a:lvl6pPr lvl="5">
              <a:lnSpc>
                <a:spcPct val="100000"/>
              </a:lnSpc>
              <a:spcBef>
                <a:spcPts val="0"/>
              </a:spcBef>
              <a:spcAft>
                <a:spcPts val="0"/>
              </a:spcAft>
              <a:buClr>
                <a:schemeClr val="lt1"/>
              </a:buClr>
              <a:buSzPts val="2400"/>
              <a:buNone/>
              <a:defRPr sz="3200">
                <a:solidFill>
                  <a:schemeClr val="lt1"/>
                </a:solidFill>
              </a:defRPr>
            </a:lvl6pPr>
            <a:lvl7pPr lvl="6">
              <a:lnSpc>
                <a:spcPct val="100000"/>
              </a:lnSpc>
              <a:spcBef>
                <a:spcPts val="0"/>
              </a:spcBef>
              <a:spcAft>
                <a:spcPts val="0"/>
              </a:spcAft>
              <a:buClr>
                <a:schemeClr val="lt1"/>
              </a:buClr>
              <a:buSzPts val="2400"/>
              <a:buNone/>
              <a:defRPr sz="3200">
                <a:solidFill>
                  <a:schemeClr val="lt1"/>
                </a:solidFill>
              </a:defRPr>
            </a:lvl7pPr>
            <a:lvl8pPr lvl="7">
              <a:lnSpc>
                <a:spcPct val="100000"/>
              </a:lnSpc>
              <a:spcBef>
                <a:spcPts val="0"/>
              </a:spcBef>
              <a:spcAft>
                <a:spcPts val="0"/>
              </a:spcAft>
              <a:buClr>
                <a:schemeClr val="lt1"/>
              </a:buClr>
              <a:buSzPts val="2400"/>
              <a:buNone/>
              <a:defRPr sz="3200">
                <a:solidFill>
                  <a:schemeClr val="lt1"/>
                </a:solidFill>
              </a:defRPr>
            </a:lvl8pPr>
            <a:lvl9pPr lvl="8">
              <a:lnSpc>
                <a:spcPct val="100000"/>
              </a:lnSpc>
              <a:spcBef>
                <a:spcPts val="0"/>
              </a:spcBef>
              <a:spcAft>
                <a:spcPts val="0"/>
              </a:spcAft>
              <a:buClr>
                <a:schemeClr val="lt1"/>
              </a:buClr>
              <a:buSzPts val="2400"/>
              <a:buNone/>
              <a:defRPr sz="3200">
                <a:solidFill>
                  <a:schemeClr val="lt1"/>
                </a:solidFill>
              </a:defRPr>
            </a:lvl9pPr>
          </a:lstStyle>
          <a:p>
            <a:endParaRPr/>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3997533"/>
            <a:ext cx="12192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680600" y="2743200"/>
            <a:ext cx="10830800" cy="103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4800">
                <a:solidFill>
                  <a:schemeClr val="lt1"/>
                </a:solidFill>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 name="Google Shape;20;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600" lvl="0" indent="-457200">
              <a:spcBef>
                <a:spcPts val="0"/>
              </a:spcBef>
              <a:spcAft>
                <a:spcPts val="0"/>
              </a:spcAft>
              <a:buSzPts val="1800"/>
              <a:buChar char="●"/>
              <a:defRPr/>
            </a:lvl1pPr>
            <a:lvl2pPr marL="1219200" lvl="1" indent="-423545">
              <a:spcBef>
                <a:spcPts val="0"/>
              </a:spcBef>
              <a:spcAft>
                <a:spcPts val="0"/>
              </a:spcAft>
              <a:buSzPts val="1400"/>
              <a:buChar char="○"/>
              <a:defRPr/>
            </a:lvl2pPr>
            <a:lvl3pPr marL="1828800" lvl="2" indent="-423545">
              <a:spcBef>
                <a:spcPts val="0"/>
              </a:spcBef>
              <a:spcAft>
                <a:spcPts val="0"/>
              </a:spcAft>
              <a:buSzPts val="1400"/>
              <a:buChar char="■"/>
              <a:defRPr/>
            </a:lvl3pPr>
            <a:lvl4pPr marL="2438400" lvl="3" indent="-423545">
              <a:spcBef>
                <a:spcPts val="0"/>
              </a:spcBef>
              <a:spcAft>
                <a:spcPts val="0"/>
              </a:spcAft>
              <a:buSzPts val="1400"/>
              <a:buChar char="●"/>
              <a:defRPr/>
            </a:lvl4pPr>
            <a:lvl5pPr marL="3048000" lvl="4" indent="-423545">
              <a:spcBef>
                <a:spcPts val="0"/>
              </a:spcBef>
              <a:spcAft>
                <a:spcPts val="0"/>
              </a:spcAft>
              <a:buSzPts val="1400"/>
              <a:buChar char="○"/>
              <a:defRPr/>
            </a:lvl5pPr>
            <a:lvl6pPr marL="3657600" lvl="5" indent="-423545">
              <a:spcBef>
                <a:spcPts val="0"/>
              </a:spcBef>
              <a:spcAft>
                <a:spcPts val="0"/>
              </a:spcAft>
              <a:buSzPts val="1400"/>
              <a:buChar char="■"/>
              <a:defRPr/>
            </a:lvl6pPr>
            <a:lvl7pPr marL="4267200" lvl="6" indent="-423545">
              <a:spcBef>
                <a:spcPts val="0"/>
              </a:spcBef>
              <a:spcAft>
                <a:spcPts val="0"/>
              </a:spcAft>
              <a:buSzPts val="1400"/>
              <a:buChar char="●"/>
              <a:defRPr/>
            </a:lvl7pPr>
            <a:lvl8pPr marL="4876800" lvl="7" indent="-423545">
              <a:spcBef>
                <a:spcPts val="0"/>
              </a:spcBef>
              <a:spcAft>
                <a:spcPts val="0"/>
              </a:spcAft>
              <a:buSzPts val="1400"/>
              <a:buChar char="○"/>
              <a:defRPr/>
            </a:lvl8pPr>
            <a:lvl9pPr marL="5486400" lvl="8" indent="-423545">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600" lvl="0" indent="-423545">
              <a:spcBef>
                <a:spcPts val="0"/>
              </a:spcBef>
              <a:spcAft>
                <a:spcPts val="0"/>
              </a:spcAft>
              <a:buSzPts val="1400"/>
              <a:buChar char="●"/>
              <a:defRPr sz="1865"/>
            </a:lvl1pPr>
            <a:lvl2pPr marL="1219200" lvl="1" indent="-406400">
              <a:spcBef>
                <a:spcPts val="0"/>
              </a:spcBef>
              <a:spcAft>
                <a:spcPts val="0"/>
              </a:spcAft>
              <a:buSzPts val="1200"/>
              <a:buChar char="○"/>
              <a:defRPr sz="1600"/>
            </a:lvl2pPr>
            <a:lvl3pPr marL="1828800" lvl="2" indent="-406400">
              <a:spcBef>
                <a:spcPts val="0"/>
              </a:spcBef>
              <a:spcAft>
                <a:spcPts val="0"/>
              </a:spcAft>
              <a:buSzPts val="1200"/>
              <a:buChar char="■"/>
              <a:defRPr sz="1600"/>
            </a:lvl3pPr>
            <a:lvl4pPr marL="2438400" lvl="3" indent="-406400">
              <a:spcBef>
                <a:spcPts val="0"/>
              </a:spcBef>
              <a:spcAft>
                <a:spcPts val="0"/>
              </a:spcAft>
              <a:buSzPts val="1200"/>
              <a:buChar char="●"/>
              <a:defRPr sz="1600"/>
            </a:lvl4pPr>
            <a:lvl5pPr marL="3048000" lvl="4" indent="-406400">
              <a:spcBef>
                <a:spcPts val="0"/>
              </a:spcBef>
              <a:spcAft>
                <a:spcPts val="0"/>
              </a:spcAft>
              <a:buSzPts val="1200"/>
              <a:buChar char="○"/>
              <a:defRPr sz="1600"/>
            </a:lvl5pPr>
            <a:lvl6pPr marL="3657600" lvl="5" indent="-406400">
              <a:spcBef>
                <a:spcPts val="0"/>
              </a:spcBef>
              <a:spcAft>
                <a:spcPts val="0"/>
              </a:spcAft>
              <a:buSzPts val="1200"/>
              <a:buChar char="■"/>
              <a:defRPr sz="1600"/>
            </a:lvl6pPr>
            <a:lvl7pPr marL="4267200" lvl="6" indent="-406400">
              <a:spcBef>
                <a:spcPts val="0"/>
              </a:spcBef>
              <a:spcAft>
                <a:spcPts val="0"/>
              </a:spcAft>
              <a:buSzPts val="1200"/>
              <a:buChar char="●"/>
              <a:defRPr sz="1600"/>
            </a:lvl7pPr>
            <a:lvl8pPr marL="4876800" lvl="7" indent="-406400">
              <a:spcBef>
                <a:spcPts val="0"/>
              </a:spcBef>
              <a:spcAft>
                <a:spcPts val="0"/>
              </a:spcAft>
              <a:buSzPts val="1200"/>
              <a:buChar char="○"/>
              <a:defRPr sz="1600"/>
            </a:lvl8pPr>
            <a:lvl9pPr marL="5486400" lvl="8" indent="-406400">
              <a:spcBef>
                <a:spcPts val="0"/>
              </a:spcBef>
              <a:spcAft>
                <a:spcPts val="0"/>
              </a:spcAft>
              <a:buSzPts val="1200"/>
              <a:buChar char="■"/>
              <a:defRPr sz="1600"/>
            </a:lvl9pPr>
          </a:lstStyle>
          <a:p>
            <a:endParaRPr/>
          </a:p>
        </p:txBody>
      </p:sp>
      <p:sp>
        <p:nvSpPr>
          <p:cNvPr id="26" name="Google Shape;26;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600" lvl="0" indent="-423545">
              <a:spcBef>
                <a:spcPts val="0"/>
              </a:spcBef>
              <a:spcAft>
                <a:spcPts val="0"/>
              </a:spcAft>
              <a:buSzPts val="1400"/>
              <a:buChar char="●"/>
              <a:defRPr sz="1865"/>
            </a:lvl1pPr>
            <a:lvl2pPr marL="1219200" lvl="1" indent="-406400">
              <a:spcBef>
                <a:spcPts val="0"/>
              </a:spcBef>
              <a:spcAft>
                <a:spcPts val="0"/>
              </a:spcAft>
              <a:buSzPts val="1200"/>
              <a:buChar char="○"/>
              <a:defRPr sz="1600"/>
            </a:lvl2pPr>
            <a:lvl3pPr marL="1828800" lvl="2" indent="-406400">
              <a:spcBef>
                <a:spcPts val="0"/>
              </a:spcBef>
              <a:spcAft>
                <a:spcPts val="0"/>
              </a:spcAft>
              <a:buSzPts val="1200"/>
              <a:buChar char="■"/>
              <a:defRPr sz="1600"/>
            </a:lvl3pPr>
            <a:lvl4pPr marL="2438400" lvl="3" indent="-406400">
              <a:spcBef>
                <a:spcPts val="0"/>
              </a:spcBef>
              <a:spcAft>
                <a:spcPts val="0"/>
              </a:spcAft>
              <a:buSzPts val="1200"/>
              <a:buChar char="●"/>
              <a:defRPr sz="1600"/>
            </a:lvl4pPr>
            <a:lvl5pPr marL="3048000" lvl="4" indent="-406400">
              <a:spcBef>
                <a:spcPts val="0"/>
              </a:spcBef>
              <a:spcAft>
                <a:spcPts val="0"/>
              </a:spcAft>
              <a:buSzPts val="1200"/>
              <a:buChar char="○"/>
              <a:defRPr sz="1600"/>
            </a:lvl5pPr>
            <a:lvl6pPr marL="3657600" lvl="5" indent="-406400">
              <a:spcBef>
                <a:spcPts val="0"/>
              </a:spcBef>
              <a:spcAft>
                <a:spcPts val="0"/>
              </a:spcAft>
              <a:buSzPts val="1200"/>
              <a:buChar char="■"/>
              <a:defRPr sz="1600"/>
            </a:lvl6pPr>
            <a:lvl7pPr marL="4267200" lvl="6" indent="-406400">
              <a:spcBef>
                <a:spcPts val="0"/>
              </a:spcBef>
              <a:spcAft>
                <a:spcPts val="0"/>
              </a:spcAft>
              <a:buSzPts val="1200"/>
              <a:buChar char="●"/>
              <a:defRPr sz="1600"/>
            </a:lvl7pPr>
            <a:lvl8pPr marL="4876800" lvl="7" indent="-406400">
              <a:spcBef>
                <a:spcPts val="0"/>
              </a:spcBef>
              <a:spcAft>
                <a:spcPts val="0"/>
              </a:spcAft>
              <a:buSzPts val="1200"/>
              <a:buChar char="○"/>
              <a:defRPr sz="1600"/>
            </a:lvl8pPr>
            <a:lvl9pPr marL="5486400" lvl="8" indent="-406400">
              <a:spcBef>
                <a:spcPts val="0"/>
              </a:spcBef>
              <a:spcAft>
                <a:spcPts val="0"/>
              </a:spcAft>
              <a:buSzPts val="1200"/>
              <a:buChar char="■"/>
              <a:defRPr sz="1600"/>
            </a:lvl9pPr>
          </a:lstStyle>
          <a:p>
            <a:endParaRPr/>
          </a:p>
        </p:txBody>
      </p:sp>
      <p:sp>
        <p:nvSpPr>
          <p:cNvPr id="27" name="Google Shape;27;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3" name="Google Shape;33;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600" lvl="0" indent="-406400">
              <a:spcBef>
                <a:spcPts val="0"/>
              </a:spcBef>
              <a:spcAft>
                <a:spcPts val="0"/>
              </a:spcAft>
              <a:buSzPts val="1200"/>
              <a:buChar char="●"/>
              <a:defRPr sz="1600"/>
            </a:lvl1pPr>
            <a:lvl2pPr marL="1219200" lvl="1" indent="-406400">
              <a:spcBef>
                <a:spcPts val="0"/>
              </a:spcBef>
              <a:spcAft>
                <a:spcPts val="0"/>
              </a:spcAft>
              <a:buSzPts val="1200"/>
              <a:buChar char="○"/>
              <a:defRPr sz="1600"/>
            </a:lvl2pPr>
            <a:lvl3pPr marL="1828800" lvl="2" indent="-406400">
              <a:spcBef>
                <a:spcPts val="0"/>
              </a:spcBef>
              <a:spcAft>
                <a:spcPts val="0"/>
              </a:spcAft>
              <a:buSzPts val="1200"/>
              <a:buChar char="■"/>
              <a:defRPr sz="1600"/>
            </a:lvl3pPr>
            <a:lvl4pPr marL="2438400" lvl="3" indent="-406400">
              <a:spcBef>
                <a:spcPts val="0"/>
              </a:spcBef>
              <a:spcAft>
                <a:spcPts val="0"/>
              </a:spcAft>
              <a:buSzPts val="1200"/>
              <a:buChar char="●"/>
              <a:defRPr sz="1600"/>
            </a:lvl4pPr>
            <a:lvl5pPr marL="3048000" lvl="4" indent="-406400">
              <a:spcBef>
                <a:spcPts val="0"/>
              </a:spcBef>
              <a:spcAft>
                <a:spcPts val="0"/>
              </a:spcAft>
              <a:buSzPts val="1200"/>
              <a:buChar char="○"/>
              <a:defRPr sz="1600"/>
            </a:lvl5pPr>
            <a:lvl6pPr marL="3657600" lvl="5" indent="-406400">
              <a:spcBef>
                <a:spcPts val="0"/>
              </a:spcBef>
              <a:spcAft>
                <a:spcPts val="0"/>
              </a:spcAft>
              <a:buSzPts val="1200"/>
              <a:buChar char="■"/>
              <a:defRPr sz="1600"/>
            </a:lvl6pPr>
            <a:lvl7pPr marL="4267200" lvl="6" indent="-406400">
              <a:spcBef>
                <a:spcPts val="0"/>
              </a:spcBef>
              <a:spcAft>
                <a:spcPts val="0"/>
              </a:spcAft>
              <a:buSzPts val="1200"/>
              <a:buChar char="●"/>
              <a:defRPr sz="1600"/>
            </a:lvl7pPr>
            <a:lvl8pPr marL="4876800" lvl="7" indent="-406400">
              <a:spcBef>
                <a:spcPts val="0"/>
              </a:spcBef>
              <a:spcAft>
                <a:spcPts val="0"/>
              </a:spcAft>
              <a:buSzPts val="1200"/>
              <a:buChar char="○"/>
              <a:defRPr sz="1600"/>
            </a:lvl8pPr>
            <a:lvl9pPr marL="5486400" lvl="8" indent="-406400">
              <a:spcBef>
                <a:spcPts val="0"/>
              </a:spcBef>
              <a:spcAft>
                <a:spcPts val="0"/>
              </a:spcAft>
              <a:buSzPts val="1200"/>
              <a:buChar char="■"/>
              <a:defRPr sz="1600"/>
            </a:lvl9pPr>
          </a:lstStyle>
          <a:p>
            <a:endParaRPr/>
          </a:p>
        </p:txBody>
      </p:sp>
      <p:sp>
        <p:nvSpPr>
          <p:cNvPr id="34" name="Google Shape;34;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653667" y="701800"/>
            <a:ext cx="77300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7" name="Google Shape;37;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6096000" y="10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cxnSp>
        <p:nvCxnSpPr>
          <p:cNvPr id="40" name="Google Shape;40;p9"/>
          <p:cNvCxnSpPr/>
          <p:nvPr/>
        </p:nvCxnSpPr>
        <p:spPr>
          <a:xfrm>
            <a:off x="6706233" y="5994000"/>
            <a:ext cx="6244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354000" y="1607767"/>
            <a:ext cx="5393600" cy="2012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2" name="Google Shape;42;p9"/>
          <p:cNvSpPr txBox="1">
            <a:spLocks noGrp="1"/>
          </p:cNvSpPr>
          <p:nvPr>
            <p:ph type="subTitle" idx="1"/>
          </p:nvPr>
        </p:nvSpPr>
        <p:spPr>
          <a:xfrm>
            <a:off x="354000" y="3692001"/>
            <a:ext cx="53936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3" name="Google Shape;43;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600" lvl="0" indent="-457200">
              <a:spcBef>
                <a:spcPts val="0"/>
              </a:spcBef>
              <a:spcAft>
                <a:spcPts val="0"/>
              </a:spcAft>
              <a:buClr>
                <a:schemeClr val="lt1"/>
              </a:buClr>
              <a:buSzPts val="1800"/>
              <a:buChar char="●"/>
              <a:defRPr>
                <a:solidFill>
                  <a:schemeClr val="lt1"/>
                </a:solidFill>
              </a:defRPr>
            </a:lvl1pPr>
            <a:lvl2pPr marL="1219200" lvl="1" indent="-423545">
              <a:spcBef>
                <a:spcPts val="0"/>
              </a:spcBef>
              <a:spcAft>
                <a:spcPts val="0"/>
              </a:spcAft>
              <a:buClr>
                <a:schemeClr val="lt1"/>
              </a:buClr>
              <a:buSzPts val="1400"/>
              <a:buChar char="○"/>
              <a:defRPr>
                <a:solidFill>
                  <a:schemeClr val="lt1"/>
                </a:solidFill>
              </a:defRPr>
            </a:lvl2pPr>
            <a:lvl3pPr marL="1828800" lvl="2" indent="-423545">
              <a:spcBef>
                <a:spcPts val="0"/>
              </a:spcBef>
              <a:spcAft>
                <a:spcPts val="0"/>
              </a:spcAft>
              <a:buClr>
                <a:schemeClr val="lt1"/>
              </a:buClr>
              <a:buSzPts val="1400"/>
              <a:buChar char="■"/>
              <a:defRPr>
                <a:solidFill>
                  <a:schemeClr val="lt1"/>
                </a:solidFill>
              </a:defRPr>
            </a:lvl3pPr>
            <a:lvl4pPr marL="2438400" lvl="3" indent="-423545">
              <a:spcBef>
                <a:spcPts val="0"/>
              </a:spcBef>
              <a:spcAft>
                <a:spcPts val="0"/>
              </a:spcAft>
              <a:buClr>
                <a:schemeClr val="lt1"/>
              </a:buClr>
              <a:buSzPts val="1400"/>
              <a:buChar char="●"/>
              <a:defRPr>
                <a:solidFill>
                  <a:schemeClr val="lt1"/>
                </a:solidFill>
              </a:defRPr>
            </a:lvl4pPr>
            <a:lvl5pPr marL="3048000" lvl="4" indent="-423545">
              <a:spcBef>
                <a:spcPts val="0"/>
              </a:spcBef>
              <a:spcAft>
                <a:spcPts val="0"/>
              </a:spcAft>
              <a:buClr>
                <a:schemeClr val="lt1"/>
              </a:buClr>
              <a:buSzPts val="1400"/>
              <a:buChar char="○"/>
              <a:defRPr>
                <a:solidFill>
                  <a:schemeClr val="lt1"/>
                </a:solidFill>
              </a:defRPr>
            </a:lvl5pPr>
            <a:lvl6pPr marL="3657600" lvl="5" indent="-423545">
              <a:spcBef>
                <a:spcPts val="0"/>
              </a:spcBef>
              <a:spcAft>
                <a:spcPts val="0"/>
              </a:spcAft>
              <a:buClr>
                <a:schemeClr val="lt1"/>
              </a:buClr>
              <a:buSzPts val="1400"/>
              <a:buChar char="■"/>
              <a:defRPr>
                <a:solidFill>
                  <a:schemeClr val="lt1"/>
                </a:solidFill>
              </a:defRPr>
            </a:lvl6pPr>
            <a:lvl7pPr marL="4267200" lvl="6" indent="-423545">
              <a:spcBef>
                <a:spcPts val="0"/>
              </a:spcBef>
              <a:spcAft>
                <a:spcPts val="0"/>
              </a:spcAft>
              <a:buClr>
                <a:schemeClr val="lt1"/>
              </a:buClr>
              <a:buSzPts val="1400"/>
              <a:buChar char="●"/>
              <a:defRPr>
                <a:solidFill>
                  <a:schemeClr val="lt1"/>
                </a:solidFill>
              </a:defRPr>
            </a:lvl7pPr>
            <a:lvl8pPr marL="4876800" lvl="7" indent="-423545">
              <a:spcBef>
                <a:spcPts val="0"/>
              </a:spcBef>
              <a:spcAft>
                <a:spcPts val="0"/>
              </a:spcAft>
              <a:buClr>
                <a:schemeClr val="lt1"/>
              </a:buClr>
              <a:buSzPts val="1400"/>
              <a:buChar char="○"/>
              <a:defRPr>
                <a:solidFill>
                  <a:schemeClr val="lt1"/>
                </a:solidFill>
              </a:defRPr>
            </a:lvl8pPr>
            <a:lvl9pPr marL="5486400" lvl="8" indent="-423545">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4400" b="0">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9100"/>
            <a:ext cx="7998400" cy="798400"/>
          </a:xfrm>
          <a:prstGeom prst="rect">
            <a:avLst/>
          </a:prstGeom>
        </p:spPr>
        <p:txBody>
          <a:bodyPr spcFirstLastPara="1" wrap="square" lIns="91425" tIns="91425" rIns="91425" bIns="91425" anchor="ctr" anchorCtr="0">
            <a:normAutofit/>
          </a:bodyPr>
          <a:lstStyle>
            <a:lvl1pPr marL="609600" lvl="0" indent="-304800">
              <a:lnSpc>
                <a:spcPct val="100000"/>
              </a:lnSpc>
              <a:spcBef>
                <a:spcPts val="0"/>
              </a:spcBef>
              <a:spcAft>
                <a:spcPts val="0"/>
              </a:spcAft>
              <a:buSzPts val="2100"/>
              <a:buNone/>
              <a:defRPr sz="2800"/>
            </a:lvl1pPr>
          </a:lstStyle>
          <a:p>
            <a:endParaRPr/>
          </a:p>
        </p:txBody>
      </p:sp>
      <p:sp>
        <p:nvSpPr>
          <p:cNvPr id="47" name="Google Shape;47;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0" name="Google Shape;50;p11"/>
          <p:cNvSpPr txBox="1">
            <a:spLocks noGrp="1"/>
          </p:cNvSpPr>
          <p:nvPr>
            <p:ph type="title" hasCustomPrompt="1"/>
          </p:nvPr>
        </p:nvSpPr>
        <p:spPr>
          <a:xfrm>
            <a:off x="415600" y="1321967"/>
            <a:ext cx="11360800" cy="2557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8665" b="1"/>
            </a:lvl1pPr>
            <a:lvl2pPr lvl="1" algn="ctr">
              <a:spcBef>
                <a:spcPts val="0"/>
              </a:spcBef>
              <a:spcAft>
                <a:spcPts val="0"/>
              </a:spcAft>
              <a:buSzPts val="14000"/>
              <a:buNone/>
              <a:defRPr sz="18665" b="1"/>
            </a:lvl2pPr>
            <a:lvl3pPr lvl="2" algn="ctr">
              <a:spcBef>
                <a:spcPts val="0"/>
              </a:spcBef>
              <a:spcAft>
                <a:spcPts val="0"/>
              </a:spcAft>
              <a:buSzPts val="14000"/>
              <a:buNone/>
              <a:defRPr sz="18665" b="1"/>
            </a:lvl3pPr>
            <a:lvl4pPr lvl="3" algn="ctr">
              <a:spcBef>
                <a:spcPts val="0"/>
              </a:spcBef>
              <a:spcAft>
                <a:spcPts val="0"/>
              </a:spcAft>
              <a:buSzPts val="14000"/>
              <a:buNone/>
              <a:defRPr sz="18665" b="1"/>
            </a:lvl4pPr>
            <a:lvl5pPr lvl="4" algn="ctr">
              <a:spcBef>
                <a:spcPts val="0"/>
              </a:spcBef>
              <a:spcAft>
                <a:spcPts val="0"/>
              </a:spcAft>
              <a:buSzPts val="14000"/>
              <a:buNone/>
              <a:defRPr sz="18665" b="1"/>
            </a:lvl5pPr>
            <a:lvl6pPr lvl="5" algn="ctr">
              <a:spcBef>
                <a:spcPts val="0"/>
              </a:spcBef>
              <a:spcAft>
                <a:spcPts val="0"/>
              </a:spcAft>
              <a:buSzPts val="14000"/>
              <a:buNone/>
              <a:defRPr sz="18665" b="1"/>
            </a:lvl6pPr>
            <a:lvl7pPr lvl="6" algn="ctr">
              <a:spcBef>
                <a:spcPts val="0"/>
              </a:spcBef>
              <a:spcAft>
                <a:spcPts val="0"/>
              </a:spcAft>
              <a:buSzPts val="14000"/>
              <a:buNone/>
              <a:defRPr sz="18665" b="1"/>
            </a:lvl7pPr>
            <a:lvl8pPr lvl="7" algn="ctr">
              <a:spcBef>
                <a:spcPts val="0"/>
              </a:spcBef>
              <a:spcAft>
                <a:spcPts val="0"/>
              </a:spcAft>
              <a:buSzPts val="14000"/>
              <a:buNone/>
              <a:defRPr sz="18665" b="1"/>
            </a:lvl8pPr>
            <a:lvl9pPr lvl="8" algn="ctr">
              <a:spcBef>
                <a:spcPts val="0"/>
              </a:spcBef>
              <a:spcAft>
                <a:spcPts val="0"/>
              </a:spcAft>
              <a:buSzPts val="14000"/>
              <a:buNone/>
              <a:defRPr sz="18665" b="1"/>
            </a:lvl9pPr>
          </a:lstStyle>
          <a:p>
            <a:r>
              <a:t>xx%</a:t>
            </a:r>
          </a:p>
        </p:txBody>
      </p:sp>
      <p:sp>
        <p:nvSpPr>
          <p:cNvPr id="51" name="Google Shape;51;p11"/>
          <p:cNvSpPr txBox="1">
            <a:spLocks noGrp="1"/>
          </p:cNvSpPr>
          <p:nvPr>
            <p:ph type="body" idx="1"/>
          </p:nvPr>
        </p:nvSpPr>
        <p:spPr>
          <a:xfrm>
            <a:off x="415600" y="4095067"/>
            <a:ext cx="11360800" cy="1202400"/>
          </a:xfrm>
          <a:prstGeom prst="rect">
            <a:avLst/>
          </a:prstGeom>
        </p:spPr>
        <p:txBody>
          <a:bodyPr spcFirstLastPara="1" wrap="square" lIns="91425" tIns="91425" rIns="91425" bIns="91425" anchor="t" anchorCtr="0">
            <a:normAutofit/>
          </a:bodyPr>
          <a:lstStyle>
            <a:lvl1pPr marL="609600" lvl="0" indent="-457200" algn="ctr">
              <a:spcBef>
                <a:spcPts val="0"/>
              </a:spcBef>
              <a:spcAft>
                <a:spcPts val="0"/>
              </a:spcAft>
              <a:buSzPts val="1800"/>
              <a:buChar char="●"/>
              <a:defRPr/>
            </a:lvl1pPr>
            <a:lvl2pPr marL="1219200" lvl="1" indent="-423545" algn="ctr">
              <a:spcBef>
                <a:spcPts val="0"/>
              </a:spcBef>
              <a:spcAft>
                <a:spcPts val="0"/>
              </a:spcAft>
              <a:buSzPts val="1400"/>
              <a:buChar char="○"/>
              <a:defRPr/>
            </a:lvl2pPr>
            <a:lvl3pPr marL="1828800" lvl="2" indent="-423545" algn="ctr">
              <a:spcBef>
                <a:spcPts val="0"/>
              </a:spcBef>
              <a:spcAft>
                <a:spcPts val="0"/>
              </a:spcAft>
              <a:buSzPts val="1400"/>
              <a:buChar char="■"/>
              <a:defRPr/>
            </a:lvl3pPr>
            <a:lvl4pPr marL="2438400" lvl="3" indent="-423545" algn="ctr">
              <a:spcBef>
                <a:spcPts val="0"/>
              </a:spcBef>
              <a:spcAft>
                <a:spcPts val="0"/>
              </a:spcAft>
              <a:buSzPts val="1400"/>
              <a:buChar char="●"/>
              <a:defRPr/>
            </a:lvl4pPr>
            <a:lvl5pPr marL="3048000" lvl="4" indent="-423545" algn="ctr">
              <a:spcBef>
                <a:spcPts val="0"/>
              </a:spcBef>
              <a:spcAft>
                <a:spcPts val="0"/>
              </a:spcAft>
              <a:buSzPts val="1400"/>
              <a:buChar char="○"/>
              <a:defRPr/>
            </a:lvl5pPr>
            <a:lvl6pPr marL="3657600" lvl="5" indent="-423545" algn="ctr">
              <a:spcBef>
                <a:spcPts val="0"/>
              </a:spcBef>
              <a:spcAft>
                <a:spcPts val="0"/>
              </a:spcAft>
              <a:buSzPts val="1400"/>
              <a:buChar char="■"/>
              <a:defRPr/>
            </a:lvl6pPr>
            <a:lvl7pPr marL="4267200" lvl="6" indent="-423545" algn="ctr">
              <a:spcBef>
                <a:spcPts val="0"/>
              </a:spcBef>
              <a:spcAft>
                <a:spcPts val="0"/>
              </a:spcAft>
              <a:buSzPts val="1400"/>
              <a:buChar char="●"/>
              <a:defRPr/>
            </a:lvl7pPr>
            <a:lvl8pPr marL="4876800" lvl="7" indent="-423545" algn="ctr">
              <a:spcBef>
                <a:spcPts val="0"/>
              </a:spcBef>
              <a:spcAft>
                <a:spcPts val="0"/>
              </a:spcAft>
              <a:buSzPts val="1400"/>
              <a:buChar char="○"/>
              <a:defRPr/>
            </a:lvl8pPr>
            <a:lvl9pPr marL="5486400" lvl="8" indent="-423545"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3997533"/>
            <a:ext cx="12192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680600" y="1676400"/>
            <a:ext cx="10830800" cy="21180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None/>
              <a:defRPr sz="64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12" name="Google Shape;12;p2"/>
          <p:cNvSpPr txBox="1">
            <a:spLocks noGrp="1"/>
          </p:cNvSpPr>
          <p:nvPr>
            <p:ph type="subTitle" idx="1"/>
          </p:nvPr>
        </p:nvSpPr>
        <p:spPr>
          <a:xfrm>
            <a:off x="680600" y="4243084"/>
            <a:ext cx="10830800" cy="84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3200">
                <a:solidFill>
                  <a:schemeClr val="lt1"/>
                </a:solidFill>
              </a:defRPr>
            </a:lvl1pPr>
            <a:lvl2pPr lvl="1">
              <a:lnSpc>
                <a:spcPct val="100000"/>
              </a:lnSpc>
              <a:spcBef>
                <a:spcPts val="0"/>
              </a:spcBef>
              <a:spcAft>
                <a:spcPts val="0"/>
              </a:spcAft>
              <a:buClr>
                <a:schemeClr val="lt1"/>
              </a:buClr>
              <a:buSzPts val="2400"/>
              <a:buNone/>
              <a:defRPr sz="3200">
                <a:solidFill>
                  <a:schemeClr val="lt1"/>
                </a:solidFill>
              </a:defRPr>
            </a:lvl2pPr>
            <a:lvl3pPr lvl="2">
              <a:lnSpc>
                <a:spcPct val="100000"/>
              </a:lnSpc>
              <a:spcBef>
                <a:spcPts val="0"/>
              </a:spcBef>
              <a:spcAft>
                <a:spcPts val="0"/>
              </a:spcAft>
              <a:buClr>
                <a:schemeClr val="lt1"/>
              </a:buClr>
              <a:buSzPts val="2400"/>
              <a:buNone/>
              <a:defRPr sz="3200">
                <a:solidFill>
                  <a:schemeClr val="lt1"/>
                </a:solidFill>
              </a:defRPr>
            </a:lvl3pPr>
            <a:lvl4pPr lvl="3">
              <a:lnSpc>
                <a:spcPct val="100000"/>
              </a:lnSpc>
              <a:spcBef>
                <a:spcPts val="0"/>
              </a:spcBef>
              <a:spcAft>
                <a:spcPts val="0"/>
              </a:spcAft>
              <a:buClr>
                <a:schemeClr val="lt1"/>
              </a:buClr>
              <a:buSzPts val="2400"/>
              <a:buNone/>
              <a:defRPr sz="3200">
                <a:solidFill>
                  <a:schemeClr val="lt1"/>
                </a:solidFill>
              </a:defRPr>
            </a:lvl4pPr>
            <a:lvl5pPr lvl="4">
              <a:lnSpc>
                <a:spcPct val="100000"/>
              </a:lnSpc>
              <a:spcBef>
                <a:spcPts val="0"/>
              </a:spcBef>
              <a:spcAft>
                <a:spcPts val="0"/>
              </a:spcAft>
              <a:buClr>
                <a:schemeClr val="lt1"/>
              </a:buClr>
              <a:buSzPts val="2400"/>
              <a:buNone/>
              <a:defRPr sz="3200">
                <a:solidFill>
                  <a:schemeClr val="lt1"/>
                </a:solidFill>
              </a:defRPr>
            </a:lvl5pPr>
            <a:lvl6pPr lvl="5">
              <a:lnSpc>
                <a:spcPct val="100000"/>
              </a:lnSpc>
              <a:spcBef>
                <a:spcPts val="0"/>
              </a:spcBef>
              <a:spcAft>
                <a:spcPts val="0"/>
              </a:spcAft>
              <a:buClr>
                <a:schemeClr val="lt1"/>
              </a:buClr>
              <a:buSzPts val="2400"/>
              <a:buNone/>
              <a:defRPr sz="3200">
                <a:solidFill>
                  <a:schemeClr val="lt1"/>
                </a:solidFill>
              </a:defRPr>
            </a:lvl6pPr>
            <a:lvl7pPr lvl="6">
              <a:lnSpc>
                <a:spcPct val="100000"/>
              </a:lnSpc>
              <a:spcBef>
                <a:spcPts val="0"/>
              </a:spcBef>
              <a:spcAft>
                <a:spcPts val="0"/>
              </a:spcAft>
              <a:buClr>
                <a:schemeClr val="lt1"/>
              </a:buClr>
              <a:buSzPts val="2400"/>
              <a:buNone/>
              <a:defRPr sz="3200">
                <a:solidFill>
                  <a:schemeClr val="lt1"/>
                </a:solidFill>
              </a:defRPr>
            </a:lvl7pPr>
            <a:lvl8pPr lvl="7">
              <a:lnSpc>
                <a:spcPct val="100000"/>
              </a:lnSpc>
              <a:spcBef>
                <a:spcPts val="0"/>
              </a:spcBef>
              <a:spcAft>
                <a:spcPts val="0"/>
              </a:spcAft>
              <a:buClr>
                <a:schemeClr val="lt1"/>
              </a:buClr>
              <a:buSzPts val="2400"/>
              <a:buNone/>
              <a:defRPr sz="3200">
                <a:solidFill>
                  <a:schemeClr val="lt1"/>
                </a:solidFill>
              </a:defRPr>
            </a:lvl8pPr>
            <a:lvl9pPr lvl="8">
              <a:lnSpc>
                <a:spcPct val="100000"/>
              </a:lnSpc>
              <a:spcBef>
                <a:spcPts val="0"/>
              </a:spcBef>
              <a:spcAft>
                <a:spcPts val="0"/>
              </a:spcAft>
              <a:buClr>
                <a:schemeClr val="lt1"/>
              </a:buClr>
              <a:buSzPts val="2400"/>
              <a:buNone/>
              <a:defRPr sz="3200">
                <a:solidFill>
                  <a:schemeClr val="lt1"/>
                </a:solidFill>
              </a:defRPr>
            </a:lvl9pPr>
          </a:lstStyle>
          <a:p>
            <a:endParaRPr/>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smtClean="0"/>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3997533"/>
            <a:ext cx="12192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680600" y="2743200"/>
            <a:ext cx="10830800" cy="103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4800">
                <a:solidFill>
                  <a:schemeClr val="lt1"/>
                </a:solidFill>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smtClean="0"/>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600" lvl="0" indent="-457200">
              <a:spcBef>
                <a:spcPts val="0"/>
              </a:spcBef>
              <a:spcAft>
                <a:spcPts val="0"/>
              </a:spcAft>
              <a:buSzPts val="1800"/>
              <a:buChar char="●"/>
              <a:defRPr/>
            </a:lvl1pPr>
            <a:lvl2pPr marL="1219200" lvl="1" indent="-423545">
              <a:spcBef>
                <a:spcPts val="0"/>
              </a:spcBef>
              <a:spcAft>
                <a:spcPts val="0"/>
              </a:spcAft>
              <a:buSzPts val="1400"/>
              <a:buChar char="○"/>
              <a:defRPr/>
            </a:lvl2pPr>
            <a:lvl3pPr marL="1828800" lvl="2" indent="-423545">
              <a:spcBef>
                <a:spcPts val="0"/>
              </a:spcBef>
              <a:spcAft>
                <a:spcPts val="0"/>
              </a:spcAft>
              <a:buSzPts val="1400"/>
              <a:buChar char="■"/>
              <a:defRPr/>
            </a:lvl3pPr>
            <a:lvl4pPr marL="2438400" lvl="3" indent="-423545">
              <a:spcBef>
                <a:spcPts val="0"/>
              </a:spcBef>
              <a:spcAft>
                <a:spcPts val="0"/>
              </a:spcAft>
              <a:buSzPts val="1400"/>
              <a:buChar char="●"/>
              <a:defRPr/>
            </a:lvl4pPr>
            <a:lvl5pPr marL="3048000" lvl="4" indent="-423545">
              <a:spcBef>
                <a:spcPts val="0"/>
              </a:spcBef>
              <a:spcAft>
                <a:spcPts val="0"/>
              </a:spcAft>
              <a:buSzPts val="1400"/>
              <a:buChar char="○"/>
              <a:defRPr/>
            </a:lvl5pPr>
            <a:lvl6pPr marL="3657600" lvl="5" indent="-423545">
              <a:spcBef>
                <a:spcPts val="0"/>
              </a:spcBef>
              <a:spcAft>
                <a:spcPts val="0"/>
              </a:spcAft>
              <a:buSzPts val="1400"/>
              <a:buChar char="■"/>
              <a:defRPr/>
            </a:lvl6pPr>
            <a:lvl7pPr marL="4267200" lvl="6" indent="-423545">
              <a:spcBef>
                <a:spcPts val="0"/>
              </a:spcBef>
              <a:spcAft>
                <a:spcPts val="0"/>
              </a:spcAft>
              <a:buSzPts val="1400"/>
              <a:buChar char="●"/>
              <a:defRPr/>
            </a:lvl7pPr>
            <a:lvl8pPr marL="4876800" lvl="7" indent="-423545">
              <a:spcBef>
                <a:spcPts val="0"/>
              </a:spcBef>
              <a:spcAft>
                <a:spcPts val="0"/>
              </a:spcAft>
              <a:buSzPts val="1400"/>
              <a:buChar char="○"/>
              <a:defRPr/>
            </a:lvl8pPr>
            <a:lvl9pPr marL="5486400" lvl="8" indent="-423545">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600" lvl="0" indent="-423545">
              <a:spcBef>
                <a:spcPts val="0"/>
              </a:spcBef>
              <a:spcAft>
                <a:spcPts val="0"/>
              </a:spcAft>
              <a:buSzPts val="1400"/>
              <a:buChar char="●"/>
              <a:defRPr sz="1865"/>
            </a:lvl1pPr>
            <a:lvl2pPr marL="1219200" lvl="1" indent="-406400">
              <a:spcBef>
                <a:spcPts val="0"/>
              </a:spcBef>
              <a:spcAft>
                <a:spcPts val="0"/>
              </a:spcAft>
              <a:buSzPts val="1200"/>
              <a:buChar char="○"/>
              <a:defRPr sz="1600"/>
            </a:lvl2pPr>
            <a:lvl3pPr marL="1828800" lvl="2" indent="-406400">
              <a:spcBef>
                <a:spcPts val="0"/>
              </a:spcBef>
              <a:spcAft>
                <a:spcPts val="0"/>
              </a:spcAft>
              <a:buSzPts val="1200"/>
              <a:buChar char="■"/>
              <a:defRPr sz="1600"/>
            </a:lvl3pPr>
            <a:lvl4pPr marL="2438400" lvl="3" indent="-406400">
              <a:spcBef>
                <a:spcPts val="0"/>
              </a:spcBef>
              <a:spcAft>
                <a:spcPts val="0"/>
              </a:spcAft>
              <a:buSzPts val="1200"/>
              <a:buChar char="●"/>
              <a:defRPr sz="1600"/>
            </a:lvl4pPr>
            <a:lvl5pPr marL="3048000" lvl="4" indent="-406400">
              <a:spcBef>
                <a:spcPts val="0"/>
              </a:spcBef>
              <a:spcAft>
                <a:spcPts val="0"/>
              </a:spcAft>
              <a:buSzPts val="1200"/>
              <a:buChar char="○"/>
              <a:defRPr sz="1600"/>
            </a:lvl5pPr>
            <a:lvl6pPr marL="3657600" lvl="5" indent="-406400">
              <a:spcBef>
                <a:spcPts val="0"/>
              </a:spcBef>
              <a:spcAft>
                <a:spcPts val="0"/>
              </a:spcAft>
              <a:buSzPts val="1200"/>
              <a:buChar char="■"/>
              <a:defRPr sz="1600"/>
            </a:lvl6pPr>
            <a:lvl7pPr marL="4267200" lvl="6" indent="-406400">
              <a:spcBef>
                <a:spcPts val="0"/>
              </a:spcBef>
              <a:spcAft>
                <a:spcPts val="0"/>
              </a:spcAft>
              <a:buSzPts val="1200"/>
              <a:buChar char="●"/>
              <a:defRPr sz="1600"/>
            </a:lvl7pPr>
            <a:lvl8pPr marL="4876800" lvl="7" indent="-406400">
              <a:spcBef>
                <a:spcPts val="0"/>
              </a:spcBef>
              <a:spcAft>
                <a:spcPts val="0"/>
              </a:spcAft>
              <a:buSzPts val="1200"/>
              <a:buChar char="○"/>
              <a:defRPr sz="1600"/>
            </a:lvl8pPr>
            <a:lvl9pPr marL="5486400" lvl="8" indent="-406400">
              <a:spcBef>
                <a:spcPts val="0"/>
              </a:spcBef>
              <a:spcAft>
                <a:spcPts val="0"/>
              </a:spcAft>
              <a:buSzPts val="1200"/>
              <a:buChar char="■"/>
              <a:defRPr sz="1600"/>
            </a:lvl9pPr>
          </a:lstStyle>
          <a:p>
            <a:endParaRPr/>
          </a:p>
        </p:txBody>
      </p:sp>
      <p:sp>
        <p:nvSpPr>
          <p:cNvPr id="26" name="Google Shape;26;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600" lvl="0" indent="-423545">
              <a:spcBef>
                <a:spcPts val="0"/>
              </a:spcBef>
              <a:spcAft>
                <a:spcPts val="0"/>
              </a:spcAft>
              <a:buSzPts val="1400"/>
              <a:buChar char="●"/>
              <a:defRPr sz="1865"/>
            </a:lvl1pPr>
            <a:lvl2pPr marL="1219200" lvl="1" indent="-406400">
              <a:spcBef>
                <a:spcPts val="0"/>
              </a:spcBef>
              <a:spcAft>
                <a:spcPts val="0"/>
              </a:spcAft>
              <a:buSzPts val="1200"/>
              <a:buChar char="○"/>
              <a:defRPr sz="1600"/>
            </a:lvl2pPr>
            <a:lvl3pPr marL="1828800" lvl="2" indent="-406400">
              <a:spcBef>
                <a:spcPts val="0"/>
              </a:spcBef>
              <a:spcAft>
                <a:spcPts val="0"/>
              </a:spcAft>
              <a:buSzPts val="1200"/>
              <a:buChar char="■"/>
              <a:defRPr sz="1600"/>
            </a:lvl3pPr>
            <a:lvl4pPr marL="2438400" lvl="3" indent="-406400">
              <a:spcBef>
                <a:spcPts val="0"/>
              </a:spcBef>
              <a:spcAft>
                <a:spcPts val="0"/>
              </a:spcAft>
              <a:buSzPts val="1200"/>
              <a:buChar char="●"/>
              <a:defRPr sz="1600"/>
            </a:lvl4pPr>
            <a:lvl5pPr marL="3048000" lvl="4" indent="-406400">
              <a:spcBef>
                <a:spcPts val="0"/>
              </a:spcBef>
              <a:spcAft>
                <a:spcPts val="0"/>
              </a:spcAft>
              <a:buSzPts val="1200"/>
              <a:buChar char="○"/>
              <a:defRPr sz="1600"/>
            </a:lvl5pPr>
            <a:lvl6pPr marL="3657600" lvl="5" indent="-406400">
              <a:spcBef>
                <a:spcPts val="0"/>
              </a:spcBef>
              <a:spcAft>
                <a:spcPts val="0"/>
              </a:spcAft>
              <a:buSzPts val="1200"/>
              <a:buChar char="■"/>
              <a:defRPr sz="1600"/>
            </a:lvl6pPr>
            <a:lvl7pPr marL="4267200" lvl="6" indent="-406400">
              <a:spcBef>
                <a:spcPts val="0"/>
              </a:spcBef>
              <a:spcAft>
                <a:spcPts val="0"/>
              </a:spcAft>
              <a:buSzPts val="1200"/>
              <a:buChar char="●"/>
              <a:defRPr sz="1600"/>
            </a:lvl7pPr>
            <a:lvl8pPr marL="4876800" lvl="7" indent="-406400">
              <a:spcBef>
                <a:spcPts val="0"/>
              </a:spcBef>
              <a:spcAft>
                <a:spcPts val="0"/>
              </a:spcAft>
              <a:buSzPts val="1200"/>
              <a:buChar char="○"/>
              <a:defRPr sz="1600"/>
            </a:lvl8pPr>
            <a:lvl9pPr marL="5486400" lvl="8" indent="-406400">
              <a:spcBef>
                <a:spcPts val="0"/>
              </a:spcBef>
              <a:spcAft>
                <a:spcPts val="0"/>
              </a:spcAft>
              <a:buSzPts val="1200"/>
              <a:buChar char="■"/>
              <a:defRPr sz="1600"/>
            </a:lvl9pPr>
          </a:lstStyle>
          <a:p>
            <a:endParaRPr/>
          </a:p>
        </p:txBody>
      </p:sp>
      <p:sp>
        <p:nvSpPr>
          <p:cNvPr id="27" name="Google Shape;27;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3" name="Google Shape;33;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600" lvl="0" indent="-406400">
              <a:spcBef>
                <a:spcPts val="0"/>
              </a:spcBef>
              <a:spcAft>
                <a:spcPts val="0"/>
              </a:spcAft>
              <a:buSzPts val="1200"/>
              <a:buChar char="●"/>
              <a:defRPr sz="1600"/>
            </a:lvl1pPr>
            <a:lvl2pPr marL="1219200" lvl="1" indent="-406400">
              <a:spcBef>
                <a:spcPts val="0"/>
              </a:spcBef>
              <a:spcAft>
                <a:spcPts val="0"/>
              </a:spcAft>
              <a:buSzPts val="1200"/>
              <a:buChar char="○"/>
              <a:defRPr sz="1600"/>
            </a:lvl2pPr>
            <a:lvl3pPr marL="1828800" lvl="2" indent="-406400">
              <a:spcBef>
                <a:spcPts val="0"/>
              </a:spcBef>
              <a:spcAft>
                <a:spcPts val="0"/>
              </a:spcAft>
              <a:buSzPts val="1200"/>
              <a:buChar char="■"/>
              <a:defRPr sz="1600"/>
            </a:lvl3pPr>
            <a:lvl4pPr marL="2438400" lvl="3" indent="-406400">
              <a:spcBef>
                <a:spcPts val="0"/>
              </a:spcBef>
              <a:spcAft>
                <a:spcPts val="0"/>
              </a:spcAft>
              <a:buSzPts val="1200"/>
              <a:buChar char="●"/>
              <a:defRPr sz="1600"/>
            </a:lvl4pPr>
            <a:lvl5pPr marL="3048000" lvl="4" indent="-406400">
              <a:spcBef>
                <a:spcPts val="0"/>
              </a:spcBef>
              <a:spcAft>
                <a:spcPts val="0"/>
              </a:spcAft>
              <a:buSzPts val="1200"/>
              <a:buChar char="○"/>
              <a:defRPr sz="1600"/>
            </a:lvl5pPr>
            <a:lvl6pPr marL="3657600" lvl="5" indent="-406400">
              <a:spcBef>
                <a:spcPts val="0"/>
              </a:spcBef>
              <a:spcAft>
                <a:spcPts val="0"/>
              </a:spcAft>
              <a:buSzPts val="1200"/>
              <a:buChar char="■"/>
              <a:defRPr sz="1600"/>
            </a:lvl6pPr>
            <a:lvl7pPr marL="4267200" lvl="6" indent="-406400">
              <a:spcBef>
                <a:spcPts val="0"/>
              </a:spcBef>
              <a:spcAft>
                <a:spcPts val="0"/>
              </a:spcAft>
              <a:buSzPts val="1200"/>
              <a:buChar char="●"/>
              <a:defRPr sz="1600"/>
            </a:lvl7pPr>
            <a:lvl8pPr marL="4876800" lvl="7" indent="-406400">
              <a:spcBef>
                <a:spcPts val="0"/>
              </a:spcBef>
              <a:spcAft>
                <a:spcPts val="0"/>
              </a:spcAft>
              <a:buSzPts val="1200"/>
              <a:buChar char="○"/>
              <a:defRPr sz="1600"/>
            </a:lvl8pPr>
            <a:lvl9pPr marL="5486400" lvl="8" indent="-406400">
              <a:spcBef>
                <a:spcPts val="0"/>
              </a:spcBef>
              <a:spcAft>
                <a:spcPts val="0"/>
              </a:spcAft>
              <a:buSzPts val="1200"/>
              <a:buChar char="■"/>
              <a:defRPr sz="1600"/>
            </a:lvl9pPr>
          </a:lstStyle>
          <a:p>
            <a:endParaRPr/>
          </a:p>
        </p:txBody>
      </p:sp>
      <p:sp>
        <p:nvSpPr>
          <p:cNvPr id="34" name="Google Shape;34;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653667" y="701800"/>
            <a:ext cx="77300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7" name="Google Shape;37;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469127"/>
            <a:ext cx="10307927" cy="4093347"/>
          </a:xfrm>
        </p:spPr>
        <p:txBody>
          <a:bodyPr anchor="b">
            <a:normAutofit/>
          </a:bodyPr>
          <a:lstStyle>
            <a:lvl1pPr>
              <a:defRPr sz="6000">
                <a:effectLst/>
              </a:defRPr>
            </a:lvl1pPr>
          </a:lstStyle>
          <a:p>
            <a:r>
              <a:rPr lang="zh-CN" altLang="en-US" dirty="0"/>
              <a:t>单击此处编辑母版标题样式</a:t>
            </a:r>
          </a:p>
        </p:txBody>
      </p:sp>
      <p:sp>
        <p:nvSpPr>
          <p:cNvPr id="3" name="文本占位符 2"/>
          <p:cNvSpPr>
            <a:spLocks noGrp="1"/>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
        <p:cNvGrpSpPr/>
        <p:nvPr/>
      </p:nvGrpSpPr>
      <p:grpSpPr>
        <a:xfrm>
          <a:off x="0" y="0"/>
          <a:ext cx="0" cy="0"/>
          <a:chOff x="0" y="0"/>
          <a:chExt cx="0" cy="0"/>
        </a:xfrm>
      </p:grpSpPr>
      <p:sp>
        <p:nvSpPr>
          <p:cNvPr id="39" name="Google Shape;39;p9"/>
          <p:cNvSpPr/>
          <p:nvPr/>
        </p:nvSpPr>
        <p:spPr>
          <a:xfrm>
            <a:off x="6096000" y="10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40" name="Google Shape;40;p9"/>
          <p:cNvCxnSpPr/>
          <p:nvPr/>
        </p:nvCxnSpPr>
        <p:spPr>
          <a:xfrm>
            <a:off x="6706233" y="5994000"/>
            <a:ext cx="6244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354000" y="1607767"/>
            <a:ext cx="5393600" cy="2012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2" name="Google Shape;42;p9"/>
          <p:cNvSpPr txBox="1">
            <a:spLocks noGrp="1"/>
          </p:cNvSpPr>
          <p:nvPr>
            <p:ph type="subTitle" idx="1"/>
          </p:nvPr>
        </p:nvSpPr>
        <p:spPr>
          <a:xfrm>
            <a:off x="354000" y="3692001"/>
            <a:ext cx="53936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3" name="Google Shape;43;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600" lvl="0" indent="-457200">
              <a:spcBef>
                <a:spcPts val="0"/>
              </a:spcBef>
              <a:spcAft>
                <a:spcPts val="0"/>
              </a:spcAft>
              <a:buClr>
                <a:schemeClr val="lt1"/>
              </a:buClr>
              <a:buSzPts val="1800"/>
              <a:buChar char="●"/>
              <a:defRPr>
                <a:solidFill>
                  <a:schemeClr val="lt1"/>
                </a:solidFill>
              </a:defRPr>
            </a:lvl1pPr>
            <a:lvl2pPr marL="1219200" lvl="1" indent="-423545">
              <a:spcBef>
                <a:spcPts val="0"/>
              </a:spcBef>
              <a:spcAft>
                <a:spcPts val="0"/>
              </a:spcAft>
              <a:buClr>
                <a:schemeClr val="lt1"/>
              </a:buClr>
              <a:buSzPts val="1400"/>
              <a:buChar char="○"/>
              <a:defRPr>
                <a:solidFill>
                  <a:schemeClr val="lt1"/>
                </a:solidFill>
              </a:defRPr>
            </a:lvl2pPr>
            <a:lvl3pPr marL="1828800" lvl="2" indent="-423545">
              <a:spcBef>
                <a:spcPts val="0"/>
              </a:spcBef>
              <a:spcAft>
                <a:spcPts val="0"/>
              </a:spcAft>
              <a:buClr>
                <a:schemeClr val="lt1"/>
              </a:buClr>
              <a:buSzPts val="1400"/>
              <a:buChar char="■"/>
              <a:defRPr>
                <a:solidFill>
                  <a:schemeClr val="lt1"/>
                </a:solidFill>
              </a:defRPr>
            </a:lvl3pPr>
            <a:lvl4pPr marL="2438400" lvl="3" indent="-423545">
              <a:spcBef>
                <a:spcPts val="0"/>
              </a:spcBef>
              <a:spcAft>
                <a:spcPts val="0"/>
              </a:spcAft>
              <a:buClr>
                <a:schemeClr val="lt1"/>
              </a:buClr>
              <a:buSzPts val="1400"/>
              <a:buChar char="●"/>
              <a:defRPr>
                <a:solidFill>
                  <a:schemeClr val="lt1"/>
                </a:solidFill>
              </a:defRPr>
            </a:lvl4pPr>
            <a:lvl5pPr marL="3048000" lvl="4" indent="-423545">
              <a:spcBef>
                <a:spcPts val="0"/>
              </a:spcBef>
              <a:spcAft>
                <a:spcPts val="0"/>
              </a:spcAft>
              <a:buClr>
                <a:schemeClr val="lt1"/>
              </a:buClr>
              <a:buSzPts val="1400"/>
              <a:buChar char="○"/>
              <a:defRPr>
                <a:solidFill>
                  <a:schemeClr val="lt1"/>
                </a:solidFill>
              </a:defRPr>
            </a:lvl5pPr>
            <a:lvl6pPr marL="3657600" lvl="5" indent="-423545">
              <a:spcBef>
                <a:spcPts val="0"/>
              </a:spcBef>
              <a:spcAft>
                <a:spcPts val="0"/>
              </a:spcAft>
              <a:buClr>
                <a:schemeClr val="lt1"/>
              </a:buClr>
              <a:buSzPts val="1400"/>
              <a:buChar char="■"/>
              <a:defRPr>
                <a:solidFill>
                  <a:schemeClr val="lt1"/>
                </a:solidFill>
              </a:defRPr>
            </a:lvl6pPr>
            <a:lvl7pPr marL="4267200" lvl="6" indent="-423545">
              <a:spcBef>
                <a:spcPts val="0"/>
              </a:spcBef>
              <a:spcAft>
                <a:spcPts val="0"/>
              </a:spcAft>
              <a:buClr>
                <a:schemeClr val="lt1"/>
              </a:buClr>
              <a:buSzPts val="1400"/>
              <a:buChar char="●"/>
              <a:defRPr>
                <a:solidFill>
                  <a:schemeClr val="lt1"/>
                </a:solidFill>
              </a:defRPr>
            </a:lvl7pPr>
            <a:lvl8pPr marL="4876800" lvl="7" indent="-423545">
              <a:spcBef>
                <a:spcPts val="0"/>
              </a:spcBef>
              <a:spcAft>
                <a:spcPts val="0"/>
              </a:spcAft>
              <a:buClr>
                <a:schemeClr val="lt1"/>
              </a:buClr>
              <a:buSzPts val="1400"/>
              <a:buChar char="○"/>
              <a:defRPr>
                <a:solidFill>
                  <a:schemeClr val="lt1"/>
                </a:solidFill>
              </a:defRPr>
            </a:lvl8pPr>
            <a:lvl9pPr marL="5486400" lvl="8" indent="-423545">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smtClean="0"/>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9100"/>
            <a:ext cx="7998400" cy="798400"/>
          </a:xfrm>
          <a:prstGeom prst="rect">
            <a:avLst/>
          </a:prstGeom>
        </p:spPr>
        <p:txBody>
          <a:bodyPr spcFirstLastPara="1" wrap="square" lIns="91425" tIns="91425" rIns="91425" bIns="91425" anchor="ctr" anchorCtr="0">
            <a:normAutofit/>
          </a:bodyPr>
          <a:lstStyle>
            <a:lvl1pPr marL="609600" lvl="0" indent="-304800">
              <a:lnSpc>
                <a:spcPct val="100000"/>
              </a:lnSpc>
              <a:spcBef>
                <a:spcPts val="0"/>
              </a:spcBef>
              <a:spcAft>
                <a:spcPts val="0"/>
              </a:spcAft>
              <a:buSzPts val="2100"/>
              <a:buNone/>
              <a:defRPr sz="2800"/>
            </a:lvl1pPr>
          </a:lstStyle>
          <a:p>
            <a:endParaRPr/>
          </a:p>
        </p:txBody>
      </p:sp>
      <p:sp>
        <p:nvSpPr>
          <p:cNvPr id="47" name="Google Shape;47;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8"/>
        <p:cNvGrpSpPr/>
        <p:nvPr/>
      </p:nvGrpSpPr>
      <p:grpSpPr>
        <a:xfrm>
          <a:off x="0" y="0"/>
          <a:ext cx="0" cy="0"/>
          <a:chOff x="0" y="0"/>
          <a:chExt cx="0" cy="0"/>
        </a:xfrm>
      </p:grpSpPr>
      <p:sp>
        <p:nvSpPr>
          <p:cNvPr id="49" name="Google Shape;49;p11"/>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11"/>
          <p:cNvSpPr txBox="1">
            <a:spLocks noGrp="1"/>
          </p:cNvSpPr>
          <p:nvPr>
            <p:ph type="title" hasCustomPrompt="1"/>
          </p:nvPr>
        </p:nvSpPr>
        <p:spPr>
          <a:xfrm>
            <a:off x="415600" y="1321967"/>
            <a:ext cx="11360800" cy="2557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8665" b="1"/>
            </a:lvl1pPr>
            <a:lvl2pPr lvl="1" algn="ctr">
              <a:spcBef>
                <a:spcPts val="0"/>
              </a:spcBef>
              <a:spcAft>
                <a:spcPts val="0"/>
              </a:spcAft>
              <a:buSzPts val="14000"/>
              <a:buNone/>
              <a:defRPr sz="18665" b="1"/>
            </a:lvl2pPr>
            <a:lvl3pPr lvl="2" algn="ctr">
              <a:spcBef>
                <a:spcPts val="0"/>
              </a:spcBef>
              <a:spcAft>
                <a:spcPts val="0"/>
              </a:spcAft>
              <a:buSzPts val="14000"/>
              <a:buNone/>
              <a:defRPr sz="18665" b="1"/>
            </a:lvl3pPr>
            <a:lvl4pPr lvl="3" algn="ctr">
              <a:spcBef>
                <a:spcPts val="0"/>
              </a:spcBef>
              <a:spcAft>
                <a:spcPts val="0"/>
              </a:spcAft>
              <a:buSzPts val="14000"/>
              <a:buNone/>
              <a:defRPr sz="18665" b="1"/>
            </a:lvl4pPr>
            <a:lvl5pPr lvl="4" algn="ctr">
              <a:spcBef>
                <a:spcPts val="0"/>
              </a:spcBef>
              <a:spcAft>
                <a:spcPts val="0"/>
              </a:spcAft>
              <a:buSzPts val="14000"/>
              <a:buNone/>
              <a:defRPr sz="18665" b="1"/>
            </a:lvl5pPr>
            <a:lvl6pPr lvl="5" algn="ctr">
              <a:spcBef>
                <a:spcPts val="0"/>
              </a:spcBef>
              <a:spcAft>
                <a:spcPts val="0"/>
              </a:spcAft>
              <a:buSzPts val="14000"/>
              <a:buNone/>
              <a:defRPr sz="18665" b="1"/>
            </a:lvl6pPr>
            <a:lvl7pPr lvl="6" algn="ctr">
              <a:spcBef>
                <a:spcPts val="0"/>
              </a:spcBef>
              <a:spcAft>
                <a:spcPts val="0"/>
              </a:spcAft>
              <a:buSzPts val="14000"/>
              <a:buNone/>
              <a:defRPr sz="18665" b="1"/>
            </a:lvl7pPr>
            <a:lvl8pPr lvl="7" algn="ctr">
              <a:spcBef>
                <a:spcPts val="0"/>
              </a:spcBef>
              <a:spcAft>
                <a:spcPts val="0"/>
              </a:spcAft>
              <a:buSzPts val="14000"/>
              <a:buNone/>
              <a:defRPr sz="18665" b="1"/>
            </a:lvl8pPr>
            <a:lvl9pPr lvl="8" algn="ctr">
              <a:spcBef>
                <a:spcPts val="0"/>
              </a:spcBef>
              <a:spcAft>
                <a:spcPts val="0"/>
              </a:spcAft>
              <a:buSzPts val="14000"/>
              <a:buNone/>
              <a:defRPr sz="18665" b="1"/>
            </a:lvl9pPr>
          </a:lstStyle>
          <a:p>
            <a:r>
              <a:t>xx%</a:t>
            </a:r>
          </a:p>
        </p:txBody>
      </p:sp>
      <p:sp>
        <p:nvSpPr>
          <p:cNvPr id="51" name="Google Shape;51;p11"/>
          <p:cNvSpPr txBox="1">
            <a:spLocks noGrp="1"/>
          </p:cNvSpPr>
          <p:nvPr>
            <p:ph type="body" idx="1"/>
          </p:nvPr>
        </p:nvSpPr>
        <p:spPr>
          <a:xfrm>
            <a:off x="415600" y="4095067"/>
            <a:ext cx="11360800" cy="1202400"/>
          </a:xfrm>
          <a:prstGeom prst="rect">
            <a:avLst/>
          </a:prstGeom>
        </p:spPr>
        <p:txBody>
          <a:bodyPr spcFirstLastPara="1" wrap="square" lIns="91425" tIns="91425" rIns="91425" bIns="91425" anchor="t" anchorCtr="0">
            <a:normAutofit/>
          </a:bodyPr>
          <a:lstStyle>
            <a:lvl1pPr marL="609600" lvl="0" indent="-457200" algn="ctr">
              <a:spcBef>
                <a:spcPts val="0"/>
              </a:spcBef>
              <a:spcAft>
                <a:spcPts val="0"/>
              </a:spcAft>
              <a:buSzPts val="1800"/>
              <a:buChar char="●"/>
              <a:defRPr/>
            </a:lvl1pPr>
            <a:lvl2pPr marL="1219200" lvl="1" indent="-423545" algn="ctr">
              <a:spcBef>
                <a:spcPts val="0"/>
              </a:spcBef>
              <a:spcAft>
                <a:spcPts val="0"/>
              </a:spcAft>
              <a:buSzPts val="1400"/>
              <a:buChar char="○"/>
              <a:defRPr/>
            </a:lvl2pPr>
            <a:lvl3pPr marL="1828800" lvl="2" indent="-423545" algn="ctr">
              <a:spcBef>
                <a:spcPts val="0"/>
              </a:spcBef>
              <a:spcAft>
                <a:spcPts val="0"/>
              </a:spcAft>
              <a:buSzPts val="1400"/>
              <a:buChar char="■"/>
              <a:defRPr/>
            </a:lvl3pPr>
            <a:lvl4pPr marL="2438400" lvl="3" indent="-423545" algn="ctr">
              <a:spcBef>
                <a:spcPts val="0"/>
              </a:spcBef>
              <a:spcAft>
                <a:spcPts val="0"/>
              </a:spcAft>
              <a:buSzPts val="1400"/>
              <a:buChar char="●"/>
              <a:defRPr/>
            </a:lvl4pPr>
            <a:lvl5pPr marL="3048000" lvl="4" indent="-423545" algn="ctr">
              <a:spcBef>
                <a:spcPts val="0"/>
              </a:spcBef>
              <a:spcAft>
                <a:spcPts val="0"/>
              </a:spcAft>
              <a:buSzPts val="1400"/>
              <a:buChar char="○"/>
              <a:defRPr/>
            </a:lvl5pPr>
            <a:lvl6pPr marL="3657600" lvl="5" indent="-423545" algn="ctr">
              <a:spcBef>
                <a:spcPts val="0"/>
              </a:spcBef>
              <a:spcAft>
                <a:spcPts val="0"/>
              </a:spcAft>
              <a:buSzPts val="1400"/>
              <a:buChar char="■"/>
              <a:defRPr/>
            </a:lvl6pPr>
            <a:lvl7pPr marL="4267200" lvl="6" indent="-423545" algn="ctr">
              <a:spcBef>
                <a:spcPts val="0"/>
              </a:spcBef>
              <a:spcAft>
                <a:spcPts val="0"/>
              </a:spcAft>
              <a:buSzPts val="1400"/>
              <a:buChar char="●"/>
              <a:defRPr/>
            </a:lvl7pPr>
            <a:lvl8pPr marL="4876800" lvl="7" indent="-423545" algn="ctr">
              <a:spcBef>
                <a:spcPts val="0"/>
              </a:spcBef>
              <a:spcAft>
                <a:spcPts val="0"/>
              </a:spcAft>
              <a:buSzPts val="1400"/>
              <a:buChar char="○"/>
              <a:defRPr/>
            </a:lvl8pPr>
            <a:lvl9pPr marL="5486400" lvl="8" indent="-423545"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标题和内容" type="obj">
  <p:cSld name="1_标题和内容">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609600" y="274637"/>
            <a:ext cx="10972800" cy="11432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57" name="Google Shape;57;p13"/>
          <p:cNvSpPr txBox="1">
            <a:spLocks noGrp="1"/>
          </p:cNvSpPr>
          <p:nvPr>
            <p:ph type="body" idx="1"/>
          </p:nvPr>
        </p:nvSpPr>
        <p:spPr>
          <a:xfrm>
            <a:off x="609600" y="1600205"/>
            <a:ext cx="10972800" cy="4526000"/>
          </a:xfrm>
          <a:prstGeom prst="rect">
            <a:avLst/>
          </a:prstGeom>
          <a:noFill/>
          <a:ln>
            <a:noFill/>
          </a:ln>
        </p:spPr>
        <p:txBody>
          <a:bodyPr spcFirstLastPara="1" wrap="square" lIns="68575" tIns="34275" rIns="68575" bIns="34275" anchor="t" anchorCtr="0">
            <a:normAutofit/>
          </a:bodyPr>
          <a:lstStyle>
            <a:lvl1pPr marL="609600" lvl="0" indent="-372745" algn="l" rtl="0">
              <a:spcBef>
                <a:spcPts val="665"/>
              </a:spcBef>
              <a:spcAft>
                <a:spcPts val="0"/>
              </a:spcAft>
              <a:buSzPts val="800"/>
              <a:buChar char="●"/>
              <a:defRPr/>
            </a:lvl1pPr>
            <a:lvl2pPr marL="1219200" lvl="1" indent="-381000" algn="l" rtl="0">
              <a:spcBef>
                <a:spcPts val="535"/>
              </a:spcBef>
              <a:spcAft>
                <a:spcPts val="0"/>
              </a:spcAft>
              <a:buSzPts val="900"/>
              <a:buChar char="○"/>
              <a:defRPr/>
            </a:lvl2pPr>
            <a:lvl3pPr marL="1828800" lvl="2" indent="-389255" algn="l" rtl="0">
              <a:spcBef>
                <a:spcPts val="535"/>
              </a:spcBef>
              <a:spcAft>
                <a:spcPts val="0"/>
              </a:spcAft>
              <a:buSzPts val="1000"/>
              <a:buChar char="■"/>
              <a:defRPr/>
            </a:lvl3pPr>
            <a:lvl4pPr marL="2438400" lvl="3" indent="-389255" algn="l" rtl="0">
              <a:spcBef>
                <a:spcPts val="400"/>
              </a:spcBef>
              <a:spcAft>
                <a:spcPts val="0"/>
              </a:spcAft>
              <a:buSzPts val="1000"/>
              <a:buChar char="●"/>
              <a:defRPr/>
            </a:lvl4pPr>
            <a:lvl5pPr marL="3048000" lvl="4" indent="-381000" algn="l" rtl="0">
              <a:spcBef>
                <a:spcPts val="400"/>
              </a:spcBef>
              <a:spcAft>
                <a:spcPts val="0"/>
              </a:spcAft>
              <a:buSzPts val="900"/>
              <a:buChar char="○"/>
              <a:defRPr/>
            </a:lvl5pPr>
            <a:lvl6pPr marL="3657600" lvl="5" indent="-423545" algn="l" rtl="0">
              <a:spcBef>
                <a:spcPts val="400"/>
              </a:spcBef>
              <a:spcAft>
                <a:spcPts val="0"/>
              </a:spcAft>
              <a:buSzPts val="1400"/>
              <a:buChar char="■"/>
              <a:defRPr/>
            </a:lvl6pPr>
            <a:lvl7pPr marL="4267200" lvl="6" indent="-423545" algn="l" rtl="0">
              <a:spcBef>
                <a:spcPts val="1600"/>
              </a:spcBef>
              <a:spcAft>
                <a:spcPts val="0"/>
              </a:spcAft>
              <a:buSzPts val="1400"/>
              <a:buChar char="●"/>
              <a:defRPr/>
            </a:lvl7pPr>
            <a:lvl8pPr marL="4876800" lvl="7" indent="-423545" algn="l" rtl="0">
              <a:spcBef>
                <a:spcPts val="1600"/>
              </a:spcBef>
              <a:spcAft>
                <a:spcPts val="0"/>
              </a:spcAft>
              <a:buSzPts val="1400"/>
              <a:buChar char="○"/>
              <a:defRPr/>
            </a:lvl8pPr>
            <a:lvl9pPr marL="5486400" lvl="8" indent="-423545" algn="l" rtl="0">
              <a:spcBef>
                <a:spcPts val="1600"/>
              </a:spcBef>
              <a:spcAft>
                <a:spcPts val="1600"/>
              </a:spcAft>
              <a:buSzPts val="1400"/>
              <a:buChar char="■"/>
              <a:defRPr/>
            </a:lvl9pPr>
          </a:lstStyle>
          <a:p>
            <a:endParaRPr/>
          </a:p>
        </p:txBody>
      </p:sp>
      <p:sp>
        <p:nvSpPr>
          <p:cNvPr id="58" name="Google Shape;58;p13"/>
          <p:cNvSpPr txBox="1">
            <a:spLocks noGrp="1"/>
          </p:cNvSpPr>
          <p:nvPr>
            <p:ph type="dt" idx="10"/>
          </p:nvPr>
        </p:nvSpPr>
        <p:spPr>
          <a:xfrm>
            <a:off x="609600" y="6245225"/>
            <a:ext cx="2844800" cy="4764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165600" y="6245225"/>
            <a:ext cx="3860800" cy="4764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737600" y="6245225"/>
            <a:ext cx="2844800" cy="476400"/>
          </a:xfrm>
          <a:prstGeom prst="rect">
            <a:avLst/>
          </a:prstGeom>
          <a:noFill/>
          <a:ln>
            <a:noFill/>
          </a:ln>
        </p:spPr>
        <p:txBody>
          <a:bodyPr spcFirstLastPara="1" wrap="square" lIns="68575" tIns="34275" rIns="68575" bIns="34275" anchor="ctr" anchorCtr="0">
            <a:normAutofit/>
          </a:bodyPr>
          <a:lstStyle>
            <a:lvl1pPr marL="0" marR="0" lvl="0" indent="0" algn="ctr" rtl="0">
              <a:spcBef>
                <a:spcPts val="0"/>
              </a:spcBef>
              <a:spcAft>
                <a:spcPts val="0"/>
              </a:spcAft>
              <a:buNone/>
              <a:defRPr sz="1200" b="1">
                <a:solidFill>
                  <a:srgbClr val="1F497D"/>
                </a:solidFill>
                <a:latin typeface="Twentieth Century"/>
                <a:ea typeface="Twentieth Century"/>
                <a:cs typeface="Twentieth Century"/>
                <a:sym typeface="Twentieth Century"/>
              </a:defRPr>
            </a:lvl1pPr>
            <a:lvl2pPr marL="0" marR="0" lvl="1" indent="0" algn="ctr" rtl="0">
              <a:spcBef>
                <a:spcPts val="0"/>
              </a:spcBef>
              <a:spcAft>
                <a:spcPts val="0"/>
              </a:spcAft>
              <a:buNone/>
              <a:defRPr sz="1200" b="1">
                <a:solidFill>
                  <a:srgbClr val="1F497D"/>
                </a:solidFill>
                <a:latin typeface="Twentieth Century"/>
                <a:ea typeface="Twentieth Century"/>
                <a:cs typeface="Twentieth Century"/>
                <a:sym typeface="Twentieth Century"/>
              </a:defRPr>
            </a:lvl2pPr>
            <a:lvl3pPr marL="0" marR="0" lvl="2" indent="0" algn="ctr" rtl="0">
              <a:spcBef>
                <a:spcPts val="0"/>
              </a:spcBef>
              <a:spcAft>
                <a:spcPts val="0"/>
              </a:spcAft>
              <a:buNone/>
              <a:defRPr sz="1200" b="1">
                <a:solidFill>
                  <a:srgbClr val="1F497D"/>
                </a:solidFill>
                <a:latin typeface="Twentieth Century"/>
                <a:ea typeface="Twentieth Century"/>
                <a:cs typeface="Twentieth Century"/>
                <a:sym typeface="Twentieth Century"/>
              </a:defRPr>
            </a:lvl3pPr>
            <a:lvl4pPr marL="0" marR="0" lvl="3" indent="0" algn="ctr" rtl="0">
              <a:spcBef>
                <a:spcPts val="0"/>
              </a:spcBef>
              <a:spcAft>
                <a:spcPts val="0"/>
              </a:spcAft>
              <a:buNone/>
              <a:defRPr sz="1200" b="1">
                <a:solidFill>
                  <a:srgbClr val="1F497D"/>
                </a:solidFill>
                <a:latin typeface="Twentieth Century"/>
                <a:ea typeface="Twentieth Century"/>
                <a:cs typeface="Twentieth Century"/>
                <a:sym typeface="Twentieth Century"/>
              </a:defRPr>
            </a:lvl4pPr>
            <a:lvl5pPr marL="0" marR="0" lvl="4" indent="0" algn="ctr" rtl="0">
              <a:spcBef>
                <a:spcPts val="0"/>
              </a:spcBef>
              <a:spcAft>
                <a:spcPts val="0"/>
              </a:spcAft>
              <a:buNone/>
              <a:defRPr sz="1200" b="1">
                <a:solidFill>
                  <a:srgbClr val="1F497D"/>
                </a:solidFill>
                <a:latin typeface="Twentieth Century"/>
                <a:ea typeface="Twentieth Century"/>
                <a:cs typeface="Twentieth Century"/>
                <a:sym typeface="Twentieth Century"/>
              </a:defRPr>
            </a:lvl5pPr>
            <a:lvl6pPr marL="0" marR="0" lvl="5" indent="0" algn="ctr" rtl="0">
              <a:spcBef>
                <a:spcPts val="0"/>
              </a:spcBef>
              <a:spcAft>
                <a:spcPts val="0"/>
              </a:spcAft>
              <a:buNone/>
              <a:defRPr sz="1200" b="1">
                <a:solidFill>
                  <a:srgbClr val="1F497D"/>
                </a:solidFill>
                <a:latin typeface="Twentieth Century"/>
                <a:ea typeface="Twentieth Century"/>
                <a:cs typeface="Twentieth Century"/>
                <a:sym typeface="Twentieth Century"/>
              </a:defRPr>
            </a:lvl6pPr>
            <a:lvl7pPr marL="0" marR="0" lvl="6" indent="0" algn="ctr" rtl="0">
              <a:spcBef>
                <a:spcPts val="0"/>
              </a:spcBef>
              <a:spcAft>
                <a:spcPts val="0"/>
              </a:spcAft>
              <a:buNone/>
              <a:defRPr sz="1200" b="1">
                <a:solidFill>
                  <a:srgbClr val="1F497D"/>
                </a:solidFill>
                <a:latin typeface="Twentieth Century"/>
                <a:ea typeface="Twentieth Century"/>
                <a:cs typeface="Twentieth Century"/>
                <a:sym typeface="Twentieth Century"/>
              </a:defRPr>
            </a:lvl7pPr>
            <a:lvl8pPr marL="0" marR="0" lvl="7" indent="0" algn="ctr" rtl="0">
              <a:spcBef>
                <a:spcPts val="0"/>
              </a:spcBef>
              <a:spcAft>
                <a:spcPts val="0"/>
              </a:spcAft>
              <a:buNone/>
              <a:defRPr sz="1200" b="1">
                <a:solidFill>
                  <a:srgbClr val="1F497D"/>
                </a:solidFill>
                <a:latin typeface="Twentieth Century"/>
                <a:ea typeface="Twentieth Century"/>
                <a:cs typeface="Twentieth Century"/>
                <a:sym typeface="Twentieth Century"/>
              </a:defRPr>
            </a:lvl8pPr>
            <a:lvl9pPr marL="0" marR="0" lvl="8" indent="0" algn="ctr" rtl="0">
              <a:spcBef>
                <a:spcPts val="0"/>
              </a:spcBef>
              <a:spcAft>
                <a:spcPts val="0"/>
              </a:spcAft>
              <a:buNone/>
              <a:defRPr sz="1200" b="1">
                <a:solidFill>
                  <a:srgbClr val="1F497D"/>
                </a:solidFill>
                <a:latin typeface="Twentieth Century"/>
                <a:ea typeface="Twentieth Century"/>
                <a:cs typeface="Twentieth Century"/>
                <a:sym typeface="Twentieth Century"/>
              </a:defRPr>
            </a:lvl9pPr>
          </a:lstStyle>
          <a:p>
            <a:fld id="{00000000-1234-1234-1234-123412341234}" type="slidenum">
              <a:rPr lang="en-GB" smtClean="0"/>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目录页">
  <p:cSld name="1_目录页">
    <p:spTree>
      <p:nvGrpSpPr>
        <p:cNvPr id="1" name="Shape 61"/>
        <p:cNvGrpSpPr/>
        <p:nvPr/>
      </p:nvGrpSpPr>
      <p:grpSpPr>
        <a:xfrm>
          <a:off x="0" y="0"/>
          <a:ext cx="0" cy="0"/>
          <a:chOff x="0" y="0"/>
          <a:chExt cx="0" cy="0"/>
        </a:xfrm>
      </p:grpSpPr>
      <p:sp>
        <p:nvSpPr>
          <p:cNvPr id="62" name="Google Shape;62;p14"/>
          <p:cNvSpPr/>
          <p:nvPr/>
        </p:nvSpPr>
        <p:spPr>
          <a:xfrm>
            <a:off x="11495617" y="6257927"/>
            <a:ext cx="696400" cy="441200"/>
          </a:xfrm>
          <a:prstGeom prst="rect">
            <a:avLst/>
          </a:prstGeom>
          <a:solidFill>
            <a:srgbClr val="00B0F0"/>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5">
              <a:solidFill>
                <a:srgbClr val="FFFFFF"/>
              </a:solidFill>
              <a:latin typeface="Twentieth Century"/>
              <a:ea typeface="Twentieth Century"/>
              <a:cs typeface="Twentieth Century"/>
              <a:sym typeface="Twentieth Century"/>
            </a:endParaRPr>
          </a:p>
        </p:txBody>
      </p:sp>
      <p:sp>
        <p:nvSpPr>
          <p:cNvPr id="63" name="Google Shape;63;p14"/>
          <p:cNvSpPr txBox="1"/>
          <p:nvPr/>
        </p:nvSpPr>
        <p:spPr>
          <a:xfrm>
            <a:off x="11719984" y="6308725"/>
            <a:ext cx="490800" cy="338514"/>
          </a:xfrm>
          <a:prstGeom prst="rect">
            <a:avLst/>
          </a:prstGeom>
          <a:noFill/>
          <a:ln>
            <a:noFill/>
          </a:ln>
        </p:spPr>
        <p:txBody>
          <a:bodyPr spcFirstLastPara="1" wrap="square" lIns="91433" tIns="45700" rIns="91433" bIns="45700" anchor="t" anchorCtr="0">
            <a:spAutoFit/>
          </a:bodyPr>
          <a:lstStyle/>
          <a:p>
            <a:pPr marL="0" marR="0" lvl="0" indent="0" algn="l" rtl="0">
              <a:spcBef>
                <a:spcPts val="0"/>
              </a:spcBef>
              <a:spcAft>
                <a:spcPts val="0"/>
              </a:spcAft>
              <a:buNone/>
            </a:pPr>
            <a:fld id="{00000000-1234-1234-1234-123412341234}" type="slidenum">
              <a:rPr lang="en-GB" sz="1600">
                <a:solidFill>
                  <a:srgbClr val="FFFFFF"/>
                </a:solidFill>
                <a:latin typeface="Twentieth Century"/>
                <a:ea typeface="Twentieth Century"/>
                <a:cs typeface="Twentieth Century"/>
                <a:sym typeface="Twentieth Century"/>
              </a:rPr>
              <a:t>‹#›</a:t>
            </a:fld>
            <a:r>
              <a:rPr lang="en-GB" sz="1600">
                <a:solidFill>
                  <a:srgbClr val="FFFFFF"/>
                </a:solidFill>
                <a:latin typeface="Twentieth Century"/>
                <a:ea typeface="Twentieth Century"/>
                <a:cs typeface="Twentieth Century"/>
                <a:sym typeface="Twentieth Century"/>
              </a:rPr>
              <a:t> </a:t>
            </a:r>
            <a:endParaRPr sz="1600">
              <a:solidFill>
                <a:srgbClr val="FFFFFF"/>
              </a:solidFill>
              <a:latin typeface="微软雅黑" charset="-122"/>
              <a:ea typeface="微软雅黑" charset="-122"/>
              <a:cs typeface="微软雅黑" charset="-122"/>
              <a:sym typeface="微软雅黑" charset="-122"/>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4400" b="0" i="0">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2024/2/28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2024/2/28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400" b="0">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2024/2/28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2024/2/28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3200" b="0">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2024/2/28</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4400"/>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2024/2/28</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roxima Nova"/>
              <a:buNone/>
              <a:defRPr sz="3735">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3735">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3735">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3735">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3735">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3735">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3735">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3735">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3735">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600" lvl="0" indent="-457200">
              <a:lnSpc>
                <a:spcPct val="115000"/>
              </a:lnSpc>
              <a:spcBef>
                <a:spcPts val="0"/>
              </a:spcBef>
              <a:spcAft>
                <a:spcPts val="0"/>
              </a:spcAft>
              <a:buClr>
                <a:schemeClr val="accent3"/>
              </a:buClr>
              <a:buSzPts val="1800"/>
              <a:buFont typeface="Proxima Nova"/>
              <a:buChar char="●"/>
              <a:defRPr sz="2400">
                <a:solidFill>
                  <a:schemeClr val="accent3"/>
                </a:solidFill>
                <a:latin typeface="Proxima Nova"/>
                <a:ea typeface="Proxima Nova"/>
                <a:cs typeface="Proxima Nova"/>
                <a:sym typeface="Proxima Nova"/>
              </a:defRPr>
            </a:lvl1pPr>
            <a:lvl2pPr marL="1219200" lvl="1" indent="-423545">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828800" lvl="2" indent="-423545">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2438400" lvl="3" indent="-423545">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3048000" lvl="4" indent="-423545">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3657600" lvl="5" indent="-423545">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4267200" lvl="6" indent="-423545">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4876800" lvl="7" indent="-423545">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5486400" lvl="8" indent="-423545">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5">
                <a:solidFill>
                  <a:schemeClr val="dk1"/>
                </a:solidFill>
                <a:latin typeface="Proxima Nova"/>
                <a:ea typeface="Proxima Nova"/>
                <a:cs typeface="Proxima Nova"/>
                <a:sym typeface="Proxima Nova"/>
              </a:defRPr>
            </a:lvl1pPr>
            <a:lvl2pPr lvl="1" algn="r">
              <a:buNone/>
              <a:defRPr sz="1335">
                <a:solidFill>
                  <a:schemeClr val="dk1"/>
                </a:solidFill>
                <a:latin typeface="Proxima Nova"/>
                <a:ea typeface="Proxima Nova"/>
                <a:cs typeface="Proxima Nova"/>
                <a:sym typeface="Proxima Nova"/>
              </a:defRPr>
            </a:lvl2pPr>
            <a:lvl3pPr lvl="2" algn="r">
              <a:buNone/>
              <a:defRPr sz="1335">
                <a:solidFill>
                  <a:schemeClr val="dk1"/>
                </a:solidFill>
                <a:latin typeface="Proxima Nova"/>
                <a:ea typeface="Proxima Nova"/>
                <a:cs typeface="Proxima Nova"/>
                <a:sym typeface="Proxima Nova"/>
              </a:defRPr>
            </a:lvl3pPr>
            <a:lvl4pPr lvl="3" algn="r">
              <a:buNone/>
              <a:defRPr sz="1335">
                <a:solidFill>
                  <a:schemeClr val="dk1"/>
                </a:solidFill>
                <a:latin typeface="Proxima Nova"/>
                <a:ea typeface="Proxima Nova"/>
                <a:cs typeface="Proxima Nova"/>
                <a:sym typeface="Proxima Nova"/>
              </a:defRPr>
            </a:lvl4pPr>
            <a:lvl5pPr lvl="4" algn="r">
              <a:buNone/>
              <a:defRPr sz="1335">
                <a:solidFill>
                  <a:schemeClr val="dk1"/>
                </a:solidFill>
                <a:latin typeface="Proxima Nova"/>
                <a:ea typeface="Proxima Nova"/>
                <a:cs typeface="Proxima Nova"/>
                <a:sym typeface="Proxima Nova"/>
              </a:defRPr>
            </a:lvl5pPr>
            <a:lvl6pPr lvl="5" algn="r">
              <a:buNone/>
              <a:defRPr sz="1335">
                <a:solidFill>
                  <a:schemeClr val="dk1"/>
                </a:solidFill>
                <a:latin typeface="Proxima Nova"/>
                <a:ea typeface="Proxima Nova"/>
                <a:cs typeface="Proxima Nova"/>
                <a:sym typeface="Proxima Nova"/>
              </a:defRPr>
            </a:lvl6pPr>
            <a:lvl7pPr lvl="6" algn="r">
              <a:buNone/>
              <a:defRPr sz="1335">
                <a:solidFill>
                  <a:schemeClr val="dk1"/>
                </a:solidFill>
                <a:latin typeface="Proxima Nova"/>
                <a:ea typeface="Proxima Nova"/>
                <a:cs typeface="Proxima Nova"/>
                <a:sym typeface="Proxima Nova"/>
              </a:defRPr>
            </a:lvl7pPr>
            <a:lvl8pPr lvl="7" algn="r">
              <a:buNone/>
              <a:defRPr sz="1335">
                <a:solidFill>
                  <a:schemeClr val="dk1"/>
                </a:solidFill>
                <a:latin typeface="Proxima Nova"/>
                <a:ea typeface="Proxima Nova"/>
                <a:cs typeface="Proxima Nova"/>
                <a:sym typeface="Proxima Nova"/>
              </a:defRPr>
            </a:lvl8pPr>
            <a:lvl9pPr lvl="8" algn="r">
              <a:buNone/>
              <a:defRPr sz="1335">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5">
                <a:solidFill>
                  <a:schemeClr val="dk1"/>
                </a:solidFill>
                <a:latin typeface="Proxima Nova"/>
                <a:ea typeface="Proxima Nova"/>
                <a:cs typeface="Proxima Nova"/>
                <a:sym typeface="Proxima Nova"/>
              </a:defRPr>
            </a:lvl1pPr>
            <a:lvl2pPr lvl="1" algn="r">
              <a:buNone/>
              <a:defRPr sz="1335">
                <a:solidFill>
                  <a:schemeClr val="dk1"/>
                </a:solidFill>
                <a:latin typeface="Proxima Nova"/>
                <a:ea typeface="Proxima Nova"/>
                <a:cs typeface="Proxima Nova"/>
                <a:sym typeface="Proxima Nova"/>
              </a:defRPr>
            </a:lvl2pPr>
            <a:lvl3pPr lvl="2" algn="r">
              <a:buNone/>
              <a:defRPr sz="1335">
                <a:solidFill>
                  <a:schemeClr val="dk1"/>
                </a:solidFill>
                <a:latin typeface="Proxima Nova"/>
                <a:ea typeface="Proxima Nova"/>
                <a:cs typeface="Proxima Nova"/>
                <a:sym typeface="Proxima Nova"/>
              </a:defRPr>
            </a:lvl3pPr>
            <a:lvl4pPr lvl="3" algn="r">
              <a:buNone/>
              <a:defRPr sz="1335">
                <a:solidFill>
                  <a:schemeClr val="dk1"/>
                </a:solidFill>
                <a:latin typeface="Proxima Nova"/>
                <a:ea typeface="Proxima Nova"/>
                <a:cs typeface="Proxima Nova"/>
                <a:sym typeface="Proxima Nova"/>
              </a:defRPr>
            </a:lvl4pPr>
            <a:lvl5pPr lvl="4" algn="r">
              <a:buNone/>
              <a:defRPr sz="1335">
                <a:solidFill>
                  <a:schemeClr val="dk1"/>
                </a:solidFill>
                <a:latin typeface="Proxima Nova"/>
                <a:ea typeface="Proxima Nova"/>
                <a:cs typeface="Proxima Nova"/>
                <a:sym typeface="Proxima Nova"/>
              </a:defRPr>
            </a:lvl5pPr>
            <a:lvl6pPr lvl="5" algn="r">
              <a:buNone/>
              <a:defRPr sz="1335">
                <a:solidFill>
                  <a:schemeClr val="dk1"/>
                </a:solidFill>
                <a:latin typeface="Proxima Nova"/>
                <a:ea typeface="Proxima Nova"/>
                <a:cs typeface="Proxima Nova"/>
                <a:sym typeface="Proxima Nova"/>
              </a:defRPr>
            </a:lvl6pPr>
            <a:lvl7pPr lvl="6" algn="r">
              <a:buNone/>
              <a:defRPr sz="1335">
                <a:solidFill>
                  <a:schemeClr val="dk1"/>
                </a:solidFill>
                <a:latin typeface="Proxima Nova"/>
                <a:ea typeface="Proxima Nova"/>
                <a:cs typeface="Proxima Nova"/>
                <a:sym typeface="Proxima Nova"/>
              </a:defRPr>
            </a:lvl7pPr>
            <a:lvl8pPr lvl="7" algn="r">
              <a:buNone/>
              <a:defRPr sz="1335">
                <a:solidFill>
                  <a:schemeClr val="dk1"/>
                </a:solidFill>
                <a:latin typeface="Proxima Nova"/>
                <a:ea typeface="Proxima Nova"/>
                <a:cs typeface="Proxima Nova"/>
                <a:sym typeface="Proxima Nova"/>
              </a:defRPr>
            </a:lvl8pPr>
            <a:lvl9pPr lvl="8" algn="r">
              <a:buNone/>
              <a:defRPr sz="1335">
                <a:solidFill>
                  <a:schemeClr val="dk1"/>
                </a:solidFill>
                <a:latin typeface="Proxima Nova"/>
                <a:ea typeface="Proxima Nova"/>
                <a:cs typeface="Proxima Nova"/>
                <a:sym typeface="Proxima Nova"/>
              </a:defRPr>
            </a:lvl9pPr>
          </a:lstStyle>
          <a:p>
            <a:fld id="{00000000-1234-1234-1234-123412341234}" type="slidenum">
              <a:rPr lang="en-GB" smtClean="0"/>
              <a:t>‹#›</a:t>
            </a:fld>
            <a:endParaRPr lang="en-GB"/>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865"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tags" Target="../tags/tag35.xml"/><Relationship Id="rId39" Type="http://schemas.openxmlformats.org/officeDocument/2006/relationships/tags" Target="../tags/tag48.xml"/><Relationship Id="rId21" Type="http://schemas.openxmlformats.org/officeDocument/2006/relationships/tags" Target="../tags/tag30.xml"/><Relationship Id="rId34" Type="http://schemas.openxmlformats.org/officeDocument/2006/relationships/tags" Target="../tags/tag43.xml"/><Relationship Id="rId42" Type="http://schemas.openxmlformats.org/officeDocument/2006/relationships/tags" Target="../tags/tag51.xml"/><Relationship Id="rId47" Type="http://schemas.openxmlformats.org/officeDocument/2006/relationships/image" Target="../media/image9.png"/><Relationship Id="rId50" Type="http://schemas.openxmlformats.org/officeDocument/2006/relationships/image" Target="../media/image12.png"/><Relationship Id="rId7" Type="http://schemas.openxmlformats.org/officeDocument/2006/relationships/tags" Target="../tags/tag16.xml"/><Relationship Id="rId2" Type="http://schemas.openxmlformats.org/officeDocument/2006/relationships/tags" Target="../tags/tag11.xml"/><Relationship Id="rId16" Type="http://schemas.openxmlformats.org/officeDocument/2006/relationships/tags" Target="../tags/tag25.xml"/><Relationship Id="rId29" Type="http://schemas.openxmlformats.org/officeDocument/2006/relationships/tags" Target="../tags/tag38.xml"/><Relationship Id="rId11" Type="http://schemas.openxmlformats.org/officeDocument/2006/relationships/tags" Target="../tags/tag20.xml"/><Relationship Id="rId24" Type="http://schemas.openxmlformats.org/officeDocument/2006/relationships/tags" Target="../tags/tag33.xml"/><Relationship Id="rId32" Type="http://schemas.openxmlformats.org/officeDocument/2006/relationships/tags" Target="../tags/tag41.xml"/><Relationship Id="rId37" Type="http://schemas.openxmlformats.org/officeDocument/2006/relationships/tags" Target="../tags/tag46.xml"/><Relationship Id="rId40" Type="http://schemas.openxmlformats.org/officeDocument/2006/relationships/tags" Target="../tags/tag49.xml"/><Relationship Id="rId45" Type="http://schemas.openxmlformats.org/officeDocument/2006/relationships/image" Target="../media/image1.png"/><Relationship Id="rId53" Type="http://schemas.openxmlformats.org/officeDocument/2006/relationships/image" Target="../media/image15.png"/><Relationship Id="rId5" Type="http://schemas.openxmlformats.org/officeDocument/2006/relationships/tags" Target="../tags/tag14.xml"/><Relationship Id="rId10" Type="http://schemas.openxmlformats.org/officeDocument/2006/relationships/tags" Target="../tags/tag19.xml"/><Relationship Id="rId19" Type="http://schemas.openxmlformats.org/officeDocument/2006/relationships/tags" Target="../tags/tag28.xml"/><Relationship Id="rId31" Type="http://schemas.openxmlformats.org/officeDocument/2006/relationships/tags" Target="../tags/tag40.xml"/><Relationship Id="rId44" Type="http://schemas.openxmlformats.org/officeDocument/2006/relationships/slideLayout" Target="../slideLayouts/slideLayout14.xml"/><Relationship Id="rId52" Type="http://schemas.openxmlformats.org/officeDocument/2006/relationships/image" Target="../media/image14.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tags" Target="../tags/tag36.xml"/><Relationship Id="rId30" Type="http://schemas.openxmlformats.org/officeDocument/2006/relationships/tags" Target="../tags/tag39.xml"/><Relationship Id="rId35" Type="http://schemas.openxmlformats.org/officeDocument/2006/relationships/tags" Target="../tags/tag44.xml"/><Relationship Id="rId43" Type="http://schemas.openxmlformats.org/officeDocument/2006/relationships/tags" Target="../tags/tag52.xml"/><Relationship Id="rId48" Type="http://schemas.openxmlformats.org/officeDocument/2006/relationships/image" Target="../media/image10.png"/><Relationship Id="rId8" Type="http://schemas.openxmlformats.org/officeDocument/2006/relationships/tags" Target="../tags/tag17.xml"/><Relationship Id="rId51" Type="http://schemas.openxmlformats.org/officeDocument/2006/relationships/image" Target="../media/image13.png"/><Relationship Id="rId3" Type="http://schemas.openxmlformats.org/officeDocument/2006/relationships/tags" Target="../tags/tag12.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33" Type="http://schemas.openxmlformats.org/officeDocument/2006/relationships/tags" Target="../tags/tag42.xml"/><Relationship Id="rId38" Type="http://schemas.openxmlformats.org/officeDocument/2006/relationships/tags" Target="../tags/tag47.xml"/><Relationship Id="rId46" Type="http://schemas.openxmlformats.org/officeDocument/2006/relationships/image" Target="../media/image8.png"/><Relationship Id="rId20" Type="http://schemas.openxmlformats.org/officeDocument/2006/relationships/tags" Target="../tags/tag29.xml"/><Relationship Id="rId41" Type="http://schemas.openxmlformats.org/officeDocument/2006/relationships/tags" Target="../tags/tag50.xml"/><Relationship Id="rId1" Type="http://schemas.openxmlformats.org/officeDocument/2006/relationships/tags" Target="../tags/tag10.xml"/><Relationship Id="rId6" Type="http://schemas.openxmlformats.org/officeDocument/2006/relationships/tags" Target="../tags/tag15.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tags" Target="../tags/tag37.xml"/><Relationship Id="rId36" Type="http://schemas.openxmlformats.org/officeDocument/2006/relationships/tags" Target="../tags/tag45.xml"/><Relationship Id="rId49"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19.sv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8.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tags" Target="../tags/tag68.xml"/><Relationship Id="rId18" Type="http://schemas.openxmlformats.org/officeDocument/2006/relationships/tags" Target="../tags/tag73.xml"/><Relationship Id="rId3" Type="http://schemas.openxmlformats.org/officeDocument/2006/relationships/tags" Target="../tags/tag58.xml"/><Relationship Id="rId21" Type="http://schemas.openxmlformats.org/officeDocument/2006/relationships/image" Target="../media/image1.png"/><Relationship Id="rId7" Type="http://schemas.openxmlformats.org/officeDocument/2006/relationships/tags" Target="../tags/tag62.xml"/><Relationship Id="rId12" Type="http://schemas.openxmlformats.org/officeDocument/2006/relationships/tags" Target="../tags/tag67.xml"/><Relationship Id="rId17" Type="http://schemas.openxmlformats.org/officeDocument/2006/relationships/tags" Target="../tags/tag72.xml"/><Relationship Id="rId2" Type="http://schemas.openxmlformats.org/officeDocument/2006/relationships/tags" Target="../tags/tag57.xml"/><Relationship Id="rId16" Type="http://schemas.openxmlformats.org/officeDocument/2006/relationships/tags" Target="../tags/tag71.xml"/><Relationship Id="rId20" Type="http://schemas.openxmlformats.org/officeDocument/2006/relationships/slideLayout" Target="../slideLayouts/slideLayout2.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tags" Target="../tags/tag70.xml"/><Relationship Id="rId10" Type="http://schemas.openxmlformats.org/officeDocument/2006/relationships/tags" Target="../tags/tag65.xml"/><Relationship Id="rId19" Type="http://schemas.openxmlformats.org/officeDocument/2006/relationships/tags" Target="../tags/tag74.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video" Target="../media/media1.mp4"/><Relationship Id="rId7" Type="http://schemas.openxmlformats.org/officeDocument/2006/relationships/image" Target="../media/image3.png"/><Relationship Id="rId2" Type="http://schemas.microsoft.com/office/2007/relationships/media" Target="../media/media1.mp4"/><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5.xml"/><Relationship Id="rId7" Type="http://schemas.openxmlformats.org/officeDocument/2006/relationships/notesSlide" Target="../notesSlides/notesSlid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14.xml"/><Relationship Id="rId5" Type="http://schemas.openxmlformats.org/officeDocument/2006/relationships/tags" Target="../tags/tag7.xml"/><Relationship Id="rId4"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33985" y="502920"/>
            <a:ext cx="12266930" cy="2186940"/>
          </a:xfrm>
        </p:spPr>
        <p:txBody>
          <a:bodyPr>
            <a:normAutofit/>
          </a:bodyPr>
          <a:lstStyle/>
          <a:p>
            <a:r>
              <a:rPr lang="en-US" altLang="zh-CN" dirty="0">
                <a:effectLst/>
                <a:latin typeface="Aldhabi" panose="020F0502020204030204" pitchFamily="34" charset="0"/>
                <a:cs typeface="Aldhabi" panose="020F0502020204030204" pitchFamily="34" charset="0"/>
              </a:rPr>
              <a:t>improved LLM for computer science education</a:t>
            </a:r>
            <a:r>
              <a:rPr lang="zh-CN" altLang="en-US" dirty="0">
                <a:effectLst/>
                <a:latin typeface="Aldhabi" panose="020F0502020204030204" pitchFamily="34" charset="0"/>
                <a:cs typeface="Aldhabi" panose="020F0502020204030204" pitchFamily="34" charset="0"/>
              </a:rPr>
              <a:t>（</a:t>
            </a:r>
            <a:r>
              <a:rPr lang="en-US" altLang="zh-CN" dirty="0">
                <a:effectLst/>
                <a:latin typeface="Aldhabi" panose="020F0502020204030204" pitchFamily="34" charset="0"/>
                <a:cs typeface="Aldhabi" panose="020F0502020204030204" pitchFamily="34" charset="0"/>
              </a:rPr>
              <a:t>CSE</a:t>
            </a:r>
            <a:r>
              <a:rPr lang="zh-CN" altLang="en-US" dirty="0">
                <a:effectLst/>
                <a:latin typeface="Aldhabi" panose="020F0502020204030204" pitchFamily="34" charset="0"/>
                <a:cs typeface="Aldhabi" panose="020F0502020204030204" pitchFamily="34" charset="0"/>
              </a:rPr>
              <a:t>）</a:t>
            </a:r>
            <a:r>
              <a:rPr lang="en-US" altLang="zh-CN" dirty="0">
                <a:effectLst/>
                <a:latin typeface="Aldhabi" panose="020F0502020204030204" pitchFamily="34" charset="0"/>
                <a:cs typeface="Aldhabi" panose="020F0502020204030204" pitchFamily="34" charset="0"/>
              </a:rPr>
              <a:t> </a:t>
            </a:r>
          </a:p>
        </p:txBody>
      </p:sp>
      <p:sp>
        <p:nvSpPr>
          <p:cNvPr id="5" name="副标题 4"/>
          <p:cNvSpPr>
            <a:spLocks noGrp="1"/>
          </p:cNvSpPr>
          <p:nvPr>
            <p:ph type="subTitle" idx="1"/>
          </p:nvPr>
        </p:nvSpPr>
        <p:spPr>
          <a:xfrm>
            <a:off x="1524000" y="4638358"/>
            <a:ext cx="9144000" cy="1372149"/>
          </a:xfrm>
        </p:spPr>
        <p:txBody>
          <a:bodyPr/>
          <a:lstStyle/>
          <a:p>
            <a:r>
              <a:rPr lang="zh-CN" altLang="en-US" dirty="0">
                <a:solidFill>
                  <a:schemeClr val="tx1"/>
                </a:solidFill>
                <a:latin typeface="+mn-lt"/>
              </a:rPr>
              <a:t>陈浩</a:t>
            </a:r>
          </a:p>
          <a:p>
            <a:r>
              <a:rPr lang="zh-CN" altLang="en-US" dirty="0">
                <a:solidFill>
                  <a:schemeClr val="tx1"/>
                </a:solidFill>
                <a:latin typeface="+mn-lt"/>
              </a:rPr>
              <a:t>华南师范大学</a:t>
            </a:r>
          </a:p>
          <a:p>
            <a:r>
              <a:rPr lang="en-US" altLang="zh-CN" dirty="0">
                <a:solidFill>
                  <a:schemeClr val="tx1"/>
                </a:solidFill>
                <a:latin typeface="+mn-lt"/>
              </a:rPr>
              <a:t>chdengfeng@163.com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1132"/>
        <p:cNvGrpSpPr/>
        <p:nvPr/>
      </p:nvGrpSpPr>
      <p:grpSpPr>
        <a:xfrm>
          <a:off x="0" y="0"/>
          <a:ext cx="0" cy="0"/>
          <a:chOff x="0" y="0"/>
          <a:chExt cx="0" cy="0"/>
        </a:xfrm>
      </p:grpSpPr>
      <p:sp>
        <p:nvSpPr>
          <p:cNvPr id="1133" name="Google Shape;1133;p122"/>
          <p:cNvSpPr txBox="1">
            <a:spLocks noGrp="1"/>
          </p:cNvSpPr>
          <p:nvPr>
            <p:ph type="body" idx="1"/>
          </p:nvPr>
        </p:nvSpPr>
        <p:spPr>
          <a:xfrm>
            <a:off x="415600" y="1231833"/>
            <a:ext cx="11360800" cy="5468800"/>
          </a:xfrm>
          <a:prstGeom prst="rect">
            <a:avLst/>
          </a:prstGeom>
        </p:spPr>
        <p:txBody>
          <a:bodyPr spcFirstLastPara="1" wrap="square" lIns="121900" tIns="121900" rIns="121900" bIns="121900" anchor="t" anchorCtr="0">
            <a:normAutofit/>
          </a:bodyPr>
          <a:lstStyle/>
          <a:p>
            <a:pPr marL="571500" lvl="0" algn="l" rtl="0">
              <a:spcBef>
                <a:spcPts val="0"/>
              </a:spcBef>
              <a:spcAft>
                <a:spcPts val="0"/>
              </a:spcAft>
              <a:buSzPts val="1800"/>
              <a:buFont typeface="Wingdings" panose="05000000000000000000" charset="0"/>
              <a:buChar char=""/>
            </a:pPr>
            <a:r>
              <a:rPr lang="en-GB" sz="2000">
                <a:solidFill>
                  <a:schemeClr val="tx1"/>
                </a:solidFill>
              </a:rPr>
              <a:t>实验定义</a:t>
            </a:r>
          </a:p>
          <a:p>
            <a:pPr marL="1054100" lvl="1" indent="-457200" algn="l" rtl="0">
              <a:spcBef>
                <a:spcPts val="0"/>
              </a:spcBef>
              <a:spcAft>
                <a:spcPts val="0"/>
              </a:spcAft>
              <a:buSzPts val="1400"/>
              <a:buFont typeface="Wingdings" panose="05000000000000000000" charset="0"/>
              <a:buChar char=""/>
            </a:pPr>
            <a:r>
              <a:rPr lang="en-GB" sz="1800">
                <a:solidFill>
                  <a:schemeClr val="tx1"/>
                </a:solidFill>
              </a:rPr>
              <a:t>虚拟机镜像——虚拟机+操作系统</a:t>
            </a:r>
          </a:p>
          <a:p>
            <a:pPr marL="1054100" lvl="1" indent="-457200" algn="l" rtl="0">
              <a:spcBef>
                <a:spcPts val="0"/>
              </a:spcBef>
              <a:spcAft>
                <a:spcPts val="0"/>
              </a:spcAft>
              <a:buSzPts val="1400"/>
              <a:buFont typeface="Wingdings" panose="05000000000000000000" charset="0"/>
              <a:buChar char=""/>
            </a:pPr>
            <a:r>
              <a:rPr lang="en-GB" sz="1800">
                <a:solidFill>
                  <a:schemeClr val="tx1"/>
                </a:solidFill>
              </a:rPr>
              <a:t>容器镜像——应用及其依赖</a:t>
            </a:r>
          </a:p>
          <a:p>
            <a:pPr marL="571500" lvl="0" algn="l" rtl="0">
              <a:spcBef>
                <a:spcPts val="0"/>
              </a:spcBef>
              <a:spcAft>
                <a:spcPts val="0"/>
              </a:spcAft>
              <a:buSzPts val="1800"/>
              <a:buFont typeface="Wingdings" panose="05000000000000000000" charset="0"/>
              <a:buChar char=""/>
            </a:pPr>
            <a:r>
              <a:rPr lang="en-GB" sz="2000">
                <a:solidFill>
                  <a:schemeClr val="tx1"/>
                </a:solidFill>
              </a:rPr>
              <a:t>运行实验</a:t>
            </a:r>
          </a:p>
        </p:txBody>
      </p:sp>
      <p:sp>
        <p:nvSpPr>
          <p:cNvPr id="1134" name="Google Shape;1134;p12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GB" b="1">
                <a:solidFill>
                  <a:schemeClr val="tx1"/>
                </a:solidFill>
              </a:rPr>
              <a:t>云端实验室</a:t>
            </a:r>
          </a:p>
        </p:txBody>
      </p:sp>
      <p:graphicFrame>
        <p:nvGraphicFramePr>
          <p:cNvPr id="1135" name="Google Shape;1135;p122"/>
          <p:cNvGraphicFramePr/>
          <p:nvPr/>
        </p:nvGraphicFramePr>
        <p:xfrm>
          <a:off x="1290213" y="2907547"/>
          <a:ext cx="10010140" cy="3817326"/>
        </p:xfrm>
        <a:graphic>
          <a:graphicData uri="http://schemas.openxmlformats.org/drawingml/2006/table">
            <a:tbl>
              <a:tblPr>
                <a:noFill/>
                <a:tableStyleId>{AEE75C2A-A5D1-49DB-92C1-2E396E23AF20}</a:tableStyleId>
              </a:tblPr>
              <a:tblGrid>
                <a:gridCol w="1109980">
                  <a:extLst>
                    <a:ext uri="{9D8B030D-6E8A-4147-A177-3AD203B41FA5}">
                      <a16:colId xmlns:a16="http://schemas.microsoft.com/office/drawing/2014/main" val="20000"/>
                    </a:ext>
                  </a:extLst>
                </a:gridCol>
                <a:gridCol w="2290445">
                  <a:extLst>
                    <a:ext uri="{9D8B030D-6E8A-4147-A177-3AD203B41FA5}">
                      <a16:colId xmlns:a16="http://schemas.microsoft.com/office/drawing/2014/main" val="20001"/>
                    </a:ext>
                  </a:extLst>
                </a:gridCol>
                <a:gridCol w="1098550">
                  <a:extLst>
                    <a:ext uri="{9D8B030D-6E8A-4147-A177-3AD203B41FA5}">
                      <a16:colId xmlns:a16="http://schemas.microsoft.com/office/drawing/2014/main" val="20002"/>
                    </a:ext>
                  </a:extLst>
                </a:gridCol>
                <a:gridCol w="1558290">
                  <a:extLst>
                    <a:ext uri="{9D8B030D-6E8A-4147-A177-3AD203B41FA5}">
                      <a16:colId xmlns:a16="http://schemas.microsoft.com/office/drawing/2014/main" val="20003"/>
                    </a:ext>
                  </a:extLst>
                </a:gridCol>
                <a:gridCol w="3952875">
                  <a:extLst>
                    <a:ext uri="{9D8B030D-6E8A-4147-A177-3AD203B41FA5}">
                      <a16:colId xmlns:a16="http://schemas.microsoft.com/office/drawing/2014/main" val="20004"/>
                    </a:ext>
                  </a:extLst>
                </a:gridCol>
              </a:tblGrid>
              <a:tr h="640080">
                <a:tc>
                  <a:txBody>
                    <a:bodyPr/>
                    <a:lstStyle/>
                    <a:p>
                      <a:pPr marL="0" lvl="0" indent="0" algn="l" rtl="0">
                        <a:spcBef>
                          <a:spcPts val="0"/>
                        </a:spcBef>
                        <a:spcAft>
                          <a:spcPts val="0"/>
                        </a:spcAft>
                        <a:buNone/>
                      </a:pPr>
                      <a:endParaRPr sz="1335"/>
                    </a:p>
                  </a:txBody>
                  <a:tcPr marL="121900" marR="121900" marT="121900" marB="121900"/>
                </a:tc>
                <a:tc>
                  <a:txBody>
                    <a:bodyPr/>
                    <a:lstStyle/>
                    <a:p>
                      <a:pPr marL="0" lvl="0" indent="0" algn="l" rtl="0">
                        <a:spcBef>
                          <a:spcPts val="0"/>
                        </a:spcBef>
                        <a:spcAft>
                          <a:spcPts val="0"/>
                        </a:spcAft>
                        <a:buNone/>
                      </a:pPr>
                      <a:r>
                        <a:rPr lang="en-GB" sz="1335"/>
                        <a:t>与主机操作系统内核关系</a:t>
                      </a:r>
                      <a:endParaRPr sz="1335"/>
                    </a:p>
                  </a:txBody>
                  <a:tcPr marL="121900" marR="121900" marT="121900" marB="121900"/>
                </a:tc>
                <a:tc>
                  <a:txBody>
                    <a:bodyPr/>
                    <a:lstStyle/>
                    <a:p>
                      <a:pPr marL="0" lvl="0" indent="0" algn="ctr" rtl="0">
                        <a:spcBef>
                          <a:spcPts val="0"/>
                        </a:spcBef>
                        <a:spcAft>
                          <a:spcPts val="0"/>
                        </a:spcAft>
                        <a:buNone/>
                      </a:pPr>
                      <a:r>
                        <a:rPr lang="en-GB" sz="1335"/>
                        <a:t>隔离</a:t>
                      </a:r>
                      <a:endParaRPr sz="1335"/>
                    </a:p>
                  </a:txBody>
                  <a:tcPr marL="121900" marR="121900" marT="121900" marB="121900" anchor="ctr"/>
                </a:tc>
                <a:tc>
                  <a:txBody>
                    <a:bodyPr/>
                    <a:lstStyle/>
                    <a:p>
                      <a:pPr marL="0" lvl="0" indent="0" algn="ctr" rtl="0">
                        <a:spcBef>
                          <a:spcPts val="0"/>
                        </a:spcBef>
                        <a:spcAft>
                          <a:spcPts val="0"/>
                        </a:spcAft>
                        <a:buNone/>
                      </a:pPr>
                      <a:r>
                        <a:rPr lang="en-GB" sz="1335"/>
                        <a:t>资源限额</a:t>
                      </a:r>
                      <a:endParaRPr sz="1335"/>
                    </a:p>
                  </a:txBody>
                  <a:tcPr marL="121900" marR="121900" marT="121900" marB="121900" anchor="ctr"/>
                </a:tc>
                <a:tc>
                  <a:txBody>
                    <a:bodyPr/>
                    <a:lstStyle/>
                    <a:p>
                      <a:pPr marL="0" lvl="0" indent="0" algn="ctr" rtl="0">
                        <a:spcBef>
                          <a:spcPts val="0"/>
                        </a:spcBef>
                        <a:spcAft>
                          <a:spcPts val="0"/>
                        </a:spcAft>
                        <a:buNone/>
                      </a:pPr>
                      <a:r>
                        <a:rPr lang="en-GB" sz="1335"/>
                        <a:t>适用情景</a:t>
                      </a:r>
                      <a:endParaRPr sz="1335"/>
                    </a:p>
                  </a:txBody>
                  <a:tcPr marL="121900" marR="121900" marT="121900" marB="121900" anchor="ctr"/>
                </a:tc>
                <a:extLst>
                  <a:ext uri="{0D108BD9-81ED-4DB2-BD59-A6C34878D82A}">
                    <a16:rowId xmlns:a16="http://schemas.microsoft.com/office/drawing/2014/main" val="10000"/>
                  </a:ext>
                </a:extLst>
              </a:tr>
              <a:tr h="865505">
                <a:tc>
                  <a:txBody>
                    <a:bodyPr/>
                    <a:lstStyle/>
                    <a:p>
                      <a:pPr marL="0" lvl="0" indent="0" algn="ctr" rtl="0">
                        <a:spcBef>
                          <a:spcPts val="0"/>
                        </a:spcBef>
                        <a:spcAft>
                          <a:spcPts val="0"/>
                        </a:spcAft>
                        <a:buNone/>
                      </a:pPr>
                      <a:r>
                        <a:rPr lang="en-GB" sz="1335"/>
                        <a:t>虚拟机</a:t>
                      </a:r>
                      <a:endParaRPr sz="1335"/>
                    </a:p>
                  </a:txBody>
                  <a:tcPr marL="121900" marR="121900" marT="121900" marB="121900" anchor="ctr"/>
                </a:tc>
                <a:tc>
                  <a:txBody>
                    <a:bodyPr/>
                    <a:lstStyle/>
                    <a:p>
                      <a:pPr marL="0" lvl="0" indent="0" algn="ctr" rtl="0">
                        <a:spcBef>
                          <a:spcPts val="0"/>
                        </a:spcBef>
                        <a:spcAft>
                          <a:spcPts val="0"/>
                        </a:spcAft>
                        <a:buNone/>
                      </a:pPr>
                      <a:r>
                        <a:rPr lang="en-GB" sz="1335"/>
                        <a:t>独立</a:t>
                      </a:r>
                      <a:endParaRPr sz="1335"/>
                    </a:p>
                  </a:txBody>
                  <a:tcPr marL="121900" marR="121900" marT="121900" marB="121900" anchor="ctr"/>
                </a:tc>
                <a:tc gridSpan="2">
                  <a:txBody>
                    <a:bodyPr/>
                    <a:lstStyle/>
                    <a:p>
                      <a:pPr marL="0" lvl="0" indent="0" algn="ctr" rtl="0">
                        <a:spcBef>
                          <a:spcPts val="0"/>
                        </a:spcBef>
                        <a:spcAft>
                          <a:spcPts val="0"/>
                        </a:spcAft>
                        <a:buNone/>
                      </a:pPr>
                      <a:r>
                        <a:rPr lang="en-GB" sz="1335"/>
                        <a:t>独占物理硬件或者虚拟硬件</a:t>
                      </a:r>
                      <a:endParaRPr sz="1335"/>
                    </a:p>
                  </a:txBody>
                  <a:tcPr marL="121900" marR="121900" marT="121900" marB="121900" anchor="ctr"/>
                </a:tc>
                <a:tc hMerge="1">
                  <a:txBody>
                    <a:bodyPr/>
                    <a:lstStyle/>
                    <a:p>
                      <a:endParaRPr lang="zh-CN"/>
                    </a:p>
                  </a:txBody>
                  <a:tcPr/>
                </a:tc>
                <a:tc>
                  <a:txBody>
                    <a:bodyPr/>
                    <a:lstStyle/>
                    <a:p>
                      <a:pPr marL="457200" lvl="0" indent="-292100" algn="l" rtl="0">
                        <a:spcBef>
                          <a:spcPts val="0"/>
                        </a:spcBef>
                        <a:spcAft>
                          <a:spcPts val="0"/>
                        </a:spcAft>
                        <a:buSzPts val="1000"/>
                        <a:buChar char="●"/>
                      </a:pPr>
                      <a:r>
                        <a:rPr lang="en-GB" sz="1335"/>
                        <a:t>硬件（必需）</a:t>
                      </a:r>
                      <a:endParaRPr sz="1335"/>
                    </a:p>
                    <a:p>
                      <a:pPr marL="457200" lvl="0" indent="-292100" algn="l" rtl="0">
                        <a:spcBef>
                          <a:spcPts val="0"/>
                        </a:spcBef>
                        <a:spcAft>
                          <a:spcPts val="0"/>
                        </a:spcAft>
                        <a:buSzPts val="1000"/>
                        <a:buChar char="●"/>
                      </a:pPr>
                      <a:r>
                        <a:rPr lang="en-GB" sz="1335"/>
                        <a:t>操作系统内核（必需）</a:t>
                      </a:r>
                      <a:endParaRPr sz="1335"/>
                    </a:p>
                    <a:p>
                      <a:pPr marL="457200" lvl="0" indent="-292100" algn="l" rtl="0">
                        <a:spcBef>
                          <a:spcPts val="0"/>
                        </a:spcBef>
                        <a:spcAft>
                          <a:spcPts val="0"/>
                        </a:spcAft>
                        <a:buSzPts val="1000"/>
                        <a:buChar char="●"/>
                      </a:pPr>
                      <a:r>
                        <a:rPr lang="en-GB" sz="1335"/>
                        <a:t>完整的操作系统服务、库和工具（可选）</a:t>
                      </a:r>
                      <a:endParaRPr sz="1335"/>
                    </a:p>
                    <a:p>
                      <a:pPr marL="457200" lvl="0" indent="-292100" algn="l" rtl="0">
                        <a:spcBef>
                          <a:spcPts val="0"/>
                        </a:spcBef>
                        <a:spcAft>
                          <a:spcPts val="0"/>
                        </a:spcAft>
                        <a:buSzPts val="1000"/>
                        <a:buChar char="●"/>
                      </a:pPr>
                      <a:r>
                        <a:rPr lang="en-GB" sz="1335"/>
                        <a:t>多个或者单个应用程序（可选）</a:t>
                      </a:r>
                      <a:endParaRPr sz="1335"/>
                    </a:p>
                  </a:txBody>
                  <a:tcPr marL="121900" marR="121900" marT="121900" marB="121900"/>
                </a:tc>
                <a:extLst>
                  <a:ext uri="{0D108BD9-81ED-4DB2-BD59-A6C34878D82A}">
                    <a16:rowId xmlns:a16="http://schemas.microsoft.com/office/drawing/2014/main" val="10001"/>
                  </a:ext>
                </a:extLst>
              </a:tr>
              <a:tr h="640080">
                <a:tc>
                  <a:txBody>
                    <a:bodyPr/>
                    <a:lstStyle/>
                    <a:p>
                      <a:pPr marL="0" lvl="0" indent="0" algn="ctr" rtl="0">
                        <a:spcBef>
                          <a:spcPts val="0"/>
                        </a:spcBef>
                        <a:spcAft>
                          <a:spcPts val="0"/>
                        </a:spcAft>
                        <a:buNone/>
                      </a:pPr>
                      <a:r>
                        <a:rPr lang="en-GB" sz="1335"/>
                        <a:t>应用容器</a:t>
                      </a:r>
                      <a:endParaRPr sz="1335"/>
                    </a:p>
                  </a:txBody>
                  <a:tcPr marL="121900" marR="121900" marT="121900" marB="121900" anchor="ctr"/>
                </a:tc>
                <a:tc>
                  <a:txBody>
                    <a:bodyPr/>
                    <a:lstStyle/>
                    <a:p>
                      <a:pPr marL="0" lvl="0" indent="0" algn="ctr" rtl="0">
                        <a:spcBef>
                          <a:spcPts val="0"/>
                        </a:spcBef>
                        <a:spcAft>
                          <a:spcPts val="0"/>
                        </a:spcAft>
                        <a:buNone/>
                      </a:pPr>
                      <a:r>
                        <a:rPr lang="en-GB" sz="1335"/>
                        <a:t>共享</a:t>
                      </a:r>
                      <a:endParaRPr sz="1335"/>
                    </a:p>
                  </a:txBody>
                  <a:tcPr marL="121900" marR="121900" marT="121900" marB="121900" anchor="ctr"/>
                </a:tc>
                <a:tc>
                  <a:txBody>
                    <a:bodyPr/>
                    <a:lstStyle/>
                    <a:p>
                      <a:pPr marL="0" lvl="0" indent="0" algn="ctr" rtl="0">
                        <a:spcBef>
                          <a:spcPts val="0"/>
                        </a:spcBef>
                        <a:spcAft>
                          <a:spcPts val="0"/>
                        </a:spcAft>
                        <a:buNone/>
                      </a:pPr>
                      <a:r>
                        <a:rPr lang="en-GB" sz="1335"/>
                        <a:t>命名空间</a:t>
                      </a:r>
                      <a:endParaRPr sz="1335"/>
                    </a:p>
                  </a:txBody>
                  <a:tcPr marL="121900" marR="121900" marT="121900" marB="121900" anchor="ctr"/>
                </a:tc>
                <a:tc>
                  <a:txBody>
                    <a:bodyPr/>
                    <a:lstStyle/>
                    <a:p>
                      <a:pPr marL="0" lvl="0" indent="0" algn="ctr" rtl="0">
                        <a:spcBef>
                          <a:spcPts val="0"/>
                        </a:spcBef>
                        <a:spcAft>
                          <a:spcPts val="0"/>
                        </a:spcAft>
                        <a:buNone/>
                      </a:pPr>
                      <a:r>
                        <a:rPr lang="en-GB" sz="1335"/>
                        <a:t>进程组</a:t>
                      </a:r>
                      <a:endParaRPr sz="1335"/>
                    </a:p>
                  </a:txBody>
                  <a:tcPr marL="121900" marR="121900" marT="121900" marB="121900" anchor="ctr"/>
                </a:tc>
                <a:tc>
                  <a:txBody>
                    <a:bodyPr/>
                    <a:lstStyle/>
                    <a:p>
                      <a:pPr marL="457200" lvl="0" indent="-292100" algn="l" rtl="0">
                        <a:spcBef>
                          <a:spcPts val="0"/>
                        </a:spcBef>
                        <a:spcAft>
                          <a:spcPts val="0"/>
                        </a:spcAft>
                        <a:buSzPts val="1000"/>
                        <a:buChar char="●"/>
                      </a:pPr>
                      <a:r>
                        <a:rPr lang="en-GB" sz="1335"/>
                        <a:t>单个应用（首选）</a:t>
                      </a:r>
                      <a:endParaRPr sz="1335"/>
                    </a:p>
                  </a:txBody>
                  <a:tcPr marL="121900" marR="121900" marT="121900" marB="121900"/>
                </a:tc>
                <a:extLst>
                  <a:ext uri="{0D108BD9-81ED-4DB2-BD59-A6C34878D82A}">
                    <a16:rowId xmlns:a16="http://schemas.microsoft.com/office/drawing/2014/main" val="10002"/>
                  </a:ext>
                </a:extLst>
              </a:tr>
              <a:tr h="839470">
                <a:tc>
                  <a:txBody>
                    <a:bodyPr/>
                    <a:lstStyle/>
                    <a:p>
                      <a:pPr marL="0" lvl="0" indent="0" algn="ctr" rtl="0">
                        <a:spcBef>
                          <a:spcPts val="0"/>
                        </a:spcBef>
                        <a:spcAft>
                          <a:spcPts val="0"/>
                        </a:spcAft>
                        <a:buNone/>
                      </a:pPr>
                      <a:r>
                        <a:rPr lang="en-GB" sz="1335"/>
                        <a:t>系统容器</a:t>
                      </a:r>
                      <a:endParaRPr sz="1335"/>
                    </a:p>
                  </a:txBody>
                  <a:tcPr marL="121900" marR="121900" marT="121900" marB="121900" anchor="ctr"/>
                </a:tc>
                <a:tc>
                  <a:txBody>
                    <a:bodyPr/>
                    <a:lstStyle/>
                    <a:p>
                      <a:pPr marL="0" lvl="0" indent="0" algn="ctr" rtl="0">
                        <a:spcBef>
                          <a:spcPts val="0"/>
                        </a:spcBef>
                        <a:spcAft>
                          <a:spcPts val="0"/>
                        </a:spcAft>
                        <a:buNone/>
                      </a:pPr>
                      <a:r>
                        <a:rPr lang="en-GB" sz="1335"/>
                        <a:t>共享</a:t>
                      </a:r>
                      <a:endParaRPr sz="1335"/>
                    </a:p>
                  </a:txBody>
                  <a:tcPr marL="121900" marR="121900" marT="121900" marB="121900" anchor="ctr"/>
                </a:tc>
                <a:tc>
                  <a:txBody>
                    <a:bodyPr/>
                    <a:lstStyle/>
                    <a:p>
                      <a:pPr marL="0" lvl="0" indent="0" algn="ctr" rtl="0">
                        <a:spcBef>
                          <a:spcPts val="0"/>
                        </a:spcBef>
                        <a:spcAft>
                          <a:spcPts val="0"/>
                        </a:spcAft>
                        <a:buNone/>
                      </a:pPr>
                      <a:r>
                        <a:rPr lang="en-GB" sz="1335"/>
                        <a:t>命名空间</a:t>
                      </a:r>
                      <a:endParaRPr sz="1335"/>
                    </a:p>
                  </a:txBody>
                  <a:tcPr marL="121900" marR="121900" marT="121900" marB="121900" anchor="ctr"/>
                </a:tc>
                <a:tc>
                  <a:txBody>
                    <a:bodyPr/>
                    <a:lstStyle/>
                    <a:p>
                      <a:pPr marL="0" lvl="0" indent="0" algn="ctr" rtl="0">
                        <a:spcBef>
                          <a:spcPts val="0"/>
                        </a:spcBef>
                        <a:spcAft>
                          <a:spcPts val="0"/>
                        </a:spcAft>
                        <a:buNone/>
                      </a:pPr>
                      <a:r>
                        <a:rPr lang="en-GB" sz="1335"/>
                        <a:t>进程组</a:t>
                      </a:r>
                      <a:endParaRPr sz="1335"/>
                    </a:p>
                  </a:txBody>
                  <a:tcPr marL="121900" marR="121900" marT="121900" marB="121900" anchor="ctr"/>
                </a:tc>
                <a:tc>
                  <a:txBody>
                    <a:bodyPr/>
                    <a:lstStyle/>
                    <a:p>
                      <a:pPr marL="457200" lvl="0" indent="-292100" algn="l" rtl="0">
                        <a:spcBef>
                          <a:spcPts val="0"/>
                        </a:spcBef>
                        <a:spcAft>
                          <a:spcPts val="0"/>
                        </a:spcAft>
                        <a:buSzPts val="1000"/>
                        <a:buChar char="●"/>
                      </a:pPr>
                      <a:r>
                        <a:rPr lang="en-GB" sz="1335"/>
                        <a:t>完整的操作系统服务、库和工具（首选）</a:t>
                      </a:r>
                      <a:endParaRPr sz="1335"/>
                    </a:p>
                    <a:p>
                      <a:pPr marL="457200" lvl="0" indent="-292100" algn="l" rtl="0">
                        <a:spcBef>
                          <a:spcPts val="0"/>
                        </a:spcBef>
                        <a:spcAft>
                          <a:spcPts val="0"/>
                        </a:spcAft>
                        <a:buSzPts val="1000"/>
                        <a:buChar char="●"/>
                      </a:pPr>
                      <a:r>
                        <a:rPr lang="en-GB" sz="1335"/>
                        <a:t>多个相关的应用程序（首选）</a:t>
                      </a:r>
                      <a:endParaRPr sz="1335"/>
                    </a:p>
                  </a:txBody>
                  <a:tcPr marL="121900" marR="121900" marT="121900" marB="121900"/>
                </a:tc>
                <a:extLst>
                  <a:ext uri="{0D108BD9-81ED-4DB2-BD59-A6C34878D82A}">
                    <a16:rowId xmlns:a16="http://schemas.microsoft.com/office/drawing/2014/main" val="10003"/>
                  </a:ext>
                </a:extLst>
              </a:tr>
              <a:tr h="640080">
                <a:tc>
                  <a:txBody>
                    <a:bodyPr/>
                    <a:lstStyle/>
                    <a:p>
                      <a:pPr marL="0" lvl="0" indent="0" algn="ctr" rtl="0">
                        <a:spcBef>
                          <a:spcPts val="0"/>
                        </a:spcBef>
                        <a:spcAft>
                          <a:spcPts val="0"/>
                        </a:spcAft>
                        <a:buNone/>
                      </a:pPr>
                      <a:r>
                        <a:rPr lang="en-GB" sz="1335"/>
                        <a:t>虚拟化容器</a:t>
                      </a:r>
                      <a:endParaRPr sz="1335"/>
                    </a:p>
                  </a:txBody>
                  <a:tcPr marL="121900" marR="121900" marT="121900" marB="121900" anchor="ctr"/>
                </a:tc>
                <a:tc>
                  <a:txBody>
                    <a:bodyPr/>
                    <a:lstStyle/>
                    <a:p>
                      <a:pPr marL="0" lvl="0" indent="0" algn="ctr" rtl="0">
                        <a:spcBef>
                          <a:spcPts val="0"/>
                        </a:spcBef>
                        <a:spcAft>
                          <a:spcPts val="0"/>
                        </a:spcAft>
                        <a:buNone/>
                      </a:pPr>
                      <a:r>
                        <a:rPr lang="en-GB" sz="1335"/>
                        <a:t>独立</a:t>
                      </a:r>
                      <a:endParaRPr sz="1335"/>
                    </a:p>
                  </a:txBody>
                  <a:tcPr marL="121900" marR="121900" marT="121900" marB="121900" anchor="ctr"/>
                </a:tc>
                <a:tc gridSpan="2">
                  <a:txBody>
                    <a:bodyPr/>
                    <a:lstStyle/>
                    <a:p>
                      <a:pPr marL="0" lvl="0" indent="0" algn="ctr" rtl="0">
                        <a:spcBef>
                          <a:spcPts val="0"/>
                        </a:spcBef>
                        <a:spcAft>
                          <a:spcPts val="0"/>
                        </a:spcAft>
                        <a:buNone/>
                      </a:pPr>
                      <a:r>
                        <a:rPr lang="en-GB" sz="1335"/>
                        <a:t>独占物理硬件或者虚拟硬件</a:t>
                      </a:r>
                      <a:endParaRPr sz="1335"/>
                    </a:p>
                  </a:txBody>
                  <a:tcPr marL="121900" marR="121900" marT="121900" marB="121900" anchor="ctr"/>
                </a:tc>
                <a:tc hMerge="1">
                  <a:txBody>
                    <a:bodyPr/>
                    <a:lstStyle/>
                    <a:p>
                      <a:endParaRPr lang="zh-CN"/>
                    </a:p>
                  </a:txBody>
                  <a:tcPr/>
                </a:tc>
                <a:tc>
                  <a:txBody>
                    <a:bodyPr/>
                    <a:lstStyle/>
                    <a:p>
                      <a:pPr marL="457200" lvl="0" indent="-292100" algn="l" rtl="0">
                        <a:spcBef>
                          <a:spcPts val="0"/>
                        </a:spcBef>
                        <a:spcAft>
                          <a:spcPts val="0"/>
                        </a:spcAft>
                        <a:buSzPts val="1000"/>
                        <a:buChar char="●"/>
                      </a:pPr>
                      <a:r>
                        <a:rPr lang="en-GB" sz="1335"/>
                        <a:t>普遍适用</a:t>
                      </a:r>
                      <a:endParaRPr sz="1335"/>
                    </a:p>
                  </a:txBody>
                  <a:tcPr marL="121900" marR="121900" marT="121900" marB="121900"/>
                </a:tc>
                <a:extLst>
                  <a:ext uri="{0D108BD9-81ED-4DB2-BD59-A6C34878D82A}">
                    <a16:rowId xmlns:a16="http://schemas.microsoft.com/office/drawing/2014/main" val="10004"/>
                  </a:ext>
                </a:extLst>
              </a:tr>
            </a:tbl>
          </a:graphicData>
        </a:graphic>
      </p:graphicFrame>
      <p:sp>
        <p:nvSpPr>
          <p:cNvPr id="1136" name="Google Shape;1136;p122"/>
          <p:cNvSpPr txBox="1"/>
          <p:nvPr/>
        </p:nvSpPr>
        <p:spPr>
          <a:xfrm>
            <a:off x="4784127" y="2016215"/>
            <a:ext cx="1093200" cy="584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1335">
                <a:solidFill>
                  <a:schemeClr val="tx1"/>
                </a:solidFill>
              </a:rPr>
              <a:t>* 安全</a:t>
            </a:r>
            <a:endParaRPr sz="1335">
              <a:solidFill>
                <a:schemeClr val="tx1"/>
              </a:solidFill>
            </a:endParaRPr>
          </a:p>
          <a:p>
            <a:pPr marL="0" lvl="0" indent="0" algn="l" rtl="0">
              <a:spcBef>
                <a:spcPts val="0"/>
              </a:spcBef>
              <a:spcAft>
                <a:spcPts val="0"/>
              </a:spcAft>
              <a:buNone/>
            </a:pPr>
            <a:r>
              <a:rPr lang="en-GB" sz="1335">
                <a:solidFill>
                  <a:schemeClr val="tx1"/>
                </a:solidFill>
              </a:rPr>
              <a:t>* 方便迁移</a:t>
            </a:r>
          </a:p>
        </p:txBody>
      </p:sp>
      <p:cxnSp>
        <p:nvCxnSpPr>
          <p:cNvPr id="1137" name="Google Shape;1137;p122"/>
          <p:cNvCxnSpPr>
            <a:stCxn id="1136" idx="2"/>
          </p:cNvCxnSpPr>
          <p:nvPr/>
        </p:nvCxnSpPr>
        <p:spPr>
          <a:xfrm flipH="1">
            <a:off x="5321927" y="2601015"/>
            <a:ext cx="8800" cy="324800"/>
          </a:xfrm>
          <a:prstGeom prst="straightConnector1">
            <a:avLst/>
          </a:prstGeom>
          <a:noFill/>
          <a:ln w="9525" cap="flat" cmpd="sng">
            <a:solidFill>
              <a:schemeClr val="dk2"/>
            </a:solidFill>
            <a:prstDash val="solid"/>
            <a:round/>
            <a:headEnd type="none" w="med" len="med"/>
            <a:tailEnd type="triangle" w="med" len="med"/>
          </a:ln>
        </p:spPr>
      </p:cxnSp>
      <p:sp>
        <p:nvSpPr>
          <p:cNvPr id="1138" name="Google Shape;1138;p122"/>
          <p:cNvSpPr txBox="1"/>
          <p:nvPr/>
        </p:nvSpPr>
        <p:spPr>
          <a:xfrm>
            <a:off x="6057183" y="2073768"/>
            <a:ext cx="1530800" cy="452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1335">
                <a:solidFill>
                  <a:schemeClr val="tx1"/>
                </a:solidFill>
              </a:rPr>
              <a:t>细粒度资源分享</a:t>
            </a:r>
          </a:p>
        </p:txBody>
      </p:sp>
      <p:cxnSp>
        <p:nvCxnSpPr>
          <p:cNvPr id="1139" name="Google Shape;1139;p122"/>
          <p:cNvCxnSpPr>
            <a:stCxn id="1138" idx="2"/>
          </p:cNvCxnSpPr>
          <p:nvPr/>
        </p:nvCxnSpPr>
        <p:spPr>
          <a:xfrm>
            <a:off x="6822583" y="2526568"/>
            <a:ext cx="4400" cy="399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1143"/>
        <p:cNvGrpSpPr/>
        <p:nvPr/>
      </p:nvGrpSpPr>
      <p:grpSpPr>
        <a:xfrm>
          <a:off x="0" y="0"/>
          <a:ext cx="0" cy="0"/>
          <a:chOff x="0" y="0"/>
          <a:chExt cx="0" cy="0"/>
        </a:xfrm>
      </p:grpSpPr>
      <p:sp>
        <p:nvSpPr>
          <p:cNvPr id="1144" name="Google Shape;1144;p123"/>
          <p:cNvSpPr/>
          <p:nvPr/>
        </p:nvSpPr>
        <p:spPr>
          <a:xfrm>
            <a:off x="8423233" y="3277467"/>
            <a:ext cx="709600" cy="3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335"/>
          </a:p>
        </p:txBody>
      </p:sp>
      <p:sp>
        <p:nvSpPr>
          <p:cNvPr id="1145" name="Google Shape;1145;p123"/>
          <p:cNvSpPr/>
          <p:nvPr/>
        </p:nvSpPr>
        <p:spPr>
          <a:xfrm>
            <a:off x="8387700" y="3310867"/>
            <a:ext cx="709600" cy="3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335"/>
          </a:p>
        </p:txBody>
      </p:sp>
      <p:sp>
        <p:nvSpPr>
          <p:cNvPr id="1146" name="Google Shape;1146;p123"/>
          <p:cNvSpPr/>
          <p:nvPr/>
        </p:nvSpPr>
        <p:spPr>
          <a:xfrm>
            <a:off x="7320933" y="3277433"/>
            <a:ext cx="555200" cy="3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335"/>
          </a:p>
        </p:txBody>
      </p:sp>
      <p:sp>
        <p:nvSpPr>
          <p:cNvPr id="1147" name="Google Shape;1147;p123"/>
          <p:cNvSpPr/>
          <p:nvPr/>
        </p:nvSpPr>
        <p:spPr>
          <a:xfrm>
            <a:off x="7373500" y="3310867"/>
            <a:ext cx="555200" cy="3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335"/>
          </a:p>
        </p:txBody>
      </p:sp>
      <p:sp>
        <p:nvSpPr>
          <p:cNvPr id="1148" name="Google Shape;1148;p123"/>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GB"/>
              <a:t>云端实验室</a:t>
            </a:r>
          </a:p>
        </p:txBody>
      </p:sp>
      <p:sp>
        <p:nvSpPr>
          <p:cNvPr id="1149" name="Google Shape;1149;p123"/>
          <p:cNvSpPr/>
          <p:nvPr/>
        </p:nvSpPr>
        <p:spPr>
          <a:xfrm>
            <a:off x="2218251" y="1608267"/>
            <a:ext cx="1294400" cy="673567"/>
          </a:xfrm>
          <a:prstGeom prst="flowChartMagneticDisk">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35"/>
              <a:t>实验定义仓库</a:t>
            </a:r>
            <a:endParaRPr sz="1335"/>
          </a:p>
        </p:txBody>
      </p:sp>
      <p:sp>
        <p:nvSpPr>
          <p:cNvPr id="1150" name="Google Shape;1150;p123"/>
          <p:cNvSpPr/>
          <p:nvPr/>
        </p:nvSpPr>
        <p:spPr>
          <a:xfrm>
            <a:off x="415600" y="1730667"/>
            <a:ext cx="1268000" cy="428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35"/>
              <a:t>实验开发环境</a:t>
            </a:r>
            <a:endParaRPr sz="1335"/>
          </a:p>
        </p:txBody>
      </p:sp>
      <p:sp>
        <p:nvSpPr>
          <p:cNvPr id="1151" name="Google Shape;1151;p123"/>
          <p:cNvSpPr/>
          <p:nvPr/>
        </p:nvSpPr>
        <p:spPr>
          <a:xfrm>
            <a:off x="3961433" y="1730633"/>
            <a:ext cx="1208400" cy="428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35"/>
              <a:t>构建服务器</a:t>
            </a:r>
            <a:endParaRPr sz="1335"/>
          </a:p>
        </p:txBody>
      </p:sp>
      <p:sp>
        <p:nvSpPr>
          <p:cNvPr id="1152" name="Google Shape;1152;p123"/>
          <p:cNvSpPr/>
          <p:nvPr/>
        </p:nvSpPr>
        <p:spPr>
          <a:xfrm>
            <a:off x="5704600" y="1536633"/>
            <a:ext cx="1294400" cy="816800"/>
          </a:xfrm>
          <a:prstGeom prst="flowChartMagneticDisk">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35"/>
              <a:t>实验镜像仓库</a:t>
            </a:r>
            <a:endParaRPr sz="1335"/>
          </a:p>
          <a:p>
            <a:pPr marL="0" lvl="0" indent="0" algn="ctr" rtl="0">
              <a:spcBef>
                <a:spcPts val="0"/>
              </a:spcBef>
              <a:spcAft>
                <a:spcPts val="0"/>
              </a:spcAft>
              <a:buNone/>
            </a:pPr>
            <a:r>
              <a:rPr lang="en-GB" sz="1335"/>
              <a:t>（实验超市）</a:t>
            </a:r>
            <a:endParaRPr sz="1335"/>
          </a:p>
        </p:txBody>
      </p:sp>
      <p:sp>
        <p:nvSpPr>
          <p:cNvPr id="1153" name="Google Shape;1153;p123"/>
          <p:cNvSpPr/>
          <p:nvPr/>
        </p:nvSpPr>
        <p:spPr>
          <a:xfrm>
            <a:off x="7640312" y="1730651"/>
            <a:ext cx="998400" cy="428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35"/>
              <a:t>运行环境</a:t>
            </a:r>
            <a:endParaRPr sz="1335"/>
          </a:p>
        </p:txBody>
      </p:sp>
      <p:sp>
        <p:nvSpPr>
          <p:cNvPr id="1154" name="Google Shape;1154;p123"/>
          <p:cNvSpPr/>
          <p:nvPr/>
        </p:nvSpPr>
        <p:spPr>
          <a:xfrm>
            <a:off x="9279917" y="1778851"/>
            <a:ext cx="998400" cy="3324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35"/>
              <a:t>分析报告</a:t>
            </a:r>
            <a:endParaRPr sz="1335"/>
          </a:p>
        </p:txBody>
      </p:sp>
      <p:cxnSp>
        <p:nvCxnSpPr>
          <p:cNvPr id="1155" name="Google Shape;1155;p123"/>
          <p:cNvCxnSpPr>
            <a:stCxn id="1150" idx="3"/>
            <a:endCxn id="1149" idx="2"/>
          </p:cNvCxnSpPr>
          <p:nvPr/>
        </p:nvCxnSpPr>
        <p:spPr>
          <a:xfrm>
            <a:off x="1683600" y="1945067"/>
            <a:ext cx="534800" cy="0"/>
          </a:xfrm>
          <a:prstGeom prst="straightConnector1">
            <a:avLst/>
          </a:prstGeom>
          <a:noFill/>
          <a:ln w="19050" cap="flat" cmpd="sng">
            <a:solidFill>
              <a:schemeClr val="dk2"/>
            </a:solidFill>
            <a:prstDash val="solid"/>
            <a:round/>
            <a:headEnd type="triangle" w="med" len="med"/>
            <a:tailEnd type="triangle" w="med" len="med"/>
          </a:ln>
        </p:spPr>
      </p:cxnSp>
      <p:cxnSp>
        <p:nvCxnSpPr>
          <p:cNvPr id="1156" name="Google Shape;1156;p123"/>
          <p:cNvCxnSpPr>
            <a:stCxn id="1149" idx="4"/>
            <a:endCxn id="1151" idx="1"/>
          </p:cNvCxnSpPr>
          <p:nvPr/>
        </p:nvCxnSpPr>
        <p:spPr>
          <a:xfrm>
            <a:off x="3512651" y="1945049"/>
            <a:ext cx="448800" cy="0"/>
          </a:xfrm>
          <a:prstGeom prst="straightConnector1">
            <a:avLst/>
          </a:prstGeom>
          <a:noFill/>
          <a:ln w="19050" cap="flat" cmpd="sng">
            <a:solidFill>
              <a:schemeClr val="dk2"/>
            </a:solidFill>
            <a:prstDash val="solid"/>
            <a:round/>
            <a:headEnd type="none" w="med" len="med"/>
            <a:tailEnd type="triangle" w="med" len="med"/>
          </a:ln>
        </p:spPr>
      </p:cxnSp>
      <p:cxnSp>
        <p:nvCxnSpPr>
          <p:cNvPr id="1157" name="Google Shape;1157;p123"/>
          <p:cNvCxnSpPr>
            <a:stCxn id="1151" idx="3"/>
            <a:endCxn id="1152" idx="2"/>
          </p:cNvCxnSpPr>
          <p:nvPr/>
        </p:nvCxnSpPr>
        <p:spPr>
          <a:xfrm>
            <a:off x="5169833" y="1945033"/>
            <a:ext cx="534800" cy="0"/>
          </a:xfrm>
          <a:prstGeom prst="straightConnector1">
            <a:avLst/>
          </a:prstGeom>
          <a:noFill/>
          <a:ln w="19050" cap="flat" cmpd="sng">
            <a:solidFill>
              <a:schemeClr val="dk2"/>
            </a:solidFill>
            <a:prstDash val="solid"/>
            <a:round/>
            <a:headEnd type="triangle" w="med" len="med"/>
            <a:tailEnd type="triangle" w="med" len="med"/>
          </a:ln>
        </p:spPr>
      </p:cxnSp>
      <p:cxnSp>
        <p:nvCxnSpPr>
          <p:cNvPr id="1158" name="Google Shape;1158;p123"/>
          <p:cNvCxnSpPr>
            <a:stCxn id="1152" idx="4"/>
            <a:endCxn id="1153" idx="1"/>
          </p:cNvCxnSpPr>
          <p:nvPr/>
        </p:nvCxnSpPr>
        <p:spPr>
          <a:xfrm>
            <a:off x="6999000" y="1945033"/>
            <a:ext cx="641200" cy="0"/>
          </a:xfrm>
          <a:prstGeom prst="straightConnector1">
            <a:avLst/>
          </a:prstGeom>
          <a:noFill/>
          <a:ln w="19050" cap="flat" cmpd="sng">
            <a:solidFill>
              <a:schemeClr val="dk2"/>
            </a:solidFill>
            <a:prstDash val="solid"/>
            <a:round/>
            <a:headEnd type="none" w="med" len="med"/>
            <a:tailEnd type="triangle" w="med" len="med"/>
          </a:ln>
        </p:spPr>
      </p:cxnSp>
      <p:cxnSp>
        <p:nvCxnSpPr>
          <p:cNvPr id="1159" name="Google Shape;1159;p123"/>
          <p:cNvCxnSpPr>
            <a:stCxn id="1153" idx="3"/>
            <a:endCxn id="1154" idx="1"/>
          </p:cNvCxnSpPr>
          <p:nvPr/>
        </p:nvCxnSpPr>
        <p:spPr>
          <a:xfrm>
            <a:off x="8638712" y="1945051"/>
            <a:ext cx="641200" cy="0"/>
          </a:xfrm>
          <a:prstGeom prst="straightConnector1">
            <a:avLst/>
          </a:prstGeom>
          <a:noFill/>
          <a:ln w="19050" cap="flat" cmpd="sng">
            <a:solidFill>
              <a:schemeClr val="dk2"/>
            </a:solidFill>
            <a:prstDash val="solid"/>
            <a:round/>
            <a:headEnd type="none" w="med" len="med"/>
            <a:tailEnd type="triangle" w="med" len="med"/>
          </a:ln>
        </p:spPr>
      </p:cxnSp>
      <p:sp>
        <p:nvSpPr>
          <p:cNvPr id="1160" name="Google Shape;1160;p123"/>
          <p:cNvSpPr/>
          <p:nvPr/>
        </p:nvSpPr>
        <p:spPr>
          <a:xfrm>
            <a:off x="7283567" y="5236333"/>
            <a:ext cx="490000" cy="3936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61" name="Google Shape;1161;p123"/>
          <p:cNvSpPr/>
          <p:nvPr/>
        </p:nvSpPr>
        <p:spPr>
          <a:xfrm>
            <a:off x="7996100" y="5236333"/>
            <a:ext cx="490000" cy="3936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62" name="Google Shape;1162;p123"/>
          <p:cNvSpPr/>
          <p:nvPr/>
        </p:nvSpPr>
        <p:spPr>
          <a:xfrm>
            <a:off x="7528633" y="5551233"/>
            <a:ext cx="244933" cy="279933"/>
          </a:xfrm>
          <a:prstGeom prst="flowChartMagneticDisk">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63" name="Google Shape;1163;p123"/>
          <p:cNvSpPr/>
          <p:nvPr/>
        </p:nvSpPr>
        <p:spPr>
          <a:xfrm>
            <a:off x="8241167" y="5551233"/>
            <a:ext cx="244933" cy="279933"/>
          </a:xfrm>
          <a:prstGeom prst="flowChartMagneticDisk">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64" name="Google Shape;1164;p123"/>
          <p:cNvSpPr/>
          <p:nvPr/>
        </p:nvSpPr>
        <p:spPr>
          <a:xfrm>
            <a:off x="8708633" y="5236333"/>
            <a:ext cx="490000" cy="3936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65" name="Google Shape;1165;p123"/>
          <p:cNvSpPr/>
          <p:nvPr/>
        </p:nvSpPr>
        <p:spPr>
          <a:xfrm>
            <a:off x="8953700" y="5551233"/>
            <a:ext cx="244933" cy="279933"/>
          </a:xfrm>
          <a:prstGeom prst="flowChartMagneticDisk">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66" name="Google Shape;1166;p123"/>
          <p:cNvSpPr/>
          <p:nvPr/>
        </p:nvSpPr>
        <p:spPr>
          <a:xfrm>
            <a:off x="7283567" y="5964400"/>
            <a:ext cx="490000" cy="3936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67" name="Google Shape;1167;p123"/>
          <p:cNvSpPr/>
          <p:nvPr/>
        </p:nvSpPr>
        <p:spPr>
          <a:xfrm>
            <a:off x="7996100" y="5964400"/>
            <a:ext cx="490000" cy="3936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68" name="Google Shape;1168;p123"/>
          <p:cNvSpPr/>
          <p:nvPr/>
        </p:nvSpPr>
        <p:spPr>
          <a:xfrm>
            <a:off x="7528633" y="6279300"/>
            <a:ext cx="244933" cy="279933"/>
          </a:xfrm>
          <a:prstGeom prst="flowChartMagneticDisk">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69" name="Google Shape;1169;p123"/>
          <p:cNvSpPr/>
          <p:nvPr/>
        </p:nvSpPr>
        <p:spPr>
          <a:xfrm>
            <a:off x="8241167" y="6279300"/>
            <a:ext cx="244933" cy="279933"/>
          </a:xfrm>
          <a:prstGeom prst="flowChartMagneticDisk">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70" name="Google Shape;1170;p123"/>
          <p:cNvSpPr/>
          <p:nvPr/>
        </p:nvSpPr>
        <p:spPr>
          <a:xfrm>
            <a:off x="8708633" y="5964400"/>
            <a:ext cx="490000" cy="3936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71" name="Google Shape;1171;p123"/>
          <p:cNvSpPr/>
          <p:nvPr/>
        </p:nvSpPr>
        <p:spPr>
          <a:xfrm>
            <a:off x="8953700" y="6279300"/>
            <a:ext cx="244933" cy="279933"/>
          </a:xfrm>
          <a:prstGeom prst="flowChartMagneticDisk">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72" name="Google Shape;1172;p123"/>
          <p:cNvSpPr/>
          <p:nvPr/>
        </p:nvSpPr>
        <p:spPr>
          <a:xfrm>
            <a:off x="7283567" y="4508267"/>
            <a:ext cx="490000" cy="3936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73" name="Google Shape;1173;p123"/>
          <p:cNvSpPr/>
          <p:nvPr/>
        </p:nvSpPr>
        <p:spPr>
          <a:xfrm>
            <a:off x="7996100" y="4508267"/>
            <a:ext cx="490000" cy="3936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74" name="Google Shape;1174;p123"/>
          <p:cNvSpPr/>
          <p:nvPr/>
        </p:nvSpPr>
        <p:spPr>
          <a:xfrm>
            <a:off x="7528633" y="4823167"/>
            <a:ext cx="244933" cy="279933"/>
          </a:xfrm>
          <a:prstGeom prst="flowChartMagneticDisk">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75" name="Google Shape;1175;p123"/>
          <p:cNvSpPr/>
          <p:nvPr/>
        </p:nvSpPr>
        <p:spPr>
          <a:xfrm>
            <a:off x="8241167" y="4823167"/>
            <a:ext cx="244933" cy="279933"/>
          </a:xfrm>
          <a:prstGeom prst="flowChartMagneticDisk">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76" name="Google Shape;1176;p123"/>
          <p:cNvSpPr/>
          <p:nvPr/>
        </p:nvSpPr>
        <p:spPr>
          <a:xfrm>
            <a:off x="8708633" y="4508267"/>
            <a:ext cx="490000" cy="3936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77" name="Google Shape;1177;p123"/>
          <p:cNvSpPr/>
          <p:nvPr/>
        </p:nvSpPr>
        <p:spPr>
          <a:xfrm>
            <a:off x="8953700" y="4823167"/>
            <a:ext cx="244933" cy="279933"/>
          </a:xfrm>
          <a:prstGeom prst="flowChartMagneticDisk">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cxnSp>
        <p:nvCxnSpPr>
          <p:cNvPr id="1178" name="Google Shape;1178;p123"/>
          <p:cNvCxnSpPr>
            <a:stCxn id="1172" idx="4"/>
            <a:endCxn id="1173" idx="2"/>
          </p:cNvCxnSpPr>
          <p:nvPr/>
        </p:nvCxnSpPr>
        <p:spPr>
          <a:xfrm>
            <a:off x="7675167" y="4754267"/>
            <a:ext cx="320800" cy="0"/>
          </a:xfrm>
          <a:prstGeom prst="straightConnector1">
            <a:avLst/>
          </a:prstGeom>
          <a:noFill/>
          <a:ln w="9525" cap="flat" cmpd="sng">
            <a:solidFill>
              <a:schemeClr val="dk2"/>
            </a:solidFill>
            <a:prstDash val="solid"/>
            <a:round/>
            <a:headEnd type="none" w="med" len="med"/>
            <a:tailEnd type="none" w="med" len="med"/>
          </a:ln>
        </p:spPr>
      </p:cxnSp>
      <p:cxnSp>
        <p:nvCxnSpPr>
          <p:cNvPr id="1179" name="Google Shape;1179;p123"/>
          <p:cNvCxnSpPr>
            <a:stCxn id="1173" idx="4"/>
            <a:endCxn id="1176" idx="2"/>
          </p:cNvCxnSpPr>
          <p:nvPr/>
        </p:nvCxnSpPr>
        <p:spPr>
          <a:xfrm>
            <a:off x="8387700" y="4754267"/>
            <a:ext cx="320800" cy="0"/>
          </a:xfrm>
          <a:prstGeom prst="straightConnector1">
            <a:avLst/>
          </a:prstGeom>
          <a:noFill/>
          <a:ln w="9525" cap="flat" cmpd="sng">
            <a:solidFill>
              <a:schemeClr val="dk2"/>
            </a:solidFill>
            <a:prstDash val="solid"/>
            <a:round/>
            <a:headEnd type="none" w="med" len="med"/>
            <a:tailEnd type="none" w="med" len="med"/>
          </a:ln>
        </p:spPr>
      </p:cxnSp>
      <p:cxnSp>
        <p:nvCxnSpPr>
          <p:cNvPr id="1180" name="Google Shape;1180;p123"/>
          <p:cNvCxnSpPr>
            <a:stCxn id="1160" idx="4"/>
            <a:endCxn id="1161" idx="2"/>
          </p:cNvCxnSpPr>
          <p:nvPr/>
        </p:nvCxnSpPr>
        <p:spPr>
          <a:xfrm>
            <a:off x="7675167" y="5482333"/>
            <a:ext cx="320800" cy="0"/>
          </a:xfrm>
          <a:prstGeom prst="straightConnector1">
            <a:avLst/>
          </a:prstGeom>
          <a:noFill/>
          <a:ln w="9525" cap="flat" cmpd="sng">
            <a:solidFill>
              <a:schemeClr val="dk2"/>
            </a:solidFill>
            <a:prstDash val="solid"/>
            <a:round/>
            <a:headEnd type="none" w="med" len="med"/>
            <a:tailEnd type="none" w="med" len="med"/>
          </a:ln>
        </p:spPr>
      </p:cxnSp>
      <p:cxnSp>
        <p:nvCxnSpPr>
          <p:cNvPr id="1181" name="Google Shape;1181;p123"/>
          <p:cNvCxnSpPr>
            <a:stCxn id="1172" idx="3"/>
            <a:endCxn id="1160" idx="1"/>
          </p:cNvCxnSpPr>
          <p:nvPr/>
        </p:nvCxnSpPr>
        <p:spPr>
          <a:xfrm>
            <a:off x="7479367" y="4901867"/>
            <a:ext cx="0" cy="432800"/>
          </a:xfrm>
          <a:prstGeom prst="straightConnector1">
            <a:avLst/>
          </a:prstGeom>
          <a:noFill/>
          <a:ln w="9525" cap="flat" cmpd="sng">
            <a:solidFill>
              <a:schemeClr val="dk2"/>
            </a:solidFill>
            <a:prstDash val="solid"/>
            <a:round/>
            <a:headEnd type="none" w="med" len="med"/>
            <a:tailEnd type="none" w="med" len="med"/>
          </a:ln>
        </p:spPr>
      </p:cxnSp>
      <p:cxnSp>
        <p:nvCxnSpPr>
          <p:cNvPr id="1182" name="Google Shape;1182;p123"/>
          <p:cNvCxnSpPr>
            <a:stCxn id="1173" idx="3"/>
            <a:endCxn id="1161" idx="1"/>
          </p:cNvCxnSpPr>
          <p:nvPr/>
        </p:nvCxnSpPr>
        <p:spPr>
          <a:xfrm>
            <a:off x="8191900" y="4901867"/>
            <a:ext cx="0" cy="432800"/>
          </a:xfrm>
          <a:prstGeom prst="straightConnector1">
            <a:avLst/>
          </a:prstGeom>
          <a:noFill/>
          <a:ln w="9525" cap="flat" cmpd="sng">
            <a:solidFill>
              <a:schemeClr val="dk2"/>
            </a:solidFill>
            <a:prstDash val="solid"/>
            <a:round/>
            <a:headEnd type="none" w="med" len="med"/>
            <a:tailEnd type="none" w="med" len="med"/>
          </a:ln>
        </p:spPr>
      </p:cxnSp>
      <p:cxnSp>
        <p:nvCxnSpPr>
          <p:cNvPr id="1183" name="Google Shape;1183;p123"/>
          <p:cNvCxnSpPr>
            <a:stCxn id="1176" idx="3"/>
            <a:endCxn id="1164" idx="1"/>
          </p:cNvCxnSpPr>
          <p:nvPr/>
        </p:nvCxnSpPr>
        <p:spPr>
          <a:xfrm>
            <a:off x="8904433" y="4901867"/>
            <a:ext cx="0" cy="432800"/>
          </a:xfrm>
          <a:prstGeom prst="straightConnector1">
            <a:avLst/>
          </a:prstGeom>
          <a:noFill/>
          <a:ln w="9525" cap="flat" cmpd="sng">
            <a:solidFill>
              <a:schemeClr val="dk2"/>
            </a:solidFill>
            <a:prstDash val="solid"/>
            <a:round/>
            <a:headEnd type="none" w="med" len="med"/>
            <a:tailEnd type="none" w="med" len="med"/>
          </a:ln>
        </p:spPr>
      </p:cxnSp>
      <p:cxnSp>
        <p:nvCxnSpPr>
          <p:cNvPr id="1184" name="Google Shape;1184;p123"/>
          <p:cNvCxnSpPr>
            <a:stCxn id="1161" idx="4"/>
            <a:endCxn id="1164" idx="2"/>
          </p:cNvCxnSpPr>
          <p:nvPr/>
        </p:nvCxnSpPr>
        <p:spPr>
          <a:xfrm>
            <a:off x="8387700" y="5482333"/>
            <a:ext cx="320800" cy="0"/>
          </a:xfrm>
          <a:prstGeom prst="straightConnector1">
            <a:avLst/>
          </a:prstGeom>
          <a:noFill/>
          <a:ln w="9525" cap="flat" cmpd="sng">
            <a:solidFill>
              <a:schemeClr val="dk2"/>
            </a:solidFill>
            <a:prstDash val="solid"/>
            <a:round/>
            <a:headEnd type="none" w="med" len="med"/>
            <a:tailEnd type="none" w="med" len="med"/>
          </a:ln>
        </p:spPr>
      </p:cxnSp>
      <p:cxnSp>
        <p:nvCxnSpPr>
          <p:cNvPr id="1185" name="Google Shape;1185;p123"/>
          <p:cNvCxnSpPr>
            <a:stCxn id="1164" idx="3"/>
            <a:endCxn id="1170" idx="1"/>
          </p:cNvCxnSpPr>
          <p:nvPr/>
        </p:nvCxnSpPr>
        <p:spPr>
          <a:xfrm>
            <a:off x="8904433" y="5629933"/>
            <a:ext cx="0" cy="432800"/>
          </a:xfrm>
          <a:prstGeom prst="straightConnector1">
            <a:avLst/>
          </a:prstGeom>
          <a:noFill/>
          <a:ln w="9525" cap="flat" cmpd="sng">
            <a:solidFill>
              <a:schemeClr val="dk2"/>
            </a:solidFill>
            <a:prstDash val="solid"/>
            <a:round/>
            <a:headEnd type="none" w="med" len="med"/>
            <a:tailEnd type="none" w="med" len="med"/>
          </a:ln>
        </p:spPr>
      </p:cxnSp>
      <p:cxnSp>
        <p:nvCxnSpPr>
          <p:cNvPr id="1186" name="Google Shape;1186;p123"/>
          <p:cNvCxnSpPr>
            <a:stCxn id="1167" idx="4"/>
            <a:endCxn id="1170" idx="2"/>
          </p:cNvCxnSpPr>
          <p:nvPr/>
        </p:nvCxnSpPr>
        <p:spPr>
          <a:xfrm>
            <a:off x="8387700" y="6210400"/>
            <a:ext cx="320800" cy="0"/>
          </a:xfrm>
          <a:prstGeom prst="straightConnector1">
            <a:avLst/>
          </a:prstGeom>
          <a:noFill/>
          <a:ln w="9525" cap="flat" cmpd="sng">
            <a:solidFill>
              <a:schemeClr val="dk2"/>
            </a:solidFill>
            <a:prstDash val="solid"/>
            <a:round/>
            <a:headEnd type="none" w="med" len="med"/>
            <a:tailEnd type="none" w="med" len="med"/>
          </a:ln>
        </p:spPr>
      </p:cxnSp>
      <p:cxnSp>
        <p:nvCxnSpPr>
          <p:cNvPr id="1187" name="Google Shape;1187;p123"/>
          <p:cNvCxnSpPr>
            <a:stCxn id="1166" idx="4"/>
            <a:endCxn id="1167" idx="2"/>
          </p:cNvCxnSpPr>
          <p:nvPr/>
        </p:nvCxnSpPr>
        <p:spPr>
          <a:xfrm>
            <a:off x="7675167" y="6210400"/>
            <a:ext cx="320800" cy="0"/>
          </a:xfrm>
          <a:prstGeom prst="straightConnector1">
            <a:avLst/>
          </a:prstGeom>
          <a:noFill/>
          <a:ln w="9525" cap="flat" cmpd="sng">
            <a:solidFill>
              <a:schemeClr val="dk2"/>
            </a:solidFill>
            <a:prstDash val="solid"/>
            <a:round/>
            <a:headEnd type="none" w="med" len="med"/>
            <a:tailEnd type="none" w="med" len="med"/>
          </a:ln>
        </p:spPr>
      </p:cxnSp>
      <p:cxnSp>
        <p:nvCxnSpPr>
          <p:cNvPr id="1188" name="Google Shape;1188;p123"/>
          <p:cNvCxnSpPr>
            <a:stCxn id="1161" idx="3"/>
            <a:endCxn id="1167" idx="1"/>
          </p:cNvCxnSpPr>
          <p:nvPr/>
        </p:nvCxnSpPr>
        <p:spPr>
          <a:xfrm>
            <a:off x="8191900" y="5629933"/>
            <a:ext cx="0" cy="432800"/>
          </a:xfrm>
          <a:prstGeom prst="straightConnector1">
            <a:avLst/>
          </a:prstGeom>
          <a:noFill/>
          <a:ln w="9525" cap="flat" cmpd="sng">
            <a:solidFill>
              <a:schemeClr val="dk2"/>
            </a:solidFill>
            <a:prstDash val="solid"/>
            <a:round/>
            <a:headEnd type="none" w="med" len="med"/>
            <a:tailEnd type="none" w="med" len="med"/>
          </a:ln>
        </p:spPr>
      </p:cxnSp>
      <p:cxnSp>
        <p:nvCxnSpPr>
          <p:cNvPr id="1189" name="Google Shape;1189;p123"/>
          <p:cNvCxnSpPr>
            <a:stCxn id="1160" idx="3"/>
            <a:endCxn id="1166" idx="1"/>
          </p:cNvCxnSpPr>
          <p:nvPr/>
        </p:nvCxnSpPr>
        <p:spPr>
          <a:xfrm>
            <a:off x="7479367" y="5629933"/>
            <a:ext cx="0" cy="432800"/>
          </a:xfrm>
          <a:prstGeom prst="straightConnector1">
            <a:avLst/>
          </a:prstGeom>
          <a:noFill/>
          <a:ln w="9525" cap="flat" cmpd="sng">
            <a:solidFill>
              <a:schemeClr val="dk2"/>
            </a:solidFill>
            <a:prstDash val="solid"/>
            <a:round/>
            <a:headEnd type="none" w="med" len="med"/>
            <a:tailEnd type="none" w="med" len="med"/>
          </a:ln>
        </p:spPr>
      </p:cxnSp>
      <p:sp>
        <p:nvSpPr>
          <p:cNvPr id="1190" name="Google Shape;1190;p123"/>
          <p:cNvSpPr/>
          <p:nvPr/>
        </p:nvSpPr>
        <p:spPr>
          <a:xfrm>
            <a:off x="7248267" y="3932967"/>
            <a:ext cx="1950400" cy="432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35"/>
              <a:t>实验云服务平台</a:t>
            </a:r>
            <a:endParaRPr sz="1335"/>
          </a:p>
        </p:txBody>
      </p:sp>
      <p:sp>
        <p:nvSpPr>
          <p:cNvPr id="1191" name="Google Shape;1191;p123"/>
          <p:cNvSpPr/>
          <p:nvPr/>
        </p:nvSpPr>
        <p:spPr>
          <a:xfrm>
            <a:off x="7440700" y="3354300"/>
            <a:ext cx="555200" cy="3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GB" sz="1335"/>
              <a:t>VM</a:t>
            </a:r>
            <a:endParaRPr sz="1335"/>
          </a:p>
        </p:txBody>
      </p:sp>
      <p:sp>
        <p:nvSpPr>
          <p:cNvPr id="1192" name="Google Shape;1192;p123"/>
          <p:cNvSpPr/>
          <p:nvPr/>
        </p:nvSpPr>
        <p:spPr>
          <a:xfrm>
            <a:off x="8349233" y="3345333"/>
            <a:ext cx="709600" cy="3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35"/>
              <a:t>容器</a:t>
            </a:r>
            <a:endParaRPr sz="1335"/>
          </a:p>
        </p:txBody>
      </p:sp>
      <p:sp>
        <p:nvSpPr>
          <p:cNvPr id="1193" name="Google Shape;1193;p123"/>
          <p:cNvSpPr/>
          <p:nvPr/>
        </p:nvSpPr>
        <p:spPr>
          <a:xfrm>
            <a:off x="5852584" y="2830551"/>
            <a:ext cx="998400" cy="3324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35"/>
              <a:t>配置</a:t>
            </a:r>
            <a:endParaRPr sz="1335"/>
          </a:p>
        </p:txBody>
      </p:sp>
      <p:cxnSp>
        <p:nvCxnSpPr>
          <p:cNvPr id="1194" name="Google Shape;1194;p123"/>
          <p:cNvCxnSpPr>
            <a:stCxn id="1193" idx="3"/>
            <a:endCxn id="1153" idx="1"/>
          </p:cNvCxnSpPr>
          <p:nvPr/>
        </p:nvCxnSpPr>
        <p:spPr>
          <a:xfrm rot="10800000" flipH="1">
            <a:off x="6850984" y="1945151"/>
            <a:ext cx="789200" cy="1051600"/>
          </a:xfrm>
          <a:prstGeom prst="bentConnector3">
            <a:avLst>
              <a:gd name="adj1" fmla="val 50008"/>
            </a:avLst>
          </a:prstGeom>
          <a:noFill/>
          <a:ln w="19050" cap="flat" cmpd="sng">
            <a:solidFill>
              <a:schemeClr val="dk2"/>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5"/>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endParaRPr lang="zh-CN" altLang="en-US"/>
          </a:p>
        </p:txBody>
      </p:sp>
      <p:sp>
        <p:nvSpPr>
          <p:cNvPr id="15" name="矩形 14"/>
          <p:cNvSpPr/>
          <p:nvPr>
            <p:custDataLst>
              <p:tags r:id="rId1"/>
            </p:custDataLst>
          </p:nvPr>
        </p:nvSpPr>
        <p:spPr>
          <a:xfrm>
            <a:off x="0" y="0"/>
            <a:ext cx="12210204" cy="6858000"/>
          </a:xfrm>
          <a:prstGeom prst="rect">
            <a:avLst/>
          </a:prstGeom>
          <a:solidFill>
            <a:srgbClr val="F2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2"/>
            </p:custDataLst>
          </p:nvPr>
        </p:nvSpPr>
        <p:spPr>
          <a:xfrm>
            <a:off x="1904179" y="4707519"/>
            <a:ext cx="7378249" cy="742322"/>
          </a:xfrm>
          <a:prstGeom prst="rect">
            <a:avLst/>
          </a:prstGeom>
          <a:solidFill>
            <a:srgbClr val="4A8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3"/>
            </p:custDataLst>
          </p:nvPr>
        </p:nvSpPr>
        <p:spPr>
          <a:xfrm>
            <a:off x="1904178" y="3927220"/>
            <a:ext cx="7378249" cy="742322"/>
          </a:xfrm>
          <a:prstGeom prst="rect">
            <a:avLst/>
          </a:prstGeom>
          <a:solidFill>
            <a:srgbClr val="4A8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4"/>
            </p:custDataLst>
          </p:nvPr>
        </p:nvSpPr>
        <p:spPr>
          <a:xfrm>
            <a:off x="1904182" y="3146925"/>
            <a:ext cx="7378249" cy="673082"/>
          </a:xfrm>
          <a:prstGeom prst="rect">
            <a:avLst/>
          </a:prstGeom>
          <a:solidFill>
            <a:srgbClr val="EEE8EC"/>
          </a:solidFill>
          <a:ln>
            <a:solidFill>
              <a:srgbClr val="BCABA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5"/>
            </p:custDataLst>
          </p:nvPr>
        </p:nvSpPr>
        <p:spPr>
          <a:xfrm>
            <a:off x="1904182" y="2414057"/>
            <a:ext cx="7378249" cy="673082"/>
          </a:xfrm>
          <a:prstGeom prst="rect">
            <a:avLst/>
          </a:prstGeom>
          <a:solidFill>
            <a:srgbClr val="EEE8EC"/>
          </a:solidFill>
          <a:ln>
            <a:solidFill>
              <a:srgbClr val="BCABA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custDataLst>
              <p:tags r:id="rId6"/>
            </p:custDataLst>
          </p:nvPr>
        </p:nvSpPr>
        <p:spPr>
          <a:xfrm>
            <a:off x="1904181" y="1389193"/>
            <a:ext cx="7378249" cy="965078"/>
          </a:xfrm>
          <a:prstGeom prst="rect">
            <a:avLst/>
          </a:prstGeom>
          <a:solidFill>
            <a:srgbClr val="E3EBF6"/>
          </a:solidFill>
          <a:ln>
            <a:solidFill>
              <a:srgbClr val="7591A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圆角 15"/>
          <p:cNvSpPr/>
          <p:nvPr>
            <p:custDataLst>
              <p:tags r:id="rId7"/>
            </p:custDataLst>
          </p:nvPr>
        </p:nvSpPr>
        <p:spPr>
          <a:xfrm>
            <a:off x="2277473" y="3495205"/>
            <a:ext cx="1037771" cy="275564"/>
          </a:xfrm>
          <a:prstGeom prst="roundRect">
            <a:avLst/>
          </a:prstGeom>
          <a:solidFill>
            <a:srgbClr val="B98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Bold" panose="020B0703020204020201" pitchFamily="34" charset="-122"/>
                <a:ea typeface="微软雅黑 Bold" panose="020B0703020204020201" pitchFamily="34" charset="-122"/>
              </a:rPr>
              <a:t>增减</a:t>
            </a:r>
          </a:p>
        </p:txBody>
      </p:sp>
      <p:sp>
        <p:nvSpPr>
          <p:cNvPr id="17" name="矩形: 圆角 16"/>
          <p:cNvSpPr/>
          <p:nvPr>
            <p:custDataLst>
              <p:tags r:id="rId8"/>
            </p:custDataLst>
          </p:nvPr>
        </p:nvSpPr>
        <p:spPr>
          <a:xfrm>
            <a:off x="4104543" y="3495205"/>
            <a:ext cx="1037771" cy="275564"/>
          </a:xfrm>
          <a:prstGeom prst="roundRect">
            <a:avLst/>
          </a:prstGeom>
          <a:solidFill>
            <a:srgbClr val="B98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Bold" panose="020B0703020204020201" pitchFamily="34" charset="-122"/>
                <a:ea typeface="微软雅黑 Bold" panose="020B0703020204020201" pitchFamily="34" charset="-122"/>
              </a:rPr>
              <a:t>迁移</a:t>
            </a:r>
          </a:p>
        </p:txBody>
      </p:sp>
      <p:sp>
        <p:nvSpPr>
          <p:cNvPr id="18" name="矩形: 圆角 17"/>
          <p:cNvSpPr/>
          <p:nvPr>
            <p:custDataLst>
              <p:tags r:id="rId9"/>
            </p:custDataLst>
          </p:nvPr>
        </p:nvSpPr>
        <p:spPr>
          <a:xfrm>
            <a:off x="5931613" y="3495205"/>
            <a:ext cx="1037771" cy="275564"/>
          </a:xfrm>
          <a:prstGeom prst="roundRect">
            <a:avLst/>
          </a:prstGeom>
          <a:solidFill>
            <a:srgbClr val="B98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Bold" panose="020B0703020204020201" pitchFamily="34" charset="-122"/>
                <a:ea typeface="微软雅黑 Bold" panose="020B0703020204020201" pitchFamily="34" charset="-122"/>
              </a:rPr>
              <a:t>监管</a:t>
            </a:r>
          </a:p>
        </p:txBody>
      </p:sp>
      <p:sp>
        <p:nvSpPr>
          <p:cNvPr id="19" name="矩形: 圆角 18"/>
          <p:cNvSpPr/>
          <p:nvPr>
            <p:custDataLst>
              <p:tags r:id="rId10"/>
            </p:custDataLst>
          </p:nvPr>
        </p:nvSpPr>
        <p:spPr>
          <a:xfrm>
            <a:off x="7758682" y="3495205"/>
            <a:ext cx="1037771" cy="275564"/>
          </a:xfrm>
          <a:prstGeom prst="roundRect">
            <a:avLst/>
          </a:prstGeom>
          <a:solidFill>
            <a:srgbClr val="B98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Bold" panose="020B0703020204020201" pitchFamily="34" charset="-122"/>
                <a:ea typeface="微软雅黑 Bold" panose="020B0703020204020201" pitchFamily="34" charset="-122"/>
              </a:rPr>
              <a:t>自愈</a:t>
            </a:r>
          </a:p>
        </p:txBody>
      </p:sp>
      <p:sp>
        <p:nvSpPr>
          <p:cNvPr id="20" name="文本框 19"/>
          <p:cNvSpPr txBox="1"/>
          <p:nvPr>
            <p:custDataLst>
              <p:tags r:id="rId11"/>
            </p:custDataLst>
          </p:nvPr>
        </p:nvSpPr>
        <p:spPr>
          <a:xfrm>
            <a:off x="3191190" y="3136399"/>
            <a:ext cx="4804229" cy="369332"/>
          </a:xfrm>
          <a:prstGeom prst="rect">
            <a:avLst/>
          </a:prstGeom>
          <a:noFill/>
        </p:spPr>
        <p:txBody>
          <a:bodyPr wrap="square" rtlCol="0">
            <a:spAutoFit/>
          </a:bodyPr>
          <a:lstStyle/>
          <a:p>
            <a:pPr algn="ctr"/>
            <a:r>
              <a:rPr lang="zh-CN" altLang="en-US" dirty="0">
                <a:latin typeface="微软雅黑 Bold" panose="020B0703020204020201" pitchFamily="34" charset="-122"/>
                <a:ea typeface="微软雅黑 Bold" panose="020B0703020204020201" pitchFamily="34" charset="-122"/>
              </a:rPr>
              <a:t>资源管理：统一管理混合异构资源</a:t>
            </a:r>
          </a:p>
        </p:txBody>
      </p:sp>
      <p:sp>
        <p:nvSpPr>
          <p:cNvPr id="22" name="矩形: 圆角 21"/>
          <p:cNvSpPr/>
          <p:nvPr>
            <p:custDataLst>
              <p:tags r:id="rId12"/>
            </p:custDataLst>
          </p:nvPr>
        </p:nvSpPr>
        <p:spPr>
          <a:xfrm>
            <a:off x="2277473" y="2762337"/>
            <a:ext cx="1037771" cy="275564"/>
          </a:xfrm>
          <a:prstGeom prst="roundRect">
            <a:avLst/>
          </a:prstGeom>
          <a:solidFill>
            <a:srgbClr val="B98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Bold" panose="020B0703020204020201" pitchFamily="34" charset="-122"/>
                <a:ea typeface="微软雅黑 Bold" panose="020B0703020204020201" pitchFamily="34" charset="-122"/>
              </a:rPr>
              <a:t>开发</a:t>
            </a:r>
          </a:p>
        </p:txBody>
      </p:sp>
      <p:sp>
        <p:nvSpPr>
          <p:cNvPr id="23" name="矩形: 圆角 22"/>
          <p:cNvSpPr/>
          <p:nvPr>
            <p:custDataLst>
              <p:tags r:id="rId13"/>
            </p:custDataLst>
          </p:nvPr>
        </p:nvSpPr>
        <p:spPr>
          <a:xfrm>
            <a:off x="5018077" y="2762337"/>
            <a:ext cx="1037771" cy="275564"/>
          </a:xfrm>
          <a:prstGeom prst="roundRect">
            <a:avLst/>
          </a:prstGeom>
          <a:solidFill>
            <a:srgbClr val="B98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Bold" panose="020B0703020204020201" pitchFamily="34" charset="-122"/>
                <a:ea typeface="微软雅黑 Bold" panose="020B0703020204020201" pitchFamily="34" charset="-122"/>
              </a:rPr>
              <a:t>部署</a:t>
            </a:r>
          </a:p>
        </p:txBody>
      </p:sp>
      <p:sp>
        <p:nvSpPr>
          <p:cNvPr id="24" name="矩形: 圆角 23"/>
          <p:cNvSpPr/>
          <p:nvPr>
            <p:custDataLst>
              <p:tags r:id="rId14"/>
            </p:custDataLst>
          </p:nvPr>
        </p:nvSpPr>
        <p:spPr>
          <a:xfrm>
            <a:off x="6388379" y="2762337"/>
            <a:ext cx="1037771" cy="275564"/>
          </a:xfrm>
          <a:prstGeom prst="roundRect">
            <a:avLst/>
          </a:prstGeom>
          <a:solidFill>
            <a:srgbClr val="B98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Bold" panose="020B0703020204020201" pitchFamily="34" charset="-122"/>
                <a:ea typeface="微软雅黑 Bold" panose="020B0703020204020201" pitchFamily="34" charset="-122"/>
              </a:rPr>
              <a:t>运维</a:t>
            </a:r>
          </a:p>
        </p:txBody>
      </p:sp>
      <p:sp>
        <p:nvSpPr>
          <p:cNvPr id="25" name="矩形: 圆角 24"/>
          <p:cNvSpPr/>
          <p:nvPr>
            <p:custDataLst>
              <p:tags r:id="rId15"/>
            </p:custDataLst>
          </p:nvPr>
        </p:nvSpPr>
        <p:spPr>
          <a:xfrm>
            <a:off x="7758682" y="2762337"/>
            <a:ext cx="1037771" cy="275564"/>
          </a:xfrm>
          <a:prstGeom prst="roundRect">
            <a:avLst/>
          </a:prstGeom>
          <a:solidFill>
            <a:srgbClr val="B98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Bold" panose="020B0703020204020201" pitchFamily="34" charset="-122"/>
                <a:ea typeface="微软雅黑 Bold" panose="020B0703020204020201" pitchFamily="34" charset="-122"/>
              </a:rPr>
              <a:t>连接</a:t>
            </a:r>
          </a:p>
        </p:txBody>
      </p:sp>
      <p:sp>
        <p:nvSpPr>
          <p:cNvPr id="26" name="文本框 25"/>
          <p:cNvSpPr txBox="1"/>
          <p:nvPr>
            <p:custDataLst>
              <p:tags r:id="rId16"/>
            </p:custDataLst>
          </p:nvPr>
        </p:nvSpPr>
        <p:spPr>
          <a:xfrm>
            <a:off x="3191190" y="2403531"/>
            <a:ext cx="4804229" cy="369332"/>
          </a:xfrm>
          <a:prstGeom prst="rect">
            <a:avLst/>
          </a:prstGeom>
          <a:noFill/>
        </p:spPr>
        <p:txBody>
          <a:bodyPr wrap="square" rtlCol="0">
            <a:spAutoFit/>
          </a:bodyPr>
          <a:lstStyle/>
          <a:p>
            <a:pPr algn="ctr"/>
            <a:r>
              <a:rPr lang="zh-CN" altLang="en-US" dirty="0">
                <a:latin typeface="微软雅黑 Bold" panose="020B0703020204020201" pitchFamily="34" charset="-122"/>
                <a:ea typeface="微软雅黑 Bold" panose="020B0703020204020201" pitchFamily="34" charset="-122"/>
              </a:rPr>
              <a:t>应用管理：自动管理应用全生命周期</a:t>
            </a:r>
          </a:p>
        </p:txBody>
      </p:sp>
      <p:sp>
        <p:nvSpPr>
          <p:cNvPr id="27" name="矩形: 圆角 26"/>
          <p:cNvSpPr/>
          <p:nvPr>
            <p:custDataLst>
              <p:tags r:id="rId17"/>
            </p:custDataLst>
          </p:nvPr>
        </p:nvSpPr>
        <p:spPr>
          <a:xfrm>
            <a:off x="3647775" y="2762337"/>
            <a:ext cx="1037771" cy="275564"/>
          </a:xfrm>
          <a:prstGeom prst="roundRect">
            <a:avLst/>
          </a:prstGeom>
          <a:solidFill>
            <a:srgbClr val="B98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Bold" panose="020B0703020204020201" pitchFamily="34" charset="-122"/>
                <a:ea typeface="微软雅黑 Bold" panose="020B0703020204020201" pitchFamily="34" charset="-122"/>
              </a:rPr>
              <a:t>构建</a:t>
            </a:r>
          </a:p>
        </p:txBody>
      </p:sp>
      <p:sp>
        <p:nvSpPr>
          <p:cNvPr id="28" name="文本框 27"/>
          <p:cNvSpPr txBox="1"/>
          <p:nvPr>
            <p:custDataLst>
              <p:tags r:id="rId18"/>
            </p:custDataLst>
          </p:nvPr>
        </p:nvSpPr>
        <p:spPr>
          <a:xfrm>
            <a:off x="3209502" y="1356984"/>
            <a:ext cx="4804229" cy="369332"/>
          </a:xfrm>
          <a:prstGeom prst="rect">
            <a:avLst/>
          </a:prstGeom>
          <a:noFill/>
        </p:spPr>
        <p:txBody>
          <a:bodyPr wrap="square" rtlCol="0">
            <a:spAutoFit/>
          </a:bodyPr>
          <a:lstStyle/>
          <a:p>
            <a:pPr algn="ctr"/>
            <a:r>
              <a:rPr lang="zh-CN" altLang="en-US" dirty="0">
                <a:solidFill>
                  <a:srgbClr val="5A76B3"/>
                </a:solidFill>
                <a:latin typeface="微软雅黑 Bold" panose="020B0703020204020201" pitchFamily="34" charset="-122"/>
                <a:ea typeface="微软雅黑 Bold" panose="020B0703020204020201" pitchFamily="34" charset="-122"/>
              </a:rPr>
              <a:t>通用共性服务</a:t>
            </a:r>
          </a:p>
        </p:txBody>
      </p:sp>
      <p:sp>
        <p:nvSpPr>
          <p:cNvPr id="29" name="矩形: 圆角 28"/>
          <p:cNvSpPr/>
          <p:nvPr>
            <p:custDataLst>
              <p:tags r:id="rId19"/>
            </p:custDataLst>
          </p:nvPr>
        </p:nvSpPr>
        <p:spPr>
          <a:xfrm>
            <a:off x="2733375" y="2014281"/>
            <a:ext cx="1567111" cy="275564"/>
          </a:xfrm>
          <a:prstGeom prst="roundRect">
            <a:avLst/>
          </a:prstGeom>
          <a:solidFill>
            <a:srgbClr val="405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Bold" panose="020B0703020204020201" pitchFamily="34" charset="-122"/>
                <a:ea typeface="微软雅黑 Bold" panose="020B0703020204020201" pitchFamily="34" charset="-122"/>
              </a:rPr>
              <a:t>通信类服务</a:t>
            </a:r>
          </a:p>
        </p:txBody>
      </p:sp>
      <p:sp>
        <p:nvSpPr>
          <p:cNvPr id="30" name="矩形: 圆角 29"/>
          <p:cNvSpPr/>
          <p:nvPr>
            <p:custDataLst>
              <p:tags r:id="rId20"/>
            </p:custDataLst>
          </p:nvPr>
        </p:nvSpPr>
        <p:spPr>
          <a:xfrm>
            <a:off x="6838536" y="1675845"/>
            <a:ext cx="1567111" cy="275564"/>
          </a:xfrm>
          <a:prstGeom prst="roundRect">
            <a:avLst/>
          </a:prstGeom>
          <a:solidFill>
            <a:srgbClr val="65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Bold" panose="020B0703020204020201" pitchFamily="34" charset="-122"/>
                <a:ea typeface="微软雅黑 Bold" panose="020B0703020204020201" pitchFamily="34" charset="-122"/>
              </a:rPr>
              <a:t>其他共性服务</a:t>
            </a:r>
          </a:p>
        </p:txBody>
      </p:sp>
      <p:sp>
        <p:nvSpPr>
          <p:cNvPr id="31" name="矩形: 圆角 30"/>
          <p:cNvSpPr/>
          <p:nvPr>
            <p:custDataLst>
              <p:tags r:id="rId21"/>
            </p:custDataLst>
          </p:nvPr>
        </p:nvSpPr>
        <p:spPr>
          <a:xfrm>
            <a:off x="6838537" y="2006941"/>
            <a:ext cx="1567111" cy="275564"/>
          </a:xfrm>
          <a:prstGeom prst="roundRect">
            <a:avLst/>
          </a:prstGeom>
          <a:solidFill>
            <a:srgbClr val="405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Bold" panose="020B0703020204020201" pitchFamily="34" charset="-122"/>
                <a:ea typeface="微软雅黑 Bold" panose="020B0703020204020201" pitchFamily="34" charset="-122"/>
              </a:rPr>
              <a:t>存储类服务</a:t>
            </a:r>
          </a:p>
        </p:txBody>
      </p:sp>
      <p:sp>
        <p:nvSpPr>
          <p:cNvPr id="32" name="矩形: 圆角 31"/>
          <p:cNvSpPr/>
          <p:nvPr>
            <p:custDataLst>
              <p:tags r:id="rId22"/>
            </p:custDataLst>
          </p:nvPr>
        </p:nvSpPr>
        <p:spPr>
          <a:xfrm>
            <a:off x="2733375" y="1682128"/>
            <a:ext cx="1567111" cy="275564"/>
          </a:xfrm>
          <a:prstGeom prst="roundRect">
            <a:avLst/>
          </a:prstGeom>
          <a:solidFill>
            <a:srgbClr val="65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微软雅黑 Bold" panose="020B0703020204020201" pitchFamily="34" charset="-122"/>
                <a:ea typeface="微软雅黑 Bold" panose="020B0703020204020201" pitchFamily="34" charset="-122"/>
              </a:rPr>
              <a:t>API </a:t>
            </a:r>
            <a:r>
              <a:rPr lang="zh-CN" altLang="en-US" sz="1600" dirty="0">
                <a:latin typeface="微软雅黑 Bold" panose="020B0703020204020201" pitchFamily="34" charset="-122"/>
                <a:ea typeface="微软雅黑 Bold" panose="020B0703020204020201" pitchFamily="34" charset="-122"/>
              </a:rPr>
              <a:t>服务</a:t>
            </a:r>
          </a:p>
        </p:txBody>
      </p:sp>
      <p:sp>
        <p:nvSpPr>
          <p:cNvPr id="33" name="矩形: 圆角 32"/>
          <p:cNvSpPr/>
          <p:nvPr>
            <p:custDataLst>
              <p:tags r:id="rId23"/>
            </p:custDataLst>
          </p:nvPr>
        </p:nvSpPr>
        <p:spPr>
          <a:xfrm>
            <a:off x="4785956" y="1682128"/>
            <a:ext cx="1567111" cy="27556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Bold" panose="020B0703020204020201" pitchFamily="34" charset="-122"/>
                <a:ea typeface="微软雅黑 Bold" panose="020B0703020204020201" pitchFamily="34" charset="-122"/>
              </a:rPr>
              <a:t>交互计算服务</a:t>
            </a:r>
          </a:p>
        </p:txBody>
      </p:sp>
      <p:sp>
        <p:nvSpPr>
          <p:cNvPr id="34" name="矩形: 圆角 33"/>
          <p:cNvSpPr/>
          <p:nvPr>
            <p:custDataLst>
              <p:tags r:id="rId24"/>
            </p:custDataLst>
          </p:nvPr>
        </p:nvSpPr>
        <p:spPr>
          <a:xfrm>
            <a:off x="4785955" y="2014281"/>
            <a:ext cx="1567111" cy="275564"/>
          </a:xfrm>
          <a:prstGeom prst="roundRect">
            <a:avLst/>
          </a:prstGeom>
          <a:solidFill>
            <a:srgbClr val="65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Bold" panose="020B0703020204020201" pitchFamily="34" charset="-122"/>
                <a:ea typeface="微软雅黑 Bold" panose="020B0703020204020201" pitchFamily="34" charset="-122"/>
              </a:rPr>
              <a:t>统一身份认证</a:t>
            </a:r>
          </a:p>
        </p:txBody>
      </p:sp>
      <p:sp>
        <p:nvSpPr>
          <p:cNvPr id="41" name="文本框 40"/>
          <p:cNvSpPr txBox="1"/>
          <p:nvPr>
            <p:custDataLst>
              <p:tags r:id="rId25"/>
            </p:custDataLst>
          </p:nvPr>
        </p:nvSpPr>
        <p:spPr>
          <a:xfrm>
            <a:off x="9263026" y="4853396"/>
            <a:ext cx="2406278" cy="369332"/>
          </a:xfrm>
          <a:prstGeom prst="rect">
            <a:avLst/>
          </a:prstGeom>
          <a:noFill/>
        </p:spPr>
        <p:txBody>
          <a:bodyPr wrap="square" rtlCol="0">
            <a:spAutoFit/>
          </a:bodyPr>
          <a:lstStyle/>
          <a:p>
            <a:pPr algn="ctr"/>
            <a:r>
              <a:rPr lang="zh-CN" altLang="en-US" dirty="0">
                <a:latin typeface="微软雅黑 Bold" panose="020B0703020204020201" pitchFamily="34" charset="-122"/>
                <a:ea typeface="微软雅黑 Bold" panose="020B0703020204020201" pitchFamily="34" charset="-122"/>
              </a:rPr>
              <a:t>多云</a:t>
            </a:r>
            <a:r>
              <a:rPr lang="en-US" altLang="zh-CN" dirty="0">
                <a:latin typeface="微软雅黑 Bold" panose="020B0703020204020201" pitchFamily="34" charset="-122"/>
                <a:ea typeface="微软雅黑 Bold" panose="020B0703020204020201" pitchFamily="34" charset="-122"/>
              </a:rPr>
              <a:t>/</a:t>
            </a:r>
            <a:r>
              <a:rPr lang="zh-CN" altLang="en-US" dirty="0">
                <a:latin typeface="微软雅黑 Bold" panose="020B0703020204020201" pitchFamily="34" charset="-122"/>
                <a:ea typeface="微软雅黑 Bold" panose="020B0703020204020201" pitchFamily="34" charset="-122"/>
              </a:rPr>
              <a:t>混合云基础设施</a:t>
            </a:r>
          </a:p>
        </p:txBody>
      </p:sp>
      <p:sp>
        <p:nvSpPr>
          <p:cNvPr id="42" name="文本框 41"/>
          <p:cNvSpPr txBox="1"/>
          <p:nvPr>
            <p:custDataLst>
              <p:tags r:id="rId26"/>
            </p:custDataLst>
          </p:nvPr>
        </p:nvSpPr>
        <p:spPr>
          <a:xfrm>
            <a:off x="9719056" y="4121457"/>
            <a:ext cx="1301833" cy="369332"/>
          </a:xfrm>
          <a:prstGeom prst="rect">
            <a:avLst/>
          </a:prstGeom>
          <a:noFill/>
        </p:spPr>
        <p:txBody>
          <a:bodyPr wrap="square" rtlCol="0">
            <a:spAutoFit/>
          </a:bodyPr>
          <a:lstStyle/>
          <a:p>
            <a:pPr algn="ctr"/>
            <a:r>
              <a:rPr lang="zh-CN" altLang="en-US" dirty="0">
                <a:latin typeface="微软雅黑 Bold" panose="020B0703020204020201" pitchFamily="34" charset="-122"/>
                <a:ea typeface="微软雅黑 Bold" panose="020B0703020204020201" pitchFamily="34" charset="-122"/>
              </a:rPr>
              <a:t>资源池</a:t>
            </a:r>
          </a:p>
        </p:txBody>
      </p:sp>
      <p:sp>
        <p:nvSpPr>
          <p:cNvPr id="43" name="矩形 42"/>
          <p:cNvSpPr/>
          <p:nvPr>
            <p:custDataLst>
              <p:tags r:id="rId27"/>
            </p:custDataLst>
          </p:nvPr>
        </p:nvSpPr>
        <p:spPr>
          <a:xfrm>
            <a:off x="9312695" y="2414057"/>
            <a:ext cx="498375" cy="1405949"/>
          </a:xfrm>
          <a:prstGeom prst="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dirty="0">
                <a:solidFill>
                  <a:srgbClr val="FF0000"/>
                </a:solidFill>
                <a:latin typeface="微软雅黑 Bold" panose="020B0703020204020201" pitchFamily="34" charset="-122"/>
                <a:ea typeface="微软雅黑 Bold" panose="020B0703020204020201" pitchFamily="34" charset="-122"/>
              </a:rPr>
              <a:t>云操作系统</a:t>
            </a:r>
          </a:p>
        </p:txBody>
      </p:sp>
      <p:pic>
        <p:nvPicPr>
          <p:cNvPr id="47" name="图片 46" descr="图标&#10;&#10;描述已自动生成"/>
          <p:cNvPicPr>
            <a:picLocks noChangeAspect="1"/>
          </p:cNvPicPr>
          <p:nvPr>
            <p:custDataLst>
              <p:tags r:id="rId28"/>
            </p:custDataLst>
          </p:nvPr>
        </p:nvPicPr>
        <p:blipFill>
          <a:blip r:embed="rId46">
            <a:extLst>
              <a:ext uri="{28A0092B-C50C-407E-A947-70E740481C1C}">
                <a14:useLocalDpi xmlns:a14="http://schemas.microsoft.com/office/drawing/2010/main" val="0"/>
              </a:ext>
            </a:extLst>
          </a:blip>
          <a:stretch>
            <a:fillRect/>
          </a:stretch>
        </p:blipFill>
        <p:spPr>
          <a:xfrm>
            <a:off x="2727961" y="4046853"/>
            <a:ext cx="398692" cy="398692"/>
          </a:xfrm>
          <a:prstGeom prst="rect">
            <a:avLst/>
          </a:prstGeom>
        </p:spPr>
      </p:pic>
      <p:pic>
        <p:nvPicPr>
          <p:cNvPr id="50" name="图片 49" descr="图标&#10;&#10;描述已自动生成"/>
          <p:cNvPicPr>
            <a:picLocks noChangeAspect="1"/>
          </p:cNvPicPr>
          <p:nvPr>
            <p:custDataLst>
              <p:tags r:id="rId29"/>
            </p:custDataLst>
          </p:nvPr>
        </p:nvPicPr>
        <p:blipFill>
          <a:blip r:embed="rId47">
            <a:extLst>
              <a:ext uri="{28A0092B-C50C-407E-A947-70E740481C1C}">
                <a14:useLocalDpi xmlns:a14="http://schemas.microsoft.com/office/drawing/2010/main" val="0"/>
              </a:ext>
            </a:extLst>
          </a:blip>
          <a:stretch>
            <a:fillRect/>
          </a:stretch>
        </p:blipFill>
        <p:spPr>
          <a:xfrm>
            <a:off x="6178278" y="3968603"/>
            <a:ext cx="482511" cy="482511"/>
          </a:xfrm>
          <a:prstGeom prst="rect">
            <a:avLst/>
          </a:prstGeom>
        </p:spPr>
      </p:pic>
      <p:pic>
        <p:nvPicPr>
          <p:cNvPr id="52" name="图片 51" descr="画里面的卡通人物&#10;&#10;低可信度描述已自动生成"/>
          <p:cNvPicPr>
            <a:picLocks noChangeAspect="1"/>
          </p:cNvPicPr>
          <p:nvPr>
            <p:custDataLst>
              <p:tags r:id="rId30"/>
            </p:custDataLst>
          </p:nvPr>
        </p:nvPicPr>
        <p:blipFill>
          <a:blip r:embed="rId48">
            <a:extLst>
              <a:ext uri="{28A0092B-C50C-407E-A947-70E740481C1C}">
                <a14:useLocalDpi xmlns:a14="http://schemas.microsoft.com/office/drawing/2010/main" val="0"/>
              </a:ext>
            </a:extLst>
          </a:blip>
          <a:stretch>
            <a:fillRect/>
          </a:stretch>
        </p:blipFill>
        <p:spPr>
          <a:xfrm>
            <a:off x="4380969" y="4000743"/>
            <a:ext cx="482511" cy="482511"/>
          </a:xfrm>
          <a:prstGeom prst="rect">
            <a:avLst/>
          </a:prstGeom>
        </p:spPr>
      </p:pic>
      <p:pic>
        <p:nvPicPr>
          <p:cNvPr id="54" name="图片 53" descr="图标&#10;&#10;描述已自动生成"/>
          <p:cNvPicPr>
            <a:picLocks noChangeAspect="1"/>
          </p:cNvPicPr>
          <p:nvPr>
            <p:custDataLst>
              <p:tags r:id="rId31"/>
            </p:custDataLst>
          </p:nvPr>
        </p:nvPicPr>
        <p:blipFill>
          <a:blip r:embed="rId49">
            <a:extLst>
              <a:ext uri="{28A0092B-C50C-407E-A947-70E740481C1C}">
                <a14:useLocalDpi xmlns:a14="http://schemas.microsoft.com/office/drawing/2010/main" val="0"/>
              </a:ext>
            </a:extLst>
          </a:blip>
          <a:stretch>
            <a:fillRect/>
          </a:stretch>
        </p:blipFill>
        <p:spPr>
          <a:xfrm>
            <a:off x="8055693" y="3991573"/>
            <a:ext cx="475523" cy="475523"/>
          </a:xfrm>
          <a:prstGeom prst="rect">
            <a:avLst/>
          </a:prstGeom>
        </p:spPr>
      </p:pic>
      <p:pic>
        <p:nvPicPr>
          <p:cNvPr id="56" name="图片 55" descr="图标&#10;&#10;描述已自动生成"/>
          <p:cNvPicPr>
            <a:picLocks noChangeAspect="1"/>
          </p:cNvPicPr>
          <p:nvPr>
            <p:custDataLst>
              <p:tags r:id="rId32"/>
            </p:custDataLst>
          </p:nvPr>
        </p:nvPicPr>
        <p:blipFill>
          <a:blip r:embed="rId50">
            <a:extLst>
              <a:ext uri="{28A0092B-C50C-407E-A947-70E740481C1C}">
                <a14:useLocalDpi xmlns:a14="http://schemas.microsoft.com/office/drawing/2010/main" val="0"/>
              </a:ext>
            </a:extLst>
          </a:blip>
          <a:stretch>
            <a:fillRect/>
          </a:stretch>
        </p:blipFill>
        <p:spPr>
          <a:xfrm>
            <a:off x="2737125" y="4748362"/>
            <a:ext cx="359430" cy="359430"/>
          </a:xfrm>
          <a:prstGeom prst="rect">
            <a:avLst/>
          </a:prstGeom>
        </p:spPr>
      </p:pic>
      <p:pic>
        <p:nvPicPr>
          <p:cNvPr id="62" name="图片 61" descr="图标&#10;&#10;描述已自动生成"/>
          <p:cNvPicPr>
            <a:picLocks noChangeAspect="1"/>
          </p:cNvPicPr>
          <p:nvPr>
            <p:custDataLst>
              <p:tags r:id="rId33"/>
            </p:custDataLst>
          </p:nvPr>
        </p:nvPicPr>
        <p:blipFill>
          <a:blip r:embed="rId51">
            <a:extLst>
              <a:ext uri="{28A0092B-C50C-407E-A947-70E740481C1C}">
                <a14:useLocalDpi xmlns:a14="http://schemas.microsoft.com/office/drawing/2010/main" val="0"/>
              </a:ext>
            </a:extLst>
          </a:blip>
          <a:stretch>
            <a:fillRect/>
          </a:stretch>
        </p:blipFill>
        <p:spPr>
          <a:xfrm>
            <a:off x="6178278" y="4698213"/>
            <a:ext cx="464874" cy="464874"/>
          </a:xfrm>
          <a:prstGeom prst="rect">
            <a:avLst/>
          </a:prstGeom>
        </p:spPr>
      </p:pic>
      <p:pic>
        <p:nvPicPr>
          <p:cNvPr id="64" name="图片 63" descr="图标&#10;&#10;描述已自动生成"/>
          <p:cNvPicPr>
            <a:picLocks noChangeAspect="1"/>
          </p:cNvPicPr>
          <p:nvPr>
            <p:custDataLst>
              <p:tags r:id="rId34"/>
            </p:custDataLst>
          </p:nvPr>
        </p:nvPicPr>
        <p:blipFill>
          <a:blip r:embed="rId52">
            <a:extLst>
              <a:ext uri="{28A0092B-C50C-407E-A947-70E740481C1C}">
                <a14:useLocalDpi xmlns:a14="http://schemas.microsoft.com/office/drawing/2010/main" val="0"/>
              </a:ext>
            </a:extLst>
          </a:blip>
          <a:stretch>
            <a:fillRect/>
          </a:stretch>
        </p:blipFill>
        <p:spPr>
          <a:xfrm>
            <a:off x="8120706" y="4760160"/>
            <a:ext cx="390929" cy="390929"/>
          </a:xfrm>
          <a:prstGeom prst="rect">
            <a:avLst/>
          </a:prstGeom>
        </p:spPr>
      </p:pic>
      <p:pic>
        <p:nvPicPr>
          <p:cNvPr id="69" name="图片 68" descr="图标&#10;&#10;描述已自动生成"/>
          <p:cNvPicPr>
            <a:picLocks noChangeAspect="1"/>
          </p:cNvPicPr>
          <p:nvPr>
            <p:custDataLst>
              <p:tags r:id="rId35"/>
            </p:custDataLst>
          </p:nvPr>
        </p:nvPicPr>
        <p:blipFill>
          <a:blip r:embed="rId53">
            <a:extLst>
              <a:ext uri="{28A0092B-C50C-407E-A947-70E740481C1C}">
                <a14:useLocalDpi xmlns:a14="http://schemas.microsoft.com/office/drawing/2010/main" val="0"/>
              </a:ext>
            </a:extLst>
          </a:blip>
          <a:stretch>
            <a:fillRect/>
          </a:stretch>
        </p:blipFill>
        <p:spPr>
          <a:xfrm>
            <a:off x="4408699" y="4730306"/>
            <a:ext cx="419597" cy="419597"/>
          </a:xfrm>
          <a:prstGeom prst="rect">
            <a:avLst/>
          </a:prstGeom>
        </p:spPr>
      </p:pic>
      <p:sp>
        <p:nvSpPr>
          <p:cNvPr id="70" name="文本框 69"/>
          <p:cNvSpPr txBox="1"/>
          <p:nvPr>
            <p:custDataLst>
              <p:tags r:id="rId36"/>
            </p:custDataLst>
          </p:nvPr>
        </p:nvSpPr>
        <p:spPr>
          <a:xfrm>
            <a:off x="2309805" y="5064659"/>
            <a:ext cx="1146523" cy="307777"/>
          </a:xfrm>
          <a:prstGeom prst="rect">
            <a:avLst/>
          </a:prstGeom>
          <a:noFill/>
        </p:spPr>
        <p:txBody>
          <a:bodyPr wrap="square" rtlCol="0">
            <a:spAutoFit/>
          </a:bodyPr>
          <a:lstStyle/>
          <a:p>
            <a:pPr algn="ctr"/>
            <a:r>
              <a:rPr lang="zh-CN" altLang="en-US" sz="1400" b="1" dirty="0">
                <a:solidFill>
                  <a:schemeClr val="bg1"/>
                </a:solidFill>
                <a:latin typeface="微软雅黑 Bold" panose="020B0703020204020201" pitchFamily="34" charset="-122"/>
                <a:ea typeface="微软雅黑 Bold" panose="020B0703020204020201" pitchFamily="34" charset="-122"/>
              </a:rPr>
              <a:t>数据中心</a:t>
            </a:r>
          </a:p>
        </p:txBody>
      </p:sp>
      <p:sp>
        <p:nvSpPr>
          <p:cNvPr id="71" name="文本框 70"/>
          <p:cNvSpPr txBox="1"/>
          <p:nvPr>
            <p:custDataLst>
              <p:tags r:id="rId37"/>
            </p:custDataLst>
          </p:nvPr>
        </p:nvSpPr>
        <p:spPr>
          <a:xfrm>
            <a:off x="4046320" y="5079692"/>
            <a:ext cx="1146523" cy="307777"/>
          </a:xfrm>
          <a:prstGeom prst="rect">
            <a:avLst/>
          </a:prstGeom>
          <a:noFill/>
        </p:spPr>
        <p:txBody>
          <a:bodyPr wrap="square" rtlCol="0">
            <a:spAutoFit/>
          </a:bodyPr>
          <a:lstStyle/>
          <a:p>
            <a:pPr algn="ctr"/>
            <a:r>
              <a:rPr lang="zh-CN" altLang="en-US" sz="1400" dirty="0">
                <a:solidFill>
                  <a:schemeClr val="bg1"/>
                </a:solidFill>
                <a:latin typeface="微软雅黑 Bold" panose="020B0703020204020201" pitchFamily="34" charset="-122"/>
                <a:ea typeface="微软雅黑 Bold" panose="020B0703020204020201" pitchFamily="34" charset="-122"/>
              </a:rPr>
              <a:t>私有云</a:t>
            </a:r>
          </a:p>
        </p:txBody>
      </p:sp>
      <p:sp>
        <p:nvSpPr>
          <p:cNvPr id="72" name="文本框 71"/>
          <p:cNvSpPr txBox="1"/>
          <p:nvPr>
            <p:custDataLst>
              <p:tags r:id="rId38"/>
            </p:custDataLst>
          </p:nvPr>
        </p:nvSpPr>
        <p:spPr>
          <a:xfrm>
            <a:off x="5866063" y="5087689"/>
            <a:ext cx="1146523" cy="307777"/>
          </a:xfrm>
          <a:prstGeom prst="rect">
            <a:avLst/>
          </a:prstGeom>
          <a:noFill/>
        </p:spPr>
        <p:txBody>
          <a:bodyPr wrap="square" rtlCol="0">
            <a:spAutoFit/>
          </a:bodyPr>
          <a:lstStyle/>
          <a:p>
            <a:pPr algn="ctr"/>
            <a:r>
              <a:rPr lang="zh-CN" altLang="en-US" sz="1400" dirty="0">
                <a:solidFill>
                  <a:schemeClr val="bg1"/>
                </a:solidFill>
                <a:latin typeface="微软雅黑 Bold" panose="020B0703020204020201" pitchFamily="34" charset="-122"/>
                <a:ea typeface="微软雅黑 Bold" panose="020B0703020204020201" pitchFamily="34" charset="-122"/>
              </a:rPr>
              <a:t>公有云</a:t>
            </a:r>
          </a:p>
        </p:txBody>
      </p:sp>
      <p:sp>
        <p:nvSpPr>
          <p:cNvPr id="73" name="文本框 72"/>
          <p:cNvSpPr txBox="1"/>
          <p:nvPr>
            <p:custDataLst>
              <p:tags r:id="rId39"/>
            </p:custDataLst>
          </p:nvPr>
        </p:nvSpPr>
        <p:spPr>
          <a:xfrm>
            <a:off x="7739775" y="5116395"/>
            <a:ext cx="1146523" cy="307777"/>
          </a:xfrm>
          <a:prstGeom prst="rect">
            <a:avLst/>
          </a:prstGeom>
          <a:noFill/>
        </p:spPr>
        <p:txBody>
          <a:bodyPr wrap="square" rtlCol="0">
            <a:spAutoFit/>
          </a:bodyPr>
          <a:lstStyle/>
          <a:p>
            <a:pPr algn="ctr"/>
            <a:r>
              <a:rPr lang="zh-CN" altLang="en-US" sz="1400" dirty="0">
                <a:solidFill>
                  <a:schemeClr val="bg1"/>
                </a:solidFill>
                <a:latin typeface="微软雅黑 Bold" panose="020B0703020204020201" pitchFamily="34" charset="-122"/>
                <a:ea typeface="微软雅黑 Bold" panose="020B0703020204020201" pitchFamily="34" charset="-122"/>
              </a:rPr>
              <a:t>边缘计算</a:t>
            </a:r>
          </a:p>
        </p:txBody>
      </p:sp>
      <p:sp>
        <p:nvSpPr>
          <p:cNvPr id="96" name="文本框 95"/>
          <p:cNvSpPr txBox="1"/>
          <p:nvPr>
            <p:custDataLst>
              <p:tags r:id="rId40"/>
            </p:custDataLst>
          </p:nvPr>
        </p:nvSpPr>
        <p:spPr>
          <a:xfrm>
            <a:off x="2361378" y="4393617"/>
            <a:ext cx="1146523" cy="276999"/>
          </a:xfrm>
          <a:prstGeom prst="rect">
            <a:avLst/>
          </a:prstGeom>
          <a:noFill/>
        </p:spPr>
        <p:txBody>
          <a:bodyPr wrap="square" rtlCol="0">
            <a:spAutoFit/>
          </a:bodyPr>
          <a:lstStyle/>
          <a:p>
            <a:pPr algn="ctr"/>
            <a:r>
              <a:rPr lang="zh-CN" altLang="en-US" sz="1200" b="1" dirty="0">
                <a:solidFill>
                  <a:schemeClr val="bg1"/>
                </a:solidFill>
                <a:latin typeface="微软雅黑 Bold" panose="020B0703020204020201" pitchFamily="34" charset="-122"/>
                <a:ea typeface="微软雅黑 Bold" panose="020B0703020204020201" pitchFamily="34" charset="-122"/>
              </a:rPr>
              <a:t>物理机</a:t>
            </a:r>
          </a:p>
        </p:txBody>
      </p:sp>
      <p:sp>
        <p:nvSpPr>
          <p:cNvPr id="97" name="文本框 96"/>
          <p:cNvSpPr txBox="1"/>
          <p:nvPr>
            <p:custDataLst>
              <p:tags r:id="rId41"/>
            </p:custDataLst>
          </p:nvPr>
        </p:nvSpPr>
        <p:spPr>
          <a:xfrm>
            <a:off x="4042759" y="4393617"/>
            <a:ext cx="1146523" cy="276999"/>
          </a:xfrm>
          <a:prstGeom prst="rect">
            <a:avLst/>
          </a:prstGeom>
          <a:noFill/>
        </p:spPr>
        <p:txBody>
          <a:bodyPr wrap="square" rtlCol="0">
            <a:spAutoFit/>
          </a:bodyPr>
          <a:lstStyle/>
          <a:p>
            <a:pPr algn="ctr"/>
            <a:r>
              <a:rPr lang="zh-CN" altLang="en-US" sz="1200" b="1" dirty="0">
                <a:solidFill>
                  <a:schemeClr val="bg1"/>
                </a:solidFill>
                <a:latin typeface="微软雅黑 Bold" panose="020B0703020204020201" pitchFamily="34" charset="-122"/>
                <a:ea typeface="微软雅黑 Bold" panose="020B0703020204020201" pitchFamily="34" charset="-122"/>
              </a:rPr>
              <a:t>虚拟机</a:t>
            </a:r>
          </a:p>
        </p:txBody>
      </p:sp>
      <p:sp>
        <p:nvSpPr>
          <p:cNvPr id="98" name="文本框 97"/>
          <p:cNvSpPr txBox="1"/>
          <p:nvPr>
            <p:custDataLst>
              <p:tags r:id="rId42"/>
            </p:custDataLst>
          </p:nvPr>
        </p:nvSpPr>
        <p:spPr>
          <a:xfrm>
            <a:off x="5827025" y="4393617"/>
            <a:ext cx="1146523" cy="276999"/>
          </a:xfrm>
          <a:prstGeom prst="rect">
            <a:avLst/>
          </a:prstGeom>
          <a:noFill/>
        </p:spPr>
        <p:txBody>
          <a:bodyPr wrap="square" rtlCol="0">
            <a:spAutoFit/>
          </a:bodyPr>
          <a:lstStyle/>
          <a:p>
            <a:pPr algn="ctr"/>
            <a:r>
              <a:rPr lang="zh-CN" altLang="en-US" sz="1200" b="1" dirty="0">
                <a:solidFill>
                  <a:schemeClr val="bg1"/>
                </a:solidFill>
                <a:latin typeface="微软雅黑 Bold" panose="020B0703020204020201" pitchFamily="34" charset="-122"/>
                <a:ea typeface="微软雅黑 Bold" panose="020B0703020204020201" pitchFamily="34" charset="-122"/>
              </a:rPr>
              <a:t>存储</a:t>
            </a:r>
          </a:p>
        </p:txBody>
      </p:sp>
      <p:sp>
        <p:nvSpPr>
          <p:cNvPr id="99" name="文本框 98"/>
          <p:cNvSpPr txBox="1"/>
          <p:nvPr>
            <p:custDataLst>
              <p:tags r:id="rId43"/>
            </p:custDataLst>
          </p:nvPr>
        </p:nvSpPr>
        <p:spPr>
          <a:xfrm>
            <a:off x="7738542" y="4393617"/>
            <a:ext cx="1146523" cy="276999"/>
          </a:xfrm>
          <a:prstGeom prst="rect">
            <a:avLst/>
          </a:prstGeom>
          <a:noFill/>
        </p:spPr>
        <p:txBody>
          <a:bodyPr wrap="square" rtlCol="0">
            <a:spAutoFit/>
          </a:bodyPr>
          <a:lstStyle/>
          <a:p>
            <a:pPr algn="ctr"/>
            <a:r>
              <a:rPr lang="zh-CN" altLang="en-US" sz="1200" b="1" dirty="0">
                <a:solidFill>
                  <a:schemeClr val="bg1"/>
                </a:solidFill>
                <a:latin typeface="微软雅黑 Bold" panose="020B0703020204020201" pitchFamily="34" charset="-122"/>
                <a:ea typeface="微软雅黑 Bold" panose="020B0703020204020201" pitchFamily="34" charset="-122"/>
              </a:rPr>
              <a:t>网络</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p:txBody>
          <a:bodyPr/>
          <a:lstStyle/>
          <a:p>
            <a:pPr>
              <a:buFont typeface="Wingdings" panose="05000000000000000000" charset="0"/>
              <a:buChar char=""/>
            </a:pPr>
            <a:r>
              <a:rPr lang="zh-CN" altLang="en-US" sz="2400">
                <a:solidFill>
                  <a:schemeClr val="tx1"/>
                </a:solidFill>
                <a:latin typeface="华文楷体" panose="02010600040101010101" charset="-122"/>
                <a:ea typeface="华文楷体" panose="02010600040101010101" charset="-122"/>
                <a:cs typeface="华文楷体" panose="02010600040101010101" charset="-122"/>
                <a:sym typeface="+mn-ea"/>
              </a:rPr>
              <a:t>通用计算环境</a:t>
            </a:r>
            <a:endParaRPr lang="zh-CN" altLang="en-US" sz="2400">
              <a:solidFill>
                <a:schemeClr val="tx1"/>
              </a:solidFill>
              <a:latin typeface="华文楷体" panose="02010600040101010101" charset="-122"/>
              <a:ea typeface="华文楷体" panose="02010600040101010101" charset="-122"/>
              <a:cs typeface="华文楷体" panose="02010600040101010101" charset="-122"/>
            </a:endParaRPr>
          </a:p>
          <a:p>
            <a:pPr lvl="1"/>
            <a:r>
              <a:rPr lang="zh-CN" altLang="en-US" sz="2400">
                <a:solidFill>
                  <a:schemeClr val="tx1"/>
                </a:solidFill>
                <a:latin typeface="华文楷体" panose="02010600040101010101" charset="-122"/>
                <a:ea typeface="华文楷体" panose="02010600040101010101" charset="-122"/>
                <a:cs typeface="华文楷体" panose="02010600040101010101" charset="-122"/>
                <a:sym typeface="+mn-ea"/>
              </a:rPr>
              <a:t>从最开始的基于终端PC机器作为原生计算环境，以虚拟机作为实验环境，解决大规模实验环境的安全隔离问题，再到更为轻量、安全的docker容器提高资源利用率，实现计算环境快速部署和扩展，目前以WASM容器的新一代容器技术，对计算资源进行了更小单元的切分，统一云边端运行时，实现计算环境的云边端一致性。</a:t>
            </a:r>
            <a:endParaRPr lang="zh-CN" altLang="en-US" sz="2400">
              <a:solidFill>
                <a:schemeClr val="tx1"/>
              </a:solidFill>
              <a:latin typeface="华文楷体" panose="02010600040101010101" charset="-122"/>
              <a:ea typeface="华文楷体" panose="02010600040101010101" charset="-122"/>
              <a:cs typeface="华文楷体" panose="02010600040101010101" charset="-122"/>
            </a:endParaRPr>
          </a:p>
          <a:p>
            <a:pPr lvl="0">
              <a:buFont typeface="Wingdings" panose="05000000000000000000" charset="0"/>
              <a:buChar char=""/>
            </a:pPr>
            <a:r>
              <a:rPr lang="zh-CN" altLang="en-US" sz="2400">
                <a:solidFill>
                  <a:schemeClr val="tx1"/>
                </a:solidFill>
                <a:latin typeface="华文楷体" panose="02010600040101010101" charset="-122"/>
                <a:ea typeface="华文楷体" panose="02010600040101010101" charset="-122"/>
                <a:cs typeface="华文楷体" panose="02010600040101010101" charset="-122"/>
                <a:sym typeface="+mn-ea"/>
              </a:rPr>
              <a:t>行业计算环境</a:t>
            </a:r>
            <a:endParaRPr lang="zh-CN" altLang="en-US" sz="2400">
              <a:solidFill>
                <a:schemeClr val="tx1"/>
              </a:solidFill>
              <a:latin typeface="华文楷体" panose="02010600040101010101" charset="-122"/>
              <a:ea typeface="华文楷体" panose="02010600040101010101" charset="-122"/>
              <a:cs typeface="华文楷体" panose="02010600040101010101" charset="-122"/>
            </a:endParaRPr>
          </a:p>
          <a:p>
            <a:pPr lvl="1"/>
            <a:r>
              <a:rPr lang="zh-CN" altLang="en-US" sz="2400">
                <a:solidFill>
                  <a:schemeClr val="tx1"/>
                </a:solidFill>
                <a:latin typeface="华文楷体" panose="02010600040101010101" charset="-122"/>
                <a:ea typeface="华文楷体" panose="02010600040101010101" charset="-122"/>
                <a:cs typeface="华文楷体" panose="02010600040101010101" charset="-122"/>
                <a:sym typeface="+mn-ea"/>
              </a:rPr>
              <a:t>计算机与行业相结合，通用计算环境</a:t>
            </a:r>
            <a:r>
              <a:rPr lang="en-US" altLang="zh-CN" sz="240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400">
                <a:solidFill>
                  <a:schemeClr val="tx1"/>
                </a:solidFill>
                <a:latin typeface="华文楷体" panose="02010600040101010101" charset="-122"/>
                <a:ea typeface="华文楷体" panose="02010600040101010101" charset="-122"/>
                <a:cs typeface="华文楷体" panose="02010600040101010101" charset="-122"/>
                <a:sym typeface="+mn-ea"/>
              </a:rPr>
              <a:t>专业工具丰富行业计算环境。</a:t>
            </a:r>
            <a:endParaRPr lang="zh-CN" altLang="en-US" sz="2400">
              <a:solidFill>
                <a:schemeClr val="tx1"/>
              </a:solidFill>
              <a:latin typeface="华文楷体" panose="02010600040101010101" charset="-122"/>
              <a:ea typeface="华文楷体" panose="02010600040101010101" charset="-122"/>
              <a:cs typeface="华文楷体" panose="02010600040101010101" charset="-122"/>
            </a:endParaRPr>
          </a:p>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417"/>
        <p:cNvGrpSpPr/>
        <p:nvPr/>
      </p:nvGrpSpPr>
      <p:grpSpPr>
        <a:xfrm>
          <a:off x="0" y="0"/>
          <a:ext cx="0" cy="0"/>
          <a:chOff x="0" y="0"/>
          <a:chExt cx="0" cy="0"/>
        </a:xfrm>
      </p:grpSpPr>
      <p:pic>
        <p:nvPicPr>
          <p:cNvPr id="418" name="Google Shape;418;p53"/>
          <p:cNvPicPr preferRelativeResize="0"/>
          <p:nvPr/>
        </p:nvPicPr>
        <p:blipFill>
          <a:blip r:embed="rId4"/>
          <a:stretch>
            <a:fillRect/>
          </a:stretch>
        </p:blipFill>
        <p:spPr>
          <a:xfrm>
            <a:off x="1066684" y="3408493"/>
            <a:ext cx="1179800" cy="363507"/>
          </a:xfrm>
          <a:prstGeom prst="rect">
            <a:avLst/>
          </a:prstGeom>
          <a:noFill/>
          <a:ln>
            <a:noFill/>
          </a:ln>
        </p:spPr>
      </p:pic>
      <p:sp>
        <p:nvSpPr>
          <p:cNvPr id="419" name="Google Shape;419;p53"/>
          <p:cNvSpPr/>
          <p:nvPr/>
        </p:nvSpPr>
        <p:spPr>
          <a:xfrm>
            <a:off x="957801" y="1296200"/>
            <a:ext cx="1397600" cy="54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865" b="1"/>
              <a:t>资源共享</a:t>
            </a:r>
          </a:p>
        </p:txBody>
      </p:sp>
      <p:sp>
        <p:nvSpPr>
          <p:cNvPr id="420" name="Google Shape;420;p53"/>
          <p:cNvSpPr/>
          <p:nvPr/>
        </p:nvSpPr>
        <p:spPr>
          <a:xfrm>
            <a:off x="3559100" y="3316060"/>
            <a:ext cx="1397600" cy="54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865" b="1"/>
              <a:t>应用管理</a:t>
            </a:r>
          </a:p>
        </p:txBody>
      </p:sp>
      <p:sp>
        <p:nvSpPr>
          <p:cNvPr id="421" name="Google Shape;421;p53"/>
          <p:cNvSpPr/>
          <p:nvPr/>
        </p:nvSpPr>
        <p:spPr>
          <a:xfrm>
            <a:off x="957801" y="5013400"/>
            <a:ext cx="1397600" cy="54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865" b="1"/>
              <a:t>资源聚合</a:t>
            </a:r>
          </a:p>
        </p:txBody>
      </p:sp>
      <p:cxnSp>
        <p:nvCxnSpPr>
          <p:cNvPr id="422" name="Google Shape;422;p53"/>
          <p:cNvCxnSpPr>
            <a:stCxn id="419" idx="2"/>
            <a:endCxn id="418" idx="0"/>
          </p:cNvCxnSpPr>
          <p:nvPr/>
        </p:nvCxnSpPr>
        <p:spPr>
          <a:xfrm>
            <a:off x="1656601" y="1844600"/>
            <a:ext cx="0" cy="1564000"/>
          </a:xfrm>
          <a:prstGeom prst="straightConnector1">
            <a:avLst/>
          </a:prstGeom>
          <a:noFill/>
          <a:ln w="9525" cap="flat" cmpd="sng">
            <a:solidFill>
              <a:schemeClr val="dk2"/>
            </a:solidFill>
            <a:prstDash val="solid"/>
            <a:round/>
            <a:headEnd type="none" w="med" len="med"/>
            <a:tailEnd type="none" w="med" len="med"/>
          </a:ln>
        </p:spPr>
      </p:cxnSp>
      <p:cxnSp>
        <p:nvCxnSpPr>
          <p:cNvPr id="423" name="Google Shape;423;p53"/>
          <p:cNvCxnSpPr>
            <a:endCxn id="418" idx="2"/>
          </p:cNvCxnSpPr>
          <p:nvPr/>
        </p:nvCxnSpPr>
        <p:spPr>
          <a:xfrm rot="10800000">
            <a:off x="1656584" y="3772000"/>
            <a:ext cx="0" cy="1241600"/>
          </a:xfrm>
          <a:prstGeom prst="straightConnector1">
            <a:avLst/>
          </a:prstGeom>
          <a:noFill/>
          <a:ln w="9525" cap="flat" cmpd="sng">
            <a:solidFill>
              <a:schemeClr val="dk2"/>
            </a:solidFill>
            <a:prstDash val="solid"/>
            <a:round/>
            <a:headEnd type="none" w="med" len="med"/>
            <a:tailEnd type="none" w="med" len="med"/>
          </a:ln>
        </p:spPr>
      </p:cxnSp>
      <p:cxnSp>
        <p:nvCxnSpPr>
          <p:cNvPr id="424" name="Google Shape;424;p53"/>
          <p:cNvCxnSpPr>
            <a:stCxn id="418" idx="3"/>
            <a:endCxn id="420" idx="1"/>
          </p:cNvCxnSpPr>
          <p:nvPr/>
        </p:nvCxnSpPr>
        <p:spPr>
          <a:xfrm>
            <a:off x="2246484" y="3590247"/>
            <a:ext cx="1312800" cy="0"/>
          </a:xfrm>
          <a:prstGeom prst="straightConnector1">
            <a:avLst/>
          </a:prstGeom>
          <a:noFill/>
          <a:ln w="9525" cap="flat" cmpd="sng">
            <a:solidFill>
              <a:schemeClr val="dk2"/>
            </a:solidFill>
            <a:prstDash val="solid"/>
            <a:round/>
            <a:headEnd type="none" w="med" len="med"/>
            <a:tailEnd type="none" w="med" len="med"/>
          </a:ln>
        </p:spPr>
      </p:cxnSp>
      <p:sp>
        <p:nvSpPr>
          <p:cNvPr id="425" name="Google Shape;425;p53"/>
          <p:cNvSpPr txBox="1"/>
          <p:nvPr/>
        </p:nvSpPr>
        <p:spPr>
          <a:xfrm>
            <a:off x="957800" y="5561800"/>
            <a:ext cx="3642800" cy="529590"/>
          </a:xfrm>
          <a:prstGeom prst="rect">
            <a:avLst/>
          </a:prstGeom>
          <a:noFill/>
          <a:ln>
            <a:noFill/>
          </a:ln>
        </p:spPr>
        <p:txBody>
          <a:bodyPr spcFirstLastPara="1" wrap="square" lIns="0" tIns="121900" rIns="0" bIns="121900" anchor="t" anchorCtr="0">
            <a:spAutoFit/>
          </a:bodyPr>
          <a:lstStyle/>
          <a:p>
            <a:pPr marL="0" lvl="0" indent="0" algn="l" rtl="0">
              <a:spcBef>
                <a:spcPts val="0"/>
              </a:spcBef>
              <a:spcAft>
                <a:spcPts val="0"/>
              </a:spcAft>
              <a:buNone/>
            </a:pPr>
            <a:r>
              <a:rPr lang="en-GB" sz="1865" b="1">
                <a:solidFill>
                  <a:schemeClr val="accent3"/>
                </a:solidFill>
                <a:latin typeface="Proxima Nova"/>
                <a:ea typeface="Proxima Nova"/>
                <a:cs typeface="Proxima Nova"/>
                <a:sym typeface="Proxima Nova"/>
              </a:rPr>
              <a:t>海量、异构、广域分布、动态变化</a:t>
            </a:r>
          </a:p>
        </p:txBody>
      </p:sp>
      <p:sp>
        <p:nvSpPr>
          <p:cNvPr id="426" name="Google Shape;426;p53"/>
          <p:cNvSpPr txBox="1"/>
          <p:nvPr/>
        </p:nvSpPr>
        <p:spPr>
          <a:xfrm>
            <a:off x="957800" y="770000"/>
            <a:ext cx="1998400" cy="529590"/>
          </a:xfrm>
          <a:prstGeom prst="rect">
            <a:avLst/>
          </a:prstGeom>
          <a:noFill/>
          <a:ln>
            <a:noFill/>
          </a:ln>
        </p:spPr>
        <p:txBody>
          <a:bodyPr spcFirstLastPara="1" wrap="square" lIns="0" tIns="121900" rIns="0" bIns="121900" anchor="t" anchorCtr="0">
            <a:spAutoFit/>
          </a:bodyPr>
          <a:lstStyle/>
          <a:p>
            <a:pPr marL="0" lvl="0" indent="0" algn="l" rtl="0">
              <a:spcBef>
                <a:spcPts val="0"/>
              </a:spcBef>
              <a:spcAft>
                <a:spcPts val="0"/>
              </a:spcAft>
              <a:buNone/>
            </a:pPr>
            <a:r>
              <a:rPr lang="en-GB" sz="1865" b="1">
                <a:solidFill>
                  <a:schemeClr val="accent3"/>
                </a:solidFill>
                <a:latin typeface="Proxima Nova"/>
                <a:ea typeface="Proxima Nova"/>
                <a:cs typeface="Proxima Nova"/>
                <a:sym typeface="Proxima Nova"/>
              </a:rPr>
              <a:t>通用、安全、高效</a:t>
            </a:r>
          </a:p>
        </p:txBody>
      </p:sp>
      <p:sp>
        <p:nvSpPr>
          <p:cNvPr id="427" name="Google Shape;427;p53"/>
          <p:cNvSpPr txBox="1"/>
          <p:nvPr/>
        </p:nvSpPr>
        <p:spPr>
          <a:xfrm>
            <a:off x="3559100" y="3864467"/>
            <a:ext cx="2750800" cy="529590"/>
          </a:xfrm>
          <a:prstGeom prst="rect">
            <a:avLst/>
          </a:prstGeom>
          <a:noFill/>
          <a:ln>
            <a:noFill/>
          </a:ln>
        </p:spPr>
        <p:txBody>
          <a:bodyPr spcFirstLastPara="1" wrap="square" lIns="0" tIns="121900" rIns="0" bIns="121900" anchor="t" anchorCtr="0">
            <a:spAutoFit/>
          </a:bodyPr>
          <a:lstStyle/>
          <a:p>
            <a:pPr marL="0" lvl="0" indent="0" algn="l" rtl="0">
              <a:spcBef>
                <a:spcPts val="0"/>
              </a:spcBef>
              <a:spcAft>
                <a:spcPts val="0"/>
              </a:spcAft>
              <a:buNone/>
            </a:pPr>
            <a:r>
              <a:rPr lang="en-GB" sz="1865" b="1">
                <a:solidFill>
                  <a:schemeClr val="accent3"/>
                </a:solidFill>
                <a:latin typeface="Proxima Nova"/>
                <a:ea typeface="Proxima Nova"/>
                <a:cs typeface="Proxima Nova"/>
                <a:sym typeface="Proxima Nova"/>
              </a:rPr>
              <a:t>自动化管理应用生命周期</a:t>
            </a:r>
          </a:p>
        </p:txBody>
      </p:sp>
      <p:sp>
        <p:nvSpPr>
          <p:cNvPr id="428" name="Google Shape;428;p53"/>
          <p:cNvSpPr txBox="1"/>
          <p:nvPr/>
        </p:nvSpPr>
        <p:spPr>
          <a:xfrm>
            <a:off x="2452033" y="4979800"/>
            <a:ext cx="1010400" cy="529590"/>
          </a:xfrm>
          <a:prstGeom prst="rect">
            <a:avLst/>
          </a:prstGeom>
          <a:noFill/>
          <a:ln>
            <a:noFill/>
          </a:ln>
        </p:spPr>
        <p:txBody>
          <a:bodyPr spcFirstLastPara="1" wrap="square" lIns="0" tIns="121900" rIns="0" bIns="121900" anchor="t" anchorCtr="0">
            <a:spAutoFit/>
          </a:bodyPr>
          <a:lstStyle/>
          <a:p>
            <a:pPr marL="0" lvl="0" indent="0" algn="l" rtl="0">
              <a:spcBef>
                <a:spcPts val="0"/>
              </a:spcBef>
              <a:spcAft>
                <a:spcPts val="0"/>
              </a:spcAft>
              <a:buNone/>
            </a:pPr>
            <a:r>
              <a:rPr lang="en-GB" sz="1865" b="1">
                <a:solidFill>
                  <a:srgbClr val="4472C4"/>
                </a:solidFill>
                <a:latin typeface="Proxima Nova"/>
                <a:ea typeface="Proxima Nova"/>
                <a:cs typeface="Proxima Nova"/>
                <a:sym typeface="Proxima Nova"/>
              </a:rPr>
              <a:t>集群管理</a:t>
            </a:r>
          </a:p>
        </p:txBody>
      </p:sp>
      <p:sp>
        <p:nvSpPr>
          <p:cNvPr id="429" name="Google Shape;429;p53"/>
          <p:cNvSpPr txBox="1"/>
          <p:nvPr/>
        </p:nvSpPr>
        <p:spPr>
          <a:xfrm>
            <a:off x="2452017" y="1303600"/>
            <a:ext cx="2096400" cy="529590"/>
          </a:xfrm>
          <a:prstGeom prst="rect">
            <a:avLst/>
          </a:prstGeom>
          <a:noFill/>
          <a:ln>
            <a:noFill/>
          </a:ln>
        </p:spPr>
        <p:txBody>
          <a:bodyPr spcFirstLastPara="1" wrap="square" lIns="0" tIns="121900" rIns="0" bIns="121900" anchor="t" anchorCtr="0">
            <a:spAutoFit/>
          </a:bodyPr>
          <a:lstStyle/>
          <a:p>
            <a:pPr marL="0" lvl="0" indent="0" algn="l" rtl="0">
              <a:spcBef>
                <a:spcPts val="0"/>
              </a:spcBef>
              <a:spcAft>
                <a:spcPts val="0"/>
              </a:spcAft>
              <a:buNone/>
            </a:pPr>
            <a:r>
              <a:rPr lang="en-GB" sz="1865" b="1">
                <a:solidFill>
                  <a:srgbClr val="4472C4"/>
                </a:solidFill>
                <a:latin typeface="Proxima Nova"/>
                <a:ea typeface="Proxima Nova"/>
                <a:cs typeface="Proxima Nova"/>
                <a:sym typeface="Proxima Nova"/>
              </a:rPr>
              <a:t>Docker 容器运行时</a:t>
            </a:r>
          </a:p>
        </p:txBody>
      </p:sp>
      <p:pic>
        <p:nvPicPr>
          <p:cNvPr id="430" name="Google Shape;430;p53"/>
          <p:cNvPicPr preferRelativeResize="0"/>
          <p:nvPr/>
        </p:nvPicPr>
        <p:blipFill>
          <a:blip r:embed="rId5"/>
          <a:stretch>
            <a:fillRect/>
          </a:stretch>
        </p:blipFill>
        <p:spPr>
          <a:xfrm>
            <a:off x="4598567" y="273984"/>
            <a:ext cx="7485969" cy="2592831"/>
          </a:xfrm>
          <a:prstGeom prst="rect">
            <a:avLst/>
          </a:prstGeom>
          <a:noFill/>
          <a:ln>
            <a:noFill/>
          </a:ln>
        </p:spPr>
      </p:pic>
      <p:sp>
        <p:nvSpPr>
          <p:cNvPr id="431" name="Google Shape;431;p53"/>
          <p:cNvSpPr txBox="1"/>
          <p:nvPr/>
        </p:nvSpPr>
        <p:spPr>
          <a:xfrm>
            <a:off x="4598533" y="1265400"/>
            <a:ext cx="7486000" cy="1241600"/>
          </a:xfrm>
          <a:prstGeom prst="rect">
            <a:avLst/>
          </a:prstGeom>
          <a:solidFill>
            <a:schemeClr val="lt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865" b="1">
                <a:solidFill>
                  <a:srgbClr val="333333"/>
                </a:solidFill>
                <a:latin typeface="Proxima Nova"/>
                <a:ea typeface="Proxima Nova"/>
                <a:cs typeface="Proxima Nova"/>
                <a:sym typeface="Proxima Nova"/>
              </a:rPr>
              <a:t>如果当初有 WASM + WASI，就没必要发明 Docker 容器！</a:t>
            </a:r>
            <a:endParaRPr sz="1865" b="1">
              <a:solidFill>
                <a:srgbClr val="333333"/>
              </a:solidFill>
              <a:latin typeface="Proxima Nova"/>
              <a:ea typeface="Proxima Nova"/>
              <a:cs typeface="Proxima Nova"/>
              <a:sym typeface="Proxima Nova"/>
            </a:endParaRPr>
          </a:p>
          <a:p>
            <a:pPr marL="0" lvl="0" indent="0" algn="ctr" rtl="0">
              <a:spcBef>
                <a:spcPts val="1000"/>
              </a:spcBef>
              <a:spcAft>
                <a:spcPts val="0"/>
              </a:spcAft>
              <a:buNone/>
            </a:pPr>
            <a:r>
              <a:rPr lang="en-GB" sz="1865" b="1">
                <a:solidFill>
                  <a:srgbClr val="333333"/>
                </a:solidFill>
                <a:latin typeface="Proxima Nova"/>
                <a:ea typeface="Proxima Nova"/>
                <a:cs typeface="Proxima Nova"/>
                <a:sym typeface="Proxima Nova"/>
              </a:rPr>
              <a:t>这代表了计算的未来！</a:t>
            </a:r>
          </a:p>
        </p:txBody>
      </p:sp>
      <p:sp>
        <p:nvSpPr>
          <p:cNvPr id="432" name="Google Shape;432;p53"/>
          <p:cNvSpPr txBox="1"/>
          <p:nvPr/>
        </p:nvSpPr>
        <p:spPr>
          <a:xfrm>
            <a:off x="2355400" y="1837200"/>
            <a:ext cx="2148400" cy="816610"/>
          </a:xfrm>
          <a:prstGeom prst="rect">
            <a:avLst/>
          </a:prstGeom>
          <a:noFill/>
          <a:ln>
            <a:noFill/>
          </a:ln>
        </p:spPr>
        <p:txBody>
          <a:bodyPr spcFirstLastPara="1" wrap="square" lIns="0" tIns="121900" rIns="0" bIns="121900" anchor="t" anchorCtr="0">
            <a:spAutoFit/>
          </a:bodyPr>
          <a:lstStyle/>
          <a:p>
            <a:pPr marL="0" lvl="0" indent="0" algn="l" rtl="0">
              <a:spcBef>
                <a:spcPts val="0"/>
              </a:spcBef>
              <a:spcAft>
                <a:spcPts val="0"/>
              </a:spcAft>
              <a:buNone/>
            </a:pPr>
            <a:r>
              <a:rPr lang="en-GB" sz="1865" b="1">
                <a:solidFill>
                  <a:srgbClr val="FF0000"/>
                </a:solidFill>
                <a:latin typeface="Proxima Nova"/>
                <a:ea typeface="Proxima Nova"/>
                <a:cs typeface="Proxima Nova"/>
                <a:sym typeface="Proxima Nova"/>
              </a:rPr>
              <a:t>+ WASM 容器运行时</a:t>
            </a:r>
          </a:p>
        </p:txBody>
      </p:sp>
      <p:sp>
        <p:nvSpPr>
          <p:cNvPr id="433" name="Google Shape;433;p53"/>
          <p:cNvSpPr txBox="1"/>
          <p:nvPr/>
        </p:nvSpPr>
        <p:spPr>
          <a:xfrm>
            <a:off x="5030800" y="3179867"/>
            <a:ext cx="1010400" cy="816610"/>
          </a:xfrm>
          <a:prstGeom prst="rect">
            <a:avLst/>
          </a:prstGeom>
          <a:noFill/>
          <a:ln>
            <a:noFill/>
          </a:ln>
        </p:spPr>
        <p:txBody>
          <a:bodyPr spcFirstLastPara="1" wrap="square" lIns="0" tIns="121900" rIns="0" bIns="121900" anchor="t" anchorCtr="0">
            <a:spAutoFit/>
          </a:bodyPr>
          <a:lstStyle/>
          <a:p>
            <a:pPr marL="0" lvl="0" indent="0" algn="l" rtl="0">
              <a:spcBef>
                <a:spcPts val="0"/>
              </a:spcBef>
              <a:spcAft>
                <a:spcPts val="0"/>
              </a:spcAft>
              <a:buNone/>
            </a:pPr>
            <a:r>
              <a:rPr lang="en-GB" sz="1865" b="1">
                <a:solidFill>
                  <a:srgbClr val="4472C4"/>
                </a:solidFill>
                <a:latin typeface="Proxima Nova"/>
                <a:ea typeface="Proxima Nova"/>
                <a:cs typeface="Proxima Nova"/>
                <a:sym typeface="Proxima Nova"/>
              </a:rPr>
              <a:t>作业管理</a:t>
            </a:r>
            <a:endParaRPr sz="1865" b="1">
              <a:solidFill>
                <a:srgbClr val="4472C4"/>
              </a:solidFill>
              <a:latin typeface="Proxima Nova"/>
              <a:ea typeface="Proxima Nova"/>
              <a:cs typeface="Proxima Nova"/>
              <a:sym typeface="Proxima Nova"/>
            </a:endParaRPr>
          </a:p>
          <a:p>
            <a:pPr marL="0" lvl="0" indent="0" algn="l" rtl="0">
              <a:spcBef>
                <a:spcPts val="0"/>
              </a:spcBef>
              <a:spcAft>
                <a:spcPts val="0"/>
              </a:spcAft>
              <a:buNone/>
            </a:pPr>
            <a:r>
              <a:rPr lang="en-GB" sz="1865" b="1">
                <a:solidFill>
                  <a:srgbClr val="4472C4"/>
                </a:solidFill>
                <a:latin typeface="Proxima Nova"/>
                <a:ea typeface="Proxima Nova"/>
                <a:cs typeface="Proxima Nova"/>
                <a:sym typeface="Proxima Nova"/>
              </a:rPr>
              <a:t>运维管理</a:t>
            </a:r>
          </a:p>
        </p:txBody>
      </p:sp>
      <p:sp>
        <p:nvSpPr>
          <p:cNvPr id="434" name="Google Shape;434;p53"/>
          <p:cNvSpPr txBox="1"/>
          <p:nvPr/>
        </p:nvSpPr>
        <p:spPr>
          <a:xfrm>
            <a:off x="3559300" y="4309233"/>
            <a:ext cx="3122400" cy="816610"/>
          </a:xfrm>
          <a:prstGeom prst="rect">
            <a:avLst/>
          </a:prstGeom>
          <a:noFill/>
          <a:ln>
            <a:noFill/>
          </a:ln>
        </p:spPr>
        <p:txBody>
          <a:bodyPr spcFirstLastPara="1" wrap="square" lIns="0" tIns="121900" rIns="0" bIns="121900" anchor="t" anchorCtr="0">
            <a:spAutoFit/>
          </a:bodyPr>
          <a:lstStyle/>
          <a:p>
            <a:pPr marL="0" lvl="0" indent="0" algn="l" rtl="0">
              <a:spcBef>
                <a:spcPts val="0"/>
              </a:spcBef>
              <a:spcAft>
                <a:spcPts val="0"/>
              </a:spcAft>
              <a:buNone/>
            </a:pPr>
            <a:r>
              <a:rPr lang="en-GB" sz="1865" b="1">
                <a:solidFill>
                  <a:srgbClr val="FF0000"/>
                </a:solidFill>
                <a:latin typeface="Proxima Nova"/>
                <a:ea typeface="Proxima Nova"/>
                <a:cs typeface="Proxima Nova"/>
                <a:sym typeface="Proxima Nova"/>
              </a:rPr>
              <a:t>+ WASM 组件模型及编程框架</a:t>
            </a:r>
          </a:p>
        </p:txBody>
      </p:sp>
      <p:sp>
        <p:nvSpPr>
          <p:cNvPr id="435" name="Google Shape;435;p53"/>
          <p:cNvSpPr/>
          <p:nvPr/>
        </p:nvSpPr>
        <p:spPr>
          <a:xfrm>
            <a:off x="9582167" y="3316033"/>
            <a:ext cx="1446400" cy="548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865" b="1"/>
              <a:t>应用生态</a:t>
            </a:r>
          </a:p>
        </p:txBody>
      </p:sp>
      <p:sp>
        <p:nvSpPr>
          <p:cNvPr id="436" name="Google Shape;436;p53"/>
          <p:cNvSpPr/>
          <p:nvPr/>
        </p:nvSpPr>
        <p:spPr>
          <a:xfrm>
            <a:off x="9582167" y="4008867"/>
            <a:ext cx="1446400" cy="548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865" b="1"/>
              <a:t>开发者生态</a:t>
            </a:r>
          </a:p>
        </p:txBody>
      </p:sp>
      <p:sp>
        <p:nvSpPr>
          <p:cNvPr id="437" name="Google Shape;437;p53"/>
          <p:cNvSpPr/>
          <p:nvPr/>
        </p:nvSpPr>
        <p:spPr>
          <a:xfrm>
            <a:off x="9582167" y="2623200"/>
            <a:ext cx="1446400" cy="548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865" b="1"/>
              <a:t>数据生态</a:t>
            </a:r>
          </a:p>
        </p:txBody>
      </p:sp>
      <p:cxnSp>
        <p:nvCxnSpPr>
          <p:cNvPr id="438" name="Google Shape;438;p53"/>
          <p:cNvCxnSpPr>
            <a:stCxn id="420" idx="3"/>
            <a:endCxn id="437" idx="1"/>
          </p:cNvCxnSpPr>
          <p:nvPr/>
        </p:nvCxnSpPr>
        <p:spPr>
          <a:xfrm rot="10800000" flipH="1">
            <a:off x="4956700" y="2897460"/>
            <a:ext cx="4625600" cy="692800"/>
          </a:xfrm>
          <a:prstGeom prst="bentConnector3">
            <a:avLst>
              <a:gd name="adj1" fmla="val 49999"/>
            </a:avLst>
          </a:prstGeom>
          <a:noFill/>
          <a:ln w="9525" cap="flat" cmpd="sng">
            <a:solidFill>
              <a:schemeClr val="dk2"/>
            </a:solidFill>
            <a:prstDash val="solid"/>
            <a:round/>
            <a:headEnd type="none" w="med" len="med"/>
            <a:tailEnd type="stealth" w="med" len="med"/>
          </a:ln>
        </p:spPr>
      </p:cxnSp>
      <p:cxnSp>
        <p:nvCxnSpPr>
          <p:cNvPr id="439" name="Google Shape;439;p53"/>
          <p:cNvCxnSpPr>
            <a:stCxn id="420" idx="3"/>
            <a:endCxn id="436" idx="1"/>
          </p:cNvCxnSpPr>
          <p:nvPr/>
        </p:nvCxnSpPr>
        <p:spPr>
          <a:xfrm>
            <a:off x="4956700" y="3590260"/>
            <a:ext cx="4625600" cy="692800"/>
          </a:xfrm>
          <a:prstGeom prst="bentConnector3">
            <a:avLst>
              <a:gd name="adj1" fmla="val 49999"/>
            </a:avLst>
          </a:prstGeom>
          <a:noFill/>
          <a:ln w="9525" cap="flat" cmpd="sng">
            <a:solidFill>
              <a:schemeClr val="dk2"/>
            </a:solidFill>
            <a:prstDash val="solid"/>
            <a:round/>
            <a:headEnd type="none" w="med" len="med"/>
            <a:tailEnd type="stealth" w="med" len="med"/>
          </a:ln>
        </p:spPr>
      </p:cxnSp>
      <p:cxnSp>
        <p:nvCxnSpPr>
          <p:cNvPr id="440" name="Google Shape;440;p53"/>
          <p:cNvCxnSpPr>
            <a:stCxn id="420" idx="3"/>
            <a:endCxn id="435" idx="1"/>
          </p:cNvCxnSpPr>
          <p:nvPr/>
        </p:nvCxnSpPr>
        <p:spPr>
          <a:xfrm>
            <a:off x="4956700" y="3590260"/>
            <a:ext cx="4625600" cy="0"/>
          </a:xfrm>
          <a:prstGeom prst="straightConnector1">
            <a:avLst/>
          </a:prstGeom>
          <a:noFill/>
          <a:ln w="9525" cap="flat" cmpd="sng">
            <a:solidFill>
              <a:schemeClr val="dk2"/>
            </a:solidFill>
            <a:prstDash val="solid"/>
            <a:round/>
            <a:headEnd type="none" w="med" len="med"/>
            <a:tailEnd type="stealth" w="med" len="med"/>
          </a:ln>
        </p:spPr>
      </p:cxnSp>
      <p:sp>
        <p:nvSpPr>
          <p:cNvPr id="441" name="Google Shape;441;p53"/>
          <p:cNvSpPr txBox="1"/>
          <p:nvPr/>
        </p:nvSpPr>
        <p:spPr>
          <a:xfrm>
            <a:off x="7308567" y="2866800"/>
            <a:ext cx="1397600" cy="529590"/>
          </a:xfrm>
          <a:prstGeom prst="rect">
            <a:avLst/>
          </a:prstGeom>
          <a:noFill/>
          <a:ln>
            <a:noFill/>
          </a:ln>
        </p:spPr>
        <p:txBody>
          <a:bodyPr spcFirstLastPara="1" wrap="square" lIns="0" tIns="121900" rIns="0" bIns="121900" anchor="t" anchorCtr="0">
            <a:spAutoFit/>
          </a:bodyPr>
          <a:lstStyle/>
          <a:p>
            <a:pPr marL="0" lvl="0" indent="0" algn="l" rtl="0">
              <a:spcBef>
                <a:spcPts val="0"/>
              </a:spcBef>
              <a:spcAft>
                <a:spcPts val="0"/>
              </a:spcAft>
              <a:buNone/>
            </a:pPr>
            <a:r>
              <a:rPr lang="en-GB" sz="1865" b="1">
                <a:solidFill>
                  <a:srgbClr val="FF0000"/>
                </a:solidFill>
                <a:latin typeface="Proxima Nova"/>
                <a:ea typeface="Proxima Nova"/>
                <a:cs typeface="Proxima Nova"/>
                <a:sym typeface="Proxima Nova"/>
              </a:rPr>
              <a:t>+ 数据编排</a:t>
            </a:r>
          </a:p>
        </p:txBody>
      </p:sp>
      <p:sp>
        <p:nvSpPr>
          <p:cNvPr id="442" name="Google Shape;442;p53"/>
          <p:cNvSpPr txBox="1"/>
          <p:nvPr/>
        </p:nvSpPr>
        <p:spPr>
          <a:xfrm>
            <a:off x="7308567" y="3588033"/>
            <a:ext cx="1397600" cy="529590"/>
          </a:xfrm>
          <a:prstGeom prst="rect">
            <a:avLst/>
          </a:prstGeom>
          <a:noFill/>
          <a:ln>
            <a:noFill/>
          </a:ln>
        </p:spPr>
        <p:txBody>
          <a:bodyPr spcFirstLastPara="1" wrap="square" lIns="0" tIns="121900" rIns="0" bIns="121900" anchor="t" anchorCtr="0">
            <a:spAutoFit/>
          </a:bodyPr>
          <a:lstStyle/>
          <a:p>
            <a:pPr marL="0" lvl="0" indent="0" algn="l" rtl="0">
              <a:spcBef>
                <a:spcPts val="0"/>
              </a:spcBef>
              <a:spcAft>
                <a:spcPts val="0"/>
              </a:spcAft>
              <a:buNone/>
            </a:pPr>
            <a:r>
              <a:rPr lang="en-GB" sz="1865" b="1">
                <a:solidFill>
                  <a:srgbClr val="FF0000"/>
                </a:solidFill>
                <a:latin typeface="Proxima Nova"/>
                <a:ea typeface="Proxima Nova"/>
                <a:cs typeface="Proxima Nova"/>
                <a:sym typeface="Proxima Nova"/>
              </a:rPr>
              <a:t>+ API 治理</a:t>
            </a:r>
          </a:p>
        </p:txBody>
      </p:sp>
      <p:sp>
        <p:nvSpPr>
          <p:cNvPr id="443" name="Google Shape;443;p53"/>
          <p:cNvSpPr txBox="1"/>
          <p:nvPr/>
        </p:nvSpPr>
        <p:spPr>
          <a:xfrm>
            <a:off x="7308567" y="4309267"/>
            <a:ext cx="2273600" cy="529590"/>
          </a:xfrm>
          <a:prstGeom prst="rect">
            <a:avLst/>
          </a:prstGeom>
          <a:noFill/>
          <a:ln>
            <a:noFill/>
          </a:ln>
        </p:spPr>
        <p:txBody>
          <a:bodyPr spcFirstLastPara="1" wrap="square" lIns="0" tIns="121900" rIns="0" bIns="121900" anchor="t" anchorCtr="0">
            <a:spAutoFit/>
          </a:bodyPr>
          <a:lstStyle/>
          <a:p>
            <a:pPr marL="0" lvl="0" indent="0" algn="l" rtl="0">
              <a:spcBef>
                <a:spcPts val="0"/>
              </a:spcBef>
              <a:spcAft>
                <a:spcPts val="0"/>
              </a:spcAft>
              <a:buNone/>
            </a:pPr>
            <a:r>
              <a:rPr lang="en-GB" sz="1865" b="1">
                <a:solidFill>
                  <a:srgbClr val="FF0000"/>
                </a:solidFill>
                <a:latin typeface="Proxima Nova"/>
                <a:ea typeface="Proxima Nova"/>
                <a:cs typeface="Proxima Nova"/>
                <a:sym typeface="Proxima Nova"/>
              </a:rPr>
              <a:t>+ 低代码/无代码开发</a:t>
            </a:r>
          </a:p>
        </p:txBody>
      </p:sp>
      <p:sp>
        <p:nvSpPr>
          <p:cNvPr id="444" name="Google Shape;444;p53"/>
          <p:cNvSpPr txBox="1"/>
          <p:nvPr/>
        </p:nvSpPr>
        <p:spPr>
          <a:xfrm>
            <a:off x="3462433" y="4754000"/>
            <a:ext cx="333200" cy="981075"/>
          </a:xfrm>
          <a:prstGeom prst="rect">
            <a:avLst/>
          </a:prstGeom>
          <a:noFill/>
          <a:ln>
            <a:noFill/>
          </a:ln>
        </p:spPr>
        <p:txBody>
          <a:bodyPr spcFirstLastPara="1" wrap="square" lIns="0" tIns="121900" rIns="0" bIns="121900" anchor="t" anchorCtr="0">
            <a:spAutoFit/>
          </a:bodyPr>
          <a:lstStyle/>
          <a:p>
            <a:pPr marL="0" lvl="0" indent="0" algn="ctr" rtl="0">
              <a:spcBef>
                <a:spcPts val="0"/>
              </a:spcBef>
              <a:spcAft>
                <a:spcPts val="0"/>
              </a:spcAft>
              <a:buNone/>
            </a:pPr>
            <a:r>
              <a:rPr lang="en-GB" sz="4800" b="1">
                <a:solidFill>
                  <a:srgbClr val="FF0000"/>
                </a:solidFill>
                <a:latin typeface="Proxima Nova"/>
                <a:ea typeface="Proxima Nova"/>
                <a:cs typeface="Proxima Nova"/>
                <a:sym typeface="Proxima Nova"/>
              </a:rPr>
              <a:t>✓</a:t>
            </a:r>
            <a:endParaRPr sz="4800" b="1">
              <a:solidFill>
                <a:srgbClr val="FF0000"/>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4"/>
                                        </p:tgtEl>
                                        <p:attrNameLst>
                                          <p:attrName>style.visibility</p:attrName>
                                        </p:attrNameLst>
                                      </p:cBhvr>
                                      <p:to>
                                        <p:strVal val="visible"/>
                                      </p:to>
                                    </p:set>
                                  </p:childTnLst>
                                </p:cTn>
                              </p:par>
                              <p:par>
                                <p:cTn id="29" presetID="10" presetClass="exit" presetSubtype="0" fill="hold" nodeType="withEffect">
                                  <p:stCondLst>
                                    <p:cond delay="0"/>
                                  </p:stCondLst>
                                  <p:childTnLst>
                                    <p:animEffect transition="out" filter="fade">
                                      <p:cBhvr>
                                        <p:cTn id="30" dur="1000"/>
                                        <p:tgtEl>
                                          <p:spTgt spid="430"/>
                                        </p:tgtEl>
                                      </p:cBhvr>
                                    </p:animEffect>
                                    <p:set>
                                      <p:cBhvr>
                                        <p:cTn id="31" dur="1" fill="hold">
                                          <p:stCondLst>
                                            <p:cond delay="1000"/>
                                          </p:stCondLst>
                                        </p:cTn>
                                        <p:tgtEl>
                                          <p:spTgt spid="43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431"/>
                                        </p:tgtEl>
                                      </p:cBhvr>
                                    </p:animEffect>
                                    <p:set>
                                      <p:cBhvr>
                                        <p:cTn id="34" dur="1" fill="hold">
                                          <p:stCondLst>
                                            <p:cond delay="1000"/>
                                          </p:stCondLst>
                                        </p:cTn>
                                        <p:tgtEl>
                                          <p:spTgt spid="43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733622"/>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0233" y="3066733"/>
            <a:ext cx="914400" cy="914400"/>
          </a:xfrm>
          <a:prstGeom prst="rect">
            <a:avLst/>
          </a:prstGeom>
          <a:effectLst>
            <a:outerShdw blurRad="50800" dist="38100" dir="2700000" algn="tl" rotWithShape="0">
              <a:prstClr val="black">
                <a:alpha val="40000"/>
              </a:prstClr>
            </a:outerShdw>
          </a:effectLst>
        </p:spPr>
      </p:pic>
      <p:sp>
        <p:nvSpPr>
          <p:cNvPr id="6" name="矩形 5"/>
          <p:cNvSpPr/>
          <p:nvPr/>
        </p:nvSpPr>
        <p:spPr>
          <a:xfrm>
            <a:off x="2608943" y="2172335"/>
            <a:ext cx="2083435" cy="2703195"/>
          </a:xfrm>
          <a:prstGeom prst="rect">
            <a:avLst/>
          </a:prstGeom>
          <a:effectLst>
            <a:outerShdw blurRad="50800" dist="38100" dir="2700000" algn="tl" rotWithShape="0">
              <a:prstClr val="black">
                <a:alpha val="40000"/>
              </a:prstClr>
            </a:outerShdw>
          </a:effectLst>
        </p:spPr>
        <p:style>
          <a:lnRef idx="0">
            <a:srgbClr val="FFFFFF"/>
          </a:lnRef>
          <a:fillRef idx="2">
            <a:schemeClr val="accent4"/>
          </a:fillRef>
          <a:effectRef idx="0">
            <a:srgbClr val="FFFFFF"/>
          </a:effectRef>
          <a:fontRef idx="minor">
            <a:schemeClr val="lt1"/>
          </a:fontRef>
        </p:style>
        <p:txBody>
          <a:bodyPr rtlCol="0" anchor="ctr"/>
          <a:lstStyle/>
          <a:p>
            <a:pPr algn="ctr"/>
            <a:endParaRPr lang="zh-CN" altLang="en-US"/>
          </a:p>
        </p:txBody>
      </p:sp>
      <p:sp>
        <p:nvSpPr>
          <p:cNvPr id="7" name="单圆角矩形 6"/>
          <p:cNvSpPr/>
          <p:nvPr/>
        </p:nvSpPr>
        <p:spPr>
          <a:xfrm>
            <a:off x="2909933" y="2689860"/>
            <a:ext cx="1443355" cy="1532890"/>
          </a:xfrm>
          <a:prstGeom prst="round1Rect">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solidFill>
                  <a:schemeClr val="tx1"/>
                </a:solidFill>
              </a:rPr>
              <a:t>可计算文档</a:t>
            </a:r>
          </a:p>
        </p:txBody>
      </p:sp>
      <p:sp>
        <p:nvSpPr>
          <p:cNvPr id="8" name="文本框 7"/>
          <p:cNvSpPr txBox="1"/>
          <p:nvPr/>
        </p:nvSpPr>
        <p:spPr>
          <a:xfrm>
            <a:off x="2470513" y="4431030"/>
            <a:ext cx="2355850" cy="36830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a:t>WPS office</a:t>
            </a:r>
          </a:p>
        </p:txBody>
      </p:sp>
      <p:sp>
        <p:nvSpPr>
          <p:cNvPr id="9" name="矩形 8"/>
          <p:cNvSpPr/>
          <p:nvPr/>
        </p:nvSpPr>
        <p:spPr>
          <a:xfrm>
            <a:off x="5869940" y="5739130"/>
            <a:ext cx="4575175" cy="652145"/>
          </a:xfrm>
          <a:prstGeom prst="rect">
            <a:avLst/>
          </a:prstGeom>
          <a:effectLst>
            <a:outerShdw blurRad="50800" dist="38100" dir="2700000" algn="tl" rotWithShape="0">
              <a:prstClr val="black">
                <a:alpha val="40000"/>
              </a:prstClr>
            </a:outerShdw>
          </a:effectLst>
        </p:spPr>
        <p:style>
          <a:lnRef idx="0">
            <a:srgbClr val="FFFFFF"/>
          </a:lnRef>
          <a:fillRef idx="1">
            <a:schemeClr val="accent3"/>
          </a:fillRef>
          <a:effectRef idx="0">
            <a:srgbClr val="FFFFFF"/>
          </a:effectRef>
          <a:fontRef idx="minor">
            <a:schemeClr val="lt1"/>
          </a:fontRef>
        </p:style>
        <p:txBody>
          <a:bodyPr rtlCol="0" anchor="ctr"/>
          <a:lstStyle/>
          <a:p>
            <a:pPr algn="ctr"/>
            <a:r>
              <a:rPr lang="zh-CN" altLang="en-US"/>
              <a:t>混合异构、云边一体信息基础设施</a:t>
            </a:r>
          </a:p>
        </p:txBody>
      </p:sp>
      <p:sp>
        <p:nvSpPr>
          <p:cNvPr id="10" name="矩形 9"/>
          <p:cNvSpPr/>
          <p:nvPr/>
        </p:nvSpPr>
        <p:spPr>
          <a:xfrm>
            <a:off x="5869940" y="4980940"/>
            <a:ext cx="4575810" cy="652145"/>
          </a:xfrm>
          <a:prstGeom prst="rect">
            <a:avLst/>
          </a:prstGeom>
          <a:effectLst>
            <a:outerShdw blurRad="50800" dist="38100" dir="2700000" algn="tl" rotWithShape="0">
              <a:prstClr val="black">
                <a:alpha val="40000"/>
              </a:prstClr>
            </a:outerShdw>
          </a:effectLst>
        </p:spPr>
        <p:style>
          <a:lnRef idx="0">
            <a:srgbClr val="FFFFFF"/>
          </a:lnRef>
          <a:fillRef idx="2">
            <a:schemeClr val="accent4"/>
          </a:fillRef>
          <a:effectRef idx="0">
            <a:srgbClr val="FFFFFF"/>
          </a:effectRef>
          <a:fontRef idx="minor">
            <a:schemeClr val="lt1"/>
          </a:fontRef>
        </p:style>
        <p:txBody>
          <a:bodyPr rtlCol="0" anchor="ctr"/>
          <a:lstStyle/>
          <a:p>
            <a:pPr algn="ctr"/>
            <a:r>
              <a:rPr lang="zh-CN" altLang="en-US"/>
              <a:t>云操作系统</a:t>
            </a:r>
            <a:r>
              <a:rPr lang="en-US" altLang="zh-CN"/>
              <a:t> uEngine</a:t>
            </a:r>
          </a:p>
        </p:txBody>
      </p:sp>
      <p:sp>
        <p:nvSpPr>
          <p:cNvPr id="12" name="矩形 11"/>
          <p:cNvSpPr/>
          <p:nvPr/>
        </p:nvSpPr>
        <p:spPr>
          <a:xfrm>
            <a:off x="10661650" y="1996440"/>
            <a:ext cx="1442720" cy="2877820"/>
          </a:xfrm>
          <a:prstGeom prst="rect">
            <a:avLst/>
          </a:prstGeom>
        </p:spPr>
        <p:style>
          <a:lnRef idx="0">
            <a:srgbClr val="FFFFFF"/>
          </a:lnRef>
          <a:fillRef idx="1">
            <a:schemeClr val="accent2"/>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a:sym typeface="+mn-ea"/>
              </a:rPr>
              <a:t>大</a:t>
            </a:r>
          </a:p>
          <a:p>
            <a:pPr lvl="0" algn="ctr">
              <a:buClrTx/>
              <a:buSzTx/>
              <a:buFontTx/>
            </a:pPr>
            <a:r>
              <a:rPr lang="zh-CN" altLang="en-US" sz="2800">
                <a:sym typeface="+mn-ea"/>
              </a:rPr>
              <a:t>模</a:t>
            </a:r>
          </a:p>
          <a:p>
            <a:pPr lvl="0" algn="ctr">
              <a:buClrTx/>
              <a:buSzTx/>
              <a:buFontTx/>
            </a:pPr>
            <a:r>
              <a:rPr lang="zh-CN" altLang="en-US" sz="2800">
                <a:sym typeface="+mn-ea"/>
              </a:rPr>
              <a:t>型</a:t>
            </a:r>
          </a:p>
        </p:txBody>
      </p:sp>
      <p:sp>
        <p:nvSpPr>
          <p:cNvPr id="13" name="矩形 12"/>
          <p:cNvSpPr/>
          <p:nvPr/>
        </p:nvSpPr>
        <p:spPr>
          <a:xfrm>
            <a:off x="7207885" y="2172335"/>
            <a:ext cx="1123950" cy="270383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a:sym typeface="+mn-ea"/>
              </a:rPr>
              <a:t>交互计算内核</a:t>
            </a:r>
          </a:p>
        </p:txBody>
      </p:sp>
      <p:sp>
        <p:nvSpPr>
          <p:cNvPr id="14" name="矩形 13"/>
          <p:cNvSpPr/>
          <p:nvPr/>
        </p:nvSpPr>
        <p:spPr>
          <a:xfrm>
            <a:off x="8438515" y="2713355"/>
            <a:ext cx="1989455" cy="2162175"/>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矩形 14"/>
          <p:cNvSpPr/>
          <p:nvPr/>
        </p:nvSpPr>
        <p:spPr>
          <a:xfrm>
            <a:off x="5869940" y="1162050"/>
            <a:ext cx="4557395" cy="81915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7" name="肘形连接符 16"/>
          <p:cNvCxnSpPr>
            <a:stCxn id="4" idx="3"/>
          </p:cNvCxnSpPr>
          <p:nvPr/>
        </p:nvCxnSpPr>
        <p:spPr>
          <a:xfrm flipV="1">
            <a:off x="1144633" y="2645410"/>
            <a:ext cx="1475740" cy="878840"/>
          </a:xfrm>
          <a:prstGeom prst="bentConnector3">
            <a:avLst>
              <a:gd name="adj1" fmla="val 24053"/>
            </a:avLst>
          </a:prstGeom>
          <a:ln w="28575">
            <a:tailEnd type="arrow"/>
          </a:ln>
          <a:effectLst>
            <a:outerShdw blurRad="50800" dist="38100" dir="2700000" algn="tl" rotWithShape="0">
              <a:prstClr val="black">
                <a:alpha val="40000"/>
              </a:prstClr>
            </a:outerShdw>
          </a:effectLst>
        </p:spPr>
        <p:style>
          <a:lnRef idx="2">
            <a:schemeClr val="accent1"/>
          </a:lnRef>
          <a:fillRef idx="0">
            <a:srgbClr val="FFFFFF"/>
          </a:fillRef>
          <a:effectRef idx="0">
            <a:srgbClr val="FFFFFF"/>
          </a:effectRef>
          <a:fontRef idx="minor">
            <a:schemeClr val="tx1"/>
          </a:fontRef>
        </p:style>
      </p:cxnSp>
      <p:cxnSp>
        <p:nvCxnSpPr>
          <p:cNvPr id="18" name="肘形连接符 17"/>
          <p:cNvCxnSpPr>
            <a:stCxn id="4" idx="3"/>
            <a:endCxn id="6" idx="1"/>
          </p:cNvCxnSpPr>
          <p:nvPr/>
        </p:nvCxnSpPr>
        <p:spPr>
          <a:xfrm>
            <a:off x="1144633" y="3524250"/>
            <a:ext cx="1464310" cy="3175"/>
          </a:xfrm>
          <a:prstGeom prst="bentConnector2">
            <a:avLst/>
          </a:prstGeom>
          <a:ln w="28575">
            <a:tailEnd type="arrow"/>
          </a:ln>
          <a:effectLst>
            <a:outerShdw blurRad="50800" dist="38100" dir="2700000" algn="tl" rotWithShape="0">
              <a:prstClr val="black">
                <a:alpha val="40000"/>
              </a:prstClr>
            </a:outerShdw>
          </a:effectLst>
        </p:spPr>
        <p:style>
          <a:lnRef idx="2">
            <a:schemeClr val="accent1"/>
          </a:lnRef>
          <a:fillRef idx="0">
            <a:srgbClr val="FFFFFF"/>
          </a:fillRef>
          <a:effectRef idx="0">
            <a:srgbClr val="FFFFFF"/>
          </a:effectRef>
          <a:fontRef idx="minor">
            <a:schemeClr val="tx1"/>
          </a:fontRef>
        </p:style>
      </p:cxnSp>
      <p:cxnSp>
        <p:nvCxnSpPr>
          <p:cNvPr id="19" name="肘形连接符 18"/>
          <p:cNvCxnSpPr>
            <a:stCxn id="4" idx="3"/>
          </p:cNvCxnSpPr>
          <p:nvPr/>
        </p:nvCxnSpPr>
        <p:spPr>
          <a:xfrm>
            <a:off x="1144633" y="3524250"/>
            <a:ext cx="1475740" cy="847090"/>
          </a:xfrm>
          <a:prstGeom prst="bentConnector3">
            <a:avLst>
              <a:gd name="adj1" fmla="val 24053"/>
            </a:avLst>
          </a:prstGeom>
          <a:ln w="28575">
            <a:tailEnd type="arrow"/>
          </a:ln>
          <a:effectLst>
            <a:outerShdw blurRad="50800" dist="38100" dir="2700000" algn="tl" rotWithShape="0">
              <a:prstClr val="black">
                <a:alpha val="40000"/>
              </a:prstClr>
            </a:outerShdw>
          </a:effectLst>
        </p:spPr>
        <p:style>
          <a:lnRef idx="2">
            <a:schemeClr val="accent1"/>
          </a:lnRef>
          <a:fillRef idx="0">
            <a:srgbClr val="FFFFFF"/>
          </a:fillRef>
          <a:effectRef idx="0">
            <a:srgbClr val="FFFFFF"/>
          </a:effectRef>
          <a:fontRef idx="minor">
            <a:schemeClr val="tx1"/>
          </a:fontRef>
        </p:style>
      </p:cxnSp>
      <p:cxnSp>
        <p:nvCxnSpPr>
          <p:cNvPr id="21" name="直接箭头连接符 20"/>
          <p:cNvCxnSpPr/>
          <p:nvPr/>
        </p:nvCxnSpPr>
        <p:spPr>
          <a:xfrm>
            <a:off x="4698728" y="2847975"/>
            <a:ext cx="1172210" cy="0"/>
          </a:xfrm>
          <a:prstGeom prst="straightConnector1">
            <a:avLst/>
          </a:prstGeom>
          <a:ln w="28575">
            <a:tailEnd type="arrow"/>
          </a:ln>
          <a:effectLst>
            <a:outerShdw blurRad="50800" dist="38100" dir="2700000" algn="tl" rotWithShape="0">
              <a:prstClr val="black">
                <a:alpha val="40000"/>
              </a:prstClr>
            </a:outerShdw>
          </a:effectLst>
        </p:spPr>
        <p:style>
          <a:lnRef idx="2">
            <a:schemeClr val="accent1"/>
          </a:lnRef>
          <a:fillRef idx="0">
            <a:srgbClr val="FFFFFF"/>
          </a:fillRef>
          <a:effectRef idx="0">
            <a:srgbClr val="FFFFFF"/>
          </a:effectRef>
          <a:fontRef idx="minor">
            <a:schemeClr val="tx1"/>
          </a:fontRef>
        </p:style>
      </p:cxnSp>
      <p:cxnSp>
        <p:nvCxnSpPr>
          <p:cNvPr id="22" name="直接箭头连接符 21"/>
          <p:cNvCxnSpPr/>
          <p:nvPr/>
        </p:nvCxnSpPr>
        <p:spPr>
          <a:xfrm flipH="1">
            <a:off x="4692378" y="3168886"/>
            <a:ext cx="1157605" cy="0"/>
          </a:xfrm>
          <a:prstGeom prst="straightConnector1">
            <a:avLst/>
          </a:prstGeom>
          <a:ln w="28575">
            <a:tailEnd type="arrow"/>
          </a:ln>
          <a:effectLst>
            <a:outerShdw blurRad="50800" dist="38100" dir="2700000" algn="tl" rotWithShape="0">
              <a:prstClr val="black">
                <a:alpha val="40000"/>
              </a:prstClr>
            </a:outerShdw>
          </a:effectLst>
        </p:spPr>
        <p:style>
          <a:lnRef idx="2">
            <a:schemeClr val="accent1"/>
          </a:lnRef>
          <a:fillRef idx="0">
            <a:srgbClr val="FFFFFF"/>
          </a:fillRef>
          <a:effectRef idx="0">
            <a:srgbClr val="FFFFFF"/>
          </a:effectRef>
          <a:fontRef idx="minor">
            <a:schemeClr val="tx1"/>
          </a:fontRef>
        </p:style>
      </p:cxnSp>
      <p:cxnSp>
        <p:nvCxnSpPr>
          <p:cNvPr id="23" name="直接箭头连接符 22"/>
          <p:cNvCxnSpPr/>
          <p:nvPr/>
        </p:nvCxnSpPr>
        <p:spPr>
          <a:xfrm>
            <a:off x="4705713" y="4667250"/>
            <a:ext cx="1155065" cy="0"/>
          </a:xfrm>
          <a:prstGeom prst="straightConnector1">
            <a:avLst/>
          </a:prstGeom>
          <a:ln w="28575">
            <a:tailEnd type="arrow"/>
          </a:ln>
          <a:effectLst>
            <a:outerShdw blurRad="50800" dist="38100" dir="2700000" algn="tl" rotWithShape="0">
              <a:prstClr val="black">
                <a:alpha val="40000"/>
              </a:prstClr>
            </a:outerShdw>
          </a:effectLst>
        </p:spPr>
        <p:style>
          <a:lnRef idx="2">
            <a:schemeClr val="accent1"/>
          </a:lnRef>
          <a:fillRef idx="0">
            <a:srgbClr val="FFFFFF"/>
          </a:fillRef>
          <a:effectRef idx="0">
            <a:srgbClr val="FFFFFF"/>
          </a:effectRef>
          <a:fontRef idx="minor">
            <a:schemeClr val="tx1"/>
          </a:fontRef>
        </p:style>
      </p:cxnSp>
      <p:cxnSp>
        <p:nvCxnSpPr>
          <p:cNvPr id="24" name="直接箭头连接符 23"/>
          <p:cNvCxnSpPr/>
          <p:nvPr/>
        </p:nvCxnSpPr>
        <p:spPr>
          <a:xfrm flipH="1">
            <a:off x="4692378" y="4349750"/>
            <a:ext cx="1225822" cy="0"/>
          </a:xfrm>
          <a:prstGeom prst="straightConnector1">
            <a:avLst/>
          </a:prstGeom>
          <a:ln w="28575">
            <a:tailEnd type="arrow"/>
          </a:ln>
          <a:effectLst>
            <a:outerShdw blurRad="50800" dist="38100" dir="2700000" algn="tl" rotWithShape="0">
              <a:prstClr val="black">
                <a:alpha val="40000"/>
              </a:prstClr>
            </a:outerShdw>
          </a:effectLst>
        </p:spPr>
        <p:style>
          <a:lnRef idx="2">
            <a:schemeClr val="accent1"/>
          </a:lnRef>
          <a:fillRef idx="0">
            <a:srgbClr val="FFFFFF"/>
          </a:fillRef>
          <a:effectRef idx="0">
            <a:srgbClr val="FFFFFF"/>
          </a:effectRef>
          <a:fontRef idx="minor">
            <a:schemeClr val="tx1"/>
          </a:fontRef>
        </p:style>
      </p:cxnSp>
      <p:sp>
        <p:nvSpPr>
          <p:cNvPr id="25" name="文本框 24"/>
          <p:cNvSpPr txBox="1"/>
          <p:nvPr/>
        </p:nvSpPr>
        <p:spPr>
          <a:xfrm>
            <a:off x="4931773" y="2464435"/>
            <a:ext cx="706120" cy="3683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a:t>代码</a:t>
            </a:r>
          </a:p>
        </p:txBody>
      </p:sp>
      <p:sp>
        <p:nvSpPr>
          <p:cNvPr id="26" name="文本框 25"/>
          <p:cNvSpPr txBox="1"/>
          <p:nvPr/>
        </p:nvSpPr>
        <p:spPr>
          <a:xfrm>
            <a:off x="4927963" y="3498850"/>
            <a:ext cx="706120" cy="3683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a:t>输出</a:t>
            </a:r>
          </a:p>
        </p:txBody>
      </p:sp>
      <p:sp>
        <p:nvSpPr>
          <p:cNvPr id="27" name="文本框 26"/>
          <p:cNvSpPr txBox="1"/>
          <p:nvPr/>
        </p:nvSpPr>
        <p:spPr>
          <a:xfrm>
            <a:off x="4932408" y="4766945"/>
            <a:ext cx="706120" cy="3683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a:t>提示</a:t>
            </a:r>
          </a:p>
        </p:txBody>
      </p:sp>
      <p:sp>
        <p:nvSpPr>
          <p:cNvPr id="28" name="文本框 27"/>
          <p:cNvSpPr txBox="1"/>
          <p:nvPr/>
        </p:nvSpPr>
        <p:spPr>
          <a:xfrm>
            <a:off x="1572623" y="2183130"/>
            <a:ext cx="968375" cy="3683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a:t>可视化</a:t>
            </a:r>
          </a:p>
        </p:txBody>
      </p:sp>
      <p:sp>
        <p:nvSpPr>
          <p:cNvPr id="29" name="文本框 28"/>
          <p:cNvSpPr txBox="1"/>
          <p:nvPr/>
        </p:nvSpPr>
        <p:spPr>
          <a:xfrm>
            <a:off x="1578973" y="3082290"/>
            <a:ext cx="968375" cy="3683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a:t>写代码</a:t>
            </a:r>
          </a:p>
        </p:txBody>
      </p:sp>
      <p:sp>
        <p:nvSpPr>
          <p:cNvPr id="30" name="文本框 29"/>
          <p:cNvSpPr txBox="1"/>
          <p:nvPr/>
        </p:nvSpPr>
        <p:spPr>
          <a:xfrm>
            <a:off x="1572623" y="3981450"/>
            <a:ext cx="968375" cy="3683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a:t>写提示</a:t>
            </a:r>
          </a:p>
        </p:txBody>
      </p:sp>
      <p:sp>
        <p:nvSpPr>
          <p:cNvPr id="31" name="文本框 30"/>
          <p:cNvSpPr txBox="1"/>
          <p:nvPr/>
        </p:nvSpPr>
        <p:spPr>
          <a:xfrm>
            <a:off x="5861050" y="1464310"/>
            <a:ext cx="4556760" cy="33718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1600">
                <a:solidFill>
                  <a:srgbClr val="FFFF00"/>
                </a:solidFill>
              </a:rPr>
              <a:t>人教版国家课程数字教材</a:t>
            </a:r>
          </a:p>
        </p:txBody>
      </p:sp>
      <p:sp>
        <p:nvSpPr>
          <p:cNvPr id="32" name="文本框 31"/>
          <p:cNvSpPr txBox="1"/>
          <p:nvPr/>
        </p:nvSpPr>
        <p:spPr>
          <a:xfrm>
            <a:off x="8404588" y="2752090"/>
            <a:ext cx="2023110" cy="33718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1600">
                <a:solidFill>
                  <a:srgbClr val="FFFF00"/>
                </a:solidFill>
              </a:rPr>
              <a:t>行业领域共性服务</a:t>
            </a:r>
          </a:p>
        </p:txBody>
      </p:sp>
      <p:sp>
        <p:nvSpPr>
          <p:cNvPr id="33" name="矩形 32"/>
          <p:cNvSpPr/>
          <p:nvPr/>
        </p:nvSpPr>
        <p:spPr>
          <a:xfrm>
            <a:off x="8601075" y="3246755"/>
            <a:ext cx="1643380" cy="483870"/>
          </a:xfrm>
          <a:prstGeom prst="rect">
            <a:avLst/>
          </a:prstGeom>
          <a:effectLst>
            <a:outerShdw blurRad="50800" dist="38100" dir="2700000" algn="tl" rotWithShape="0">
              <a:prstClr val="black">
                <a:alpha val="40000"/>
              </a:prstClr>
            </a:outerShdw>
          </a:effectLst>
        </p:spPr>
        <p:style>
          <a:lnRef idx="0">
            <a:srgbClr val="FFFFFF"/>
          </a:lnRef>
          <a:fillRef idx="3">
            <a:schemeClr val="accent1"/>
          </a:fillRef>
          <a:effectRef idx="0">
            <a:srgbClr val="FFFFFF"/>
          </a:effectRef>
          <a:fontRef idx="minor">
            <a:schemeClr val="lt1"/>
          </a:fontRef>
        </p:style>
        <p:txBody>
          <a:bodyPr rtlCol="0" anchor="ctr"/>
          <a:lstStyle/>
          <a:p>
            <a:pPr algn="ctr"/>
            <a:r>
              <a:rPr lang="zh-CN" altLang="en-US" sz="1200"/>
              <a:t>计算机代数</a:t>
            </a:r>
            <a:r>
              <a:rPr lang="en-US" altLang="zh-CN" sz="1200"/>
              <a:t>/</a:t>
            </a:r>
            <a:r>
              <a:rPr lang="zh-CN" altLang="en-US" sz="1200"/>
              <a:t>几何系统</a:t>
            </a:r>
          </a:p>
        </p:txBody>
      </p:sp>
      <p:sp>
        <p:nvSpPr>
          <p:cNvPr id="40" name="文本框 39"/>
          <p:cNvSpPr txBox="1"/>
          <p:nvPr/>
        </p:nvSpPr>
        <p:spPr>
          <a:xfrm>
            <a:off x="209550" y="294640"/>
            <a:ext cx="11772900" cy="521970"/>
          </a:xfrm>
          <a:prstGeom prst="rect">
            <a:avLst/>
          </a:prstGeom>
          <a:noFill/>
        </p:spPr>
        <p:txBody>
          <a:bodyPr wrap="square" rtlCol="0">
            <a:spAutoFit/>
          </a:bodyPr>
          <a:lstStyle/>
          <a:p>
            <a:pPr algn="ctr"/>
            <a:r>
              <a:rPr lang="zh-CN" altLang="en-US" sz="2800" b="1" dirty="0">
                <a:solidFill>
                  <a:schemeClr val="accent1"/>
                </a:solidFill>
                <a:effectLst>
                  <a:outerShdw blurRad="38100" dist="25400" dir="5400000" algn="ctr" rotWithShape="0">
                    <a:srgbClr val="6E747A">
                      <a:alpha val="43000"/>
                      <a:alpha val="43000"/>
                    </a:srgbClr>
                  </a:outerShdw>
                </a:effectLst>
                <a:latin typeface="微软雅黑" charset="0"/>
                <a:ea typeface="微软雅黑" charset="0"/>
                <a:sym typeface="+mn-ea"/>
              </a:rPr>
              <a:t>国产基础软件与大模型融合创新及行业应用示范</a:t>
            </a:r>
          </a:p>
        </p:txBody>
      </p:sp>
      <p:cxnSp>
        <p:nvCxnSpPr>
          <p:cNvPr id="2" name="直接箭头连接符 1"/>
          <p:cNvCxnSpPr/>
          <p:nvPr/>
        </p:nvCxnSpPr>
        <p:spPr>
          <a:xfrm flipH="1">
            <a:off x="8194403" y="3165475"/>
            <a:ext cx="353060" cy="0"/>
          </a:xfrm>
          <a:prstGeom prst="straightConnector1">
            <a:avLst/>
          </a:prstGeom>
          <a:ln w="28575">
            <a:headEnd type="triangle" w="med" len="med"/>
            <a:tailEnd type="triangle" w="med" len="med"/>
          </a:ln>
          <a:effectLst>
            <a:outerShdw blurRad="50800" dist="38100" dir="2700000" algn="tl" rotWithShape="0">
              <a:prstClr val="black">
                <a:alpha val="40000"/>
              </a:prstClr>
            </a:outerShdw>
          </a:effectLst>
        </p:spPr>
        <p:style>
          <a:lnRef idx="2">
            <a:schemeClr val="accent1"/>
          </a:lnRef>
          <a:fillRef idx="0">
            <a:srgbClr val="FFFFFF"/>
          </a:fillRef>
          <a:effectRef idx="0">
            <a:srgbClr val="FFFFFF"/>
          </a:effectRef>
          <a:fontRef idx="minor">
            <a:schemeClr val="tx1"/>
          </a:fontRef>
        </p:style>
      </p:cxnSp>
      <p:sp>
        <p:nvSpPr>
          <p:cNvPr id="5" name="矩形 4"/>
          <p:cNvSpPr/>
          <p:nvPr/>
        </p:nvSpPr>
        <p:spPr>
          <a:xfrm>
            <a:off x="5864860" y="2179955"/>
            <a:ext cx="1157605" cy="2694940"/>
          </a:xfrm>
          <a:prstGeom prst="rect">
            <a:avLst/>
          </a:prstGeom>
          <a:effectLst>
            <a:outerShdw blurRad="50800" dist="38100" dir="2700000" algn="tl" rotWithShape="0">
              <a:prstClr val="black">
                <a:alpha val="40000"/>
              </a:prstClr>
            </a:outerShdw>
          </a:effectLst>
        </p:spPr>
        <p:style>
          <a:lnRef idx="0">
            <a:srgbClr val="FFFFFF"/>
          </a:lnRef>
          <a:fillRef idx="3">
            <a:schemeClr val="accent1"/>
          </a:fillRef>
          <a:effectRef idx="0">
            <a:srgbClr val="FFFFFF"/>
          </a:effectRef>
          <a:fontRef idx="minor">
            <a:schemeClr val="lt1"/>
          </a:fontRef>
        </p:style>
        <p:txBody>
          <a:bodyPr rtlCol="0" anchor="ctr"/>
          <a:lstStyle/>
          <a:p>
            <a:pPr algn="ctr"/>
            <a:r>
              <a:rPr lang="zh-CN" altLang="en-US"/>
              <a:t>交互计算引擎</a:t>
            </a:r>
          </a:p>
        </p:txBody>
      </p:sp>
      <p:cxnSp>
        <p:nvCxnSpPr>
          <p:cNvPr id="16" name="直接箭头连接符 15"/>
          <p:cNvCxnSpPr/>
          <p:nvPr/>
        </p:nvCxnSpPr>
        <p:spPr>
          <a:xfrm flipH="1">
            <a:off x="6936959" y="3513953"/>
            <a:ext cx="387668" cy="0"/>
          </a:xfrm>
          <a:prstGeom prst="straightConnector1">
            <a:avLst/>
          </a:prstGeom>
          <a:ln w="28575">
            <a:headEnd type="triangle" w="med" len="med"/>
            <a:tailEnd type="triangle" w="med" len="med"/>
          </a:ln>
          <a:effectLst>
            <a:outerShdw blurRad="50800" dist="38100" dir="2700000" algn="tl" rotWithShape="0">
              <a:prstClr val="black">
                <a:alpha val="40000"/>
              </a:prstClr>
            </a:outerShdw>
          </a:effectLst>
        </p:spPr>
        <p:style>
          <a:lnRef idx="2">
            <a:schemeClr val="accent1"/>
          </a:lnRef>
          <a:fillRef idx="0">
            <a:srgbClr val="FFFFFF"/>
          </a:fillRef>
          <a:effectRef idx="0">
            <a:srgbClr val="FFFFFF"/>
          </a:effectRef>
          <a:fontRef idx="minor">
            <a:schemeClr val="tx1"/>
          </a:fontRef>
        </p:style>
      </p:cxnSp>
      <p:cxnSp>
        <p:nvCxnSpPr>
          <p:cNvPr id="11" name="直接箭头连接符 10"/>
          <p:cNvCxnSpPr/>
          <p:nvPr>
            <p:custDataLst>
              <p:tags r:id="rId1"/>
            </p:custDataLst>
          </p:nvPr>
        </p:nvCxnSpPr>
        <p:spPr>
          <a:xfrm flipH="1">
            <a:off x="8263618" y="2362200"/>
            <a:ext cx="2435860" cy="0"/>
          </a:xfrm>
          <a:prstGeom prst="straightConnector1">
            <a:avLst/>
          </a:prstGeom>
          <a:ln w="28575">
            <a:solidFill>
              <a:srgbClr val="FF0000"/>
            </a:solidFill>
            <a:headEnd type="triangle" w="med" len="med"/>
            <a:tailEnd type="triangle" w="med" len="med"/>
          </a:ln>
          <a:effectLst>
            <a:outerShdw blurRad="50800" dist="38100" dir="2700000" algn="tl" rotWithShape="0">
              <a:prstClr val="black">
                <a:alpha val="40000"/>
              </a:prstClr>
            </a:outerShdw>
          </a:effectLst>
        </p:spPr>
        <p:style>
          <a:lnRef idx="2">
            <a:schemeClr val="accent1"/>
          </a:lnRef>
          <a:fillRef idx="0">
            <a:srgbClr val="FFFFFF"/>
          </a:fillRef>
          <a:effectRef idx="0">
            <a:srgbClr val="FFFFFF"/>
          </a:effectRef>
          <a:fontRef idx="minor">
            <a:schemeClr val="tx1"/>
          </a:fontRef>
        </p:style>
      </p:cxnSp>
      <p:cxnSp>
        <p:nvCxnSpPr>
          <p:cNvPr id="20" name="直接箭头连接符 19"/>
          <p:cNvCxnSpPr/>
          <p:nvPr>
            <p:custDataLst>
              <p:tags r:id="rId2"/>
            </p:custDataLst>
          </p:nvPr>
        </p:nvCxnSpPr>
        <p:spPr>
          <a:xfrm flipH="1">
            <a:off x="10339433" y="3018155"/>
            <a:ext cx="463550" cy="0"/>
          </a:xfrm>
          <a:prstGeom prst="straightConnector1">
            <a:avLst/>
          </a:prstGeom>
          <a:ln w="28575">
            <a:solidFill>
              <a:srgbClr val="FF0000"/>
            </a:solidFill>
            <a:headEnd type="triangle" w="med" len="med"/>
            <a:tailEnd type="triangle" w="med" len="med"/>
          </a:ln>
          <a:effectLst>
            <a:outerShdw blurRad="50800" dist="38100" dir="2700000" algn="tl" rotWithShape="0">
              <a:prstClr val="black">
                <a:alpha val="40000"/>
              </a:prstClr>
            </a:outerShdw>
          </a:effectLst>
        </p:spPr>
        <p:style>
          <a:lnRef idx="2">
            <a:schemeClr val="accent1"/>
          </a:lnRef>
          <a:fillRef idx="0">
            <a:srgbClr val="FFFFFF"/>
          </a:fillRef>
          <a:effectRef idx="0">
            <a:srgbClr val="FFFFFF"/>
          </a:effectRef>
          <a:fontRef idx="minor">
            <a:schemeClr val="tx1"/>
          </a:fontRef>
        </p:style>
      </p:cxnSp>
      <p:sp>
        <p:nvSpPr>
          <p:cNvPr id="36" name="矩形 35"/>
          <p:cNvSpPr/>
          <p:nvPr>
            <p:custDataLst>
              <p:tags r:id="rId3"/>
            </p:custDataLst>
          </p:nvPr>
        </p:nvSpPr>
        <p:spPr>
          <a:xfrm>
            <a:off x="8601075" y="3981450"/>
            <a:ext cx="1643380" cy="483870"/>
          </a:xfrm>
          <a:prstGeom prst="rect">
            <a:avLst/>
          </a:prstGeom>
          <a:effectLst>
            <a:outerShdw blurRad="50800" dist="38100" dir="2700000" algn="tl" rotWithShape="0">
              <a:prstClr val="black">
                <a:alpha val="40000"/>
              </a:prstClr>
            </a:outerShdw>
          </a:effectLst>
        </p:spPr>
        <p:style>
          <a:lnRef idx="0">
            <a:srgbClr val="FFFFFF"/>
          </a:lnRef>
          <a:fillRef idx="3">
            <a:schemeClr val="accent1"/>
          </a:fillRef>
          <a:effectRef idx="0">
            <a:srgbClr val="FFFFFF"/>
          </a:effectRef>
          <a:fontRef idx="minor">
            <a:schemeClr val="lt1"/>
          </a:fontRef>
        </p:style>
        <p:txBody>
          <a:bodyPr rtlCol="0" anchor="ctr"/>
          <a:lstStyle/>
          <a:p>
            <a:pPr algn="ctr"/>
            <a:r>
              <a:rPr lang="en-US" altLang="zh-CN" sz="1200"/>
              <a:t>3D</a:t>
            </a:r>
            <a:r>
              <a:rPr lang="zh-CN" altLang="en-US" sz="1200"/>
              <a:t>引擎</a:t>
            </a:r>
          </a:p>
        </p:txBody>
      </p:sp>
      <p:sp>
        <p:nvSpPr>
          <p:cNvPr id="3" name="矩形 2"/>
          <p:cNvSpPr/>
          <p:nvPr/>
        </p:nvSpPr>
        <p:spPr>
          <a:xfrm>
            <a:off x="5537200" y="2068830"/>
            <a:ext cx="5038725" cy="4527550"/>
          </a:xfrm>
          <a:prstGeom prst="rect">
            <a:avLst/>
          </a:prstGeom>
          <a:ln w="28575">
            <a:solidFill>
              <a:srgbClr val="FF0000"/>
            </a:solidFill>
          </a:ln>
        </p:spPr>
        <p:style>
          <a:lnRef idx="2">
            <a:schemeClr val="accent6"/>
          </a:lnRef>
          <a:fillRef idx="0">
            <a:srgbClr val="FFFFFF"/>
          </a:fillRef>
          <a:effectRef idx="0">
            <a:srgbClr val="FFFFFF"/>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a:t>2.</a:t>
            </a:r>
            <a:r>
              <a:rPr lang="zh-CN" altLang="en-US" sz="3600">
                <a:sym typeface="+mn-ea"/>
              </a:rPr>
              <a:t>人在回路（human in the loop）</a:t>
            </a:r>
            <a:r>
              <a:rPr lang="en-US" altLang="zh-CN" sz="3600" baseline="30000">
                <a:sym typeface="+mn-ea"/>
              </a:rPr>
              <a:t>[1]</a:t>
            </a:r>
            <a:r>
              <a:rPr lang="zh-CN" altLang="en-US" sz="3600">
                <a:sym typeface="+mn-ea"/>
              </a:rPr>
              <a:t>的高效协同</a:t>
            </a:r>
            <a:br>
              <a:rPr lang="zh-CN" altLang="en-US" sz="3600">
                <a:sym typeface="+mn-ea"/>
              </a:rPr>
            </a:br>
            <a:r>
              <a:rPr lang="zh-CN" altLang="en-US" sz="3600">
                <a:sym typeface="+mn-ea"/>
              </a:rPr>
              <a:t>——基于可计算文档的交互计算</a:t>
            </a:r>
          </a:p>
        </p:txBody>
      </p:sp>
      <p:sp>
        <p:nvSpPr>
          <p:cNvPr id="4" name="文本框 3"/>
          <p:cNvSpPr txBox="1"/>
          <p:nvPr/>
        </p:nvSpPr>
        <p:spPr>
          <a:xfrm>
            <a:off x="161186" y="6506845"/>
            <a:ext cx="11246485" cy="306705"/>
          </a:xfrm>
          <a:prstGeom prst="rect">
            <a:avLst/>
          </a:prstGeom>
          <a:noFill/>
        </p:spPr>
        <p:txBody>
          <a:bodyPr wrap="square" rtlCol="0" anchor="t">
            <a:spAutoFit/>
          </a:bodyPr>
          <a:lstStyle/>
          <a:p>
            <a:r>
              <a:rPr lang="en-US" altLang="zh-CN" sz="1400"/>
              <a:t>[1]</a:t>
            </a:r>
            <a:r>
              <a:rPr lang="zh-CN" altLang="en-US" sz="1400"/>
              <a:t>Amershi, Saleema, et al. "Power to the people: The role of humans in interactive machine learning." AI Magazine 35.4 (2014): 105-120.</a:t>
            </a:r>
          </a:p>
        </p:txBody>
      </p:sp>
      <p:sp>
        <p:nvSpPr>
          <p:cNvPr id="5" name="文本框 4"/>
          <p:cNvSpPr txBox="1"/>
          <p:nvPr/>
        </p:nvSpPr>
        <p:spPr>
          <a:xfrm>
            <a:off x="647700" y="1584325"/>
            <a:ext cx="10135870" cy="798830"/>
          </a:xfrm>
          <a:prstGeom prst="rect">
            <a:avLst/>
          </a:prstGeom>
          <a:noFill/>
        </p:spPr>
        <p:txBody>
          <a:bodyPr wrap="square" rtlCol="0" anchor="t">
            <a:spAutoFit/>
          </a:bodyPr>
          <a:lstStyle/>
          <a:p>
            <a:pPr marL="0" lvl="0" indent="0" algn="l" rtl="0">
              <a:spcBef>
                <a:spcPts val="0"/>
              </a:spcBef>
              <a:spcAft>
                <a:spcPts val="0"/>
              </a:spcAft>
              <a:buNone/>
            </a:pPr>
            <a:r>
              <a:rPr lang="en-GB">
                <a:sym typeface="+mn-ea"/>
              </a:rPr>
              <a:t>数字学习环境、软件和内容，学习者一直都在与之交互！</a:t>
            </a:r>
            <a:endParaRPr lang="en-GB"/>
          </a:p>
          <a:p>
            <a:pPr marL="0" lvl="0" indent="0" algn="l" rtl="0">
              <a:spcBef>
                <a:spcPts val="1200"/>
              </a:spcBef>
              <a:spcAft>
                <a:spcPts val="1200"/>
              </a:spcAft>
              <a:buNone/>
            </a:pPr>
            <a:r>
              <a:rPr lang="en-GB">
                <a:sym typeface="+mn-ea"/>
              </a:rPr>
              <a:t>但是，「交互计算」的交互是有特定含义的。</a:t>
            </a:r>
            <a:endParaRPr lang="en-GB" altLang="en-US">
              <a:sym typeface="+mn-ea"/>
            </a:endParaRPr>
          </a:p>
        </p:txBody>
      </p:sp>
      <p:sp>
        <p:nvSpPr>
          <p:cNvPr id="6" name="文本框 5"/>
          <p:cNvSpPr txBox="1"/>
          <p:nvPr/>
        </p:nvSpPr>
        <p:spPr>
          <a:xfrm>
            <a:off x="647700" y="2517775"/>
            <a:ext cx="10515600" cy="645160"/>
          </a:xfrm>
          <a:prstGeom prst="rect">
            <a:avLst/>
          </a:prstGeom>
          <a:noFill/>
        </p:spPr>
        <p:txBody>
          <a:bodyPr wrap="square" rtlCol="0" anchor="t">
            <a:spAutoFit/>
          </a:bodyPr>
          <a:lstStyle/>
          <a:p>
            <a:r>
              <a:rPr lang="zh-CN" altLang="en-US" b="1"/>
              <a:t>交互式计算是一种持久的计算机程序，它以一个“人在循环中”一起运行，其中交互的主要模式是通过人类迭代地编写/运行代码块再看一下结果。</a:t>
            </a:r>
          </a:p>
        </p:txBody>
      </p:sp>
      <p:pic>
        <p:nvPicPr>
          <p:cNvPr id="7" name="图片 6"/>
          <p:cNvPicPr>
            <a:picLocks noChangeAspect="1"/>
          </p:cNvPicPr>
          <p:nvPr/>
        </p:nvPicPr>
        <p:blipFill>
          <a:blip r:embed="rId3"/>
          <a:stretch>
            <a:fillRect/>
          </a:stretch>
        </p:blipFill>
        <p:spPr>
          <a:xfrm>
            <a:off x="1000708" y="3297555"/>
            <a:ext cx="7059295" cy="3005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LLM+</a:t>
            </a:r>
            <a:r>
              <a:rPr lang="zh-CN" altLang="en-US"/>
              <a:t>可计算文档</a:t>
            </a:r>
          </a:p>
        </p:txBody>
      </p:sp>
      <p:sp>
        <p:nvSpPr>
          <p:cNvPr id="5" name="矩形: 剪去单角 2"/>
          <p:cNvSpPr/>
          <p:nvPr>
            <p:custDataLst>
              <p:tags r:id="rId1"/>
            </p:custDataLst>
          </p:nvPr>
        </p:nvSpPr>
        <p:spPr>
          <a:xfrm>
            <a:off x="1064394" y="3114797"/>
            <a:ext cx="1885749" cy="3173979"/>
          </a:xfrm>
          <a:prstGeom prst="snip1Rect">
            <a:avLst/>
          </a:prstGeom>
        </p:spPr>
        <p:style>
          <a:lnRef idx="2">
            <a:schemeClr val="accent1"/>
          </a:lnRef>
          <a:fillRef idx="1">
            <a:schemeClr val="lt1"/>
          </a:fillRef>
          <a:effectRef idx="0">
            <a:schemeClr val="accent1"/>
          </a:effectRef>
          <a:fontRef idx="minor">
            <a:schemeClr val="dk1"/>
          </a:fontRef>
        </p:style>
        <p:txBody>
          <a:bodyPr rtlCol="0" anchor="t"/>
          <a:lstStyle/>
          <a:p>
            <a:pPr algn="ctr"/>
            <a:endParaRPr lang="zh-CN" altLang="en-US" dirty="0"/>
          </a:p>
        </p:txBody>
      </p:sp>
      <p:sp>
        <p:nvSpPr>
          <p:cNvPr id="6" name="矩形: 圆角 10"/>
          <p:cNvSpPr/>
          <p:nvPr>
            <p:custDataLst>
              <p:tags r:id="rId2"/>
            </p:custDataLst>
          </p:nvPr>
        </p:nvSpPr>
        <p:spPr>
          <a:xfrm>
            <a:off x="1064391" y="3153301"/>
            <a:ext cx="1885749" cy="79545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r>
              <a:rPr lang="zh-CN" altLang="en-US" dirty="0"/>
              <a:t>文本</a:t>
            </a:r>
            <a:endParaRPr lang="en-US" altLang="zh-CN" dirty="0"/>
          </a:p>
          <a:p>
            <a:pPr algn="ctr"/>
            <a:r>
              <a:rPr lang="zh-CN" altLang="en-US" dirty="0"/>
              <a:t>图形</a:t>
            </a:r>
            <a:endParaRPr lang="en-US" altLang="zh-CN" dirty="0"/>
          </a:p>
          <a:p>
            <a:pPr algn="ctr"/>
            <a:r>
              <a:rPr lang="en-US" altLang="zh-CN" dirty="0"/>
              <a:t>……</a:t>
            </a:r>
            <a:endParaRPr lang="zh-CN" altLang="en-US" dirty="0"/>
          </a:p>
        </p:txBody>
      </p:sp>
      <p:sp>
        <p:nvSpPr>
          <p:cNvPr id="7" name="矩形: 圆角 14"/>
          <p:cNvSpPr/>
          <p:nvPr>
            <p:custDataLst>
              <p:tags r:id="rId3"/>
            </p:custDataLst>
          </p:nvPr>
        </p:nvSpPr>
        <p:spPr>
          <a:xfrm>
            <a:off x="1547859" y="4049743"/>
            <a:ext cx="918815" cy="435284"/>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solidFill>
                  <a:schemeClr val="tx1"/>
                </a:solidFill>
              </a:rPr>
              <a:t>代码</a:t>
            </a:r>
          </a:p>
        </p:txBody>
      </p:sp>
      <p:sp>
        <p:nvSpPr>
          <p:cNvPr id="8" name="矩形: 圆角 18"/>
          <p:cNvSpPr/>
          <p:nvPr>
            <p:custDataLst>
              <p:tags r:id="rId4"/>
            </p:custDataLst>
          </p:nvPr>
        </p:nvSpPr>
        <p:spPr>
          <a:xfrm>
            <a:off x="1547859" y="5574657"/>
            <a:ext cx="918815" cy="435284"/>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solidFill>
                  <a:schemeClr val="tx1"/>
                </a:solidFill>
              </a:rPr>
              <a:t>提示</a:t>
            </a:r>
          </a:p>
        </p:txBody>
      </p:sp>
      <p:sp>
        <p:nvSpPr>
          <p:cNvPr id="9" name="矩形 8"/>
          <p:cNvSpPr/>
          <p:nvPr>
            <p:custDataLst>
              <p:tags r:id="rId5"/>
            </p:custDataLst>
          </p:nvPr>
        </p:nvSpPr>
        <p:spPr>
          <a:xfrm>
            <a:off x="5462342" y="3770906"/>
            <a:ext cx="2149643" cy="9929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90204" pitchFamily="34" charset="0"/>
              <a:buChar char="•"/>
            </a:pPr>
            <a:r>
              <a:rPr lang="zh-CN" altLang="en-US" dirty="0"/>
              <a:t>执行上下文</a:t>
            </a:r>
            <a:endParaRPr lang="en-US" altLang="zh-CN" dirty="0"/>
          </a:p>
          <a:p>
            <a:pPr marL="285750" indent="-285750">
              <a:buFont typeface="Arial" panose="020B0604020202090204" pitchFamily="34" charset="0"/>
              <a:buChar char="•"/>
            </a:pPr>
            <a:r>
              <a:rPr lang="zh-CN" altLang="en-US" dirty="0"/>
              <a:t>当前代码</a:t>
            </a:r>
            <a:endParaRPr lang="en-US" altLang="zh-CN" dirty="0"/>
          </a:p>
          <a:p>
            <a:pPr marL="285750" indent="-285750">
              <a:buFont typeface="Arial" panose="020B0604020202090204" pitchFamily="34" charset="0"/>
              <a:buChar char="•"/>
            </a:pPr>
            <a:r>
              <a:rPr lang="zh-CN" altLang="en-US" dirty="0"/>
              <a:t>运行时及依赖</a:t>
            </a:r>
            <a:endParaRPr lang="en-US" altLang="zh-CN" dirty="0"/>
          </a:p>
        </p:txBody>
      </p:sp>
      <p:sp>
        <p:nvSpPr>
          <p:cNvPr id="10" name="矩形 9"/>
          <p:cNvSpPr/>
          <p:nvPr>
            <p:custDataLst>
              <p:tags r:id="rId6"/>
            </p:custDataLst>
          </p:nvPr>
        </p:nvSpPr>
        <p:spPr>
          <a:xfrm>
            <a:off x="5462342" y="5295820"/>
            <a:ext cx="2149643" cy="9929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90204" pitchFamily="34" charset="0"/>
              <a:buChar char="•"/>
            </a:pPr>
            <a:r>
              <a:rPr lang="zh-CN" altLang="en-US" dirty="0"/>
              <a:t>提示历史</a:t>
            </a:r>
            <a:endParaRPr lang="en-US" altLang="zh-CN" dirty="0"/>
          </a:p>
          <a:p>
            <a:pPr marL="285750" indent="-285750">
              <a:buFont typeface="Arial" panose="020B0604020202090204" pitchFamily="34" charset="0"/>
              <a:buChar char="•"/>
            </a:pPr>
            <a:r>
              <a:rPr lang="zh-CN" altLang="en-US" dirty="0"/>
              <a:t>当前提示</a:t>
            </a:r>
            <a:endParaRPr lang="en-US" altLang="zh-CN" dirty="0"/>
          </a:p>
          <a:p>
            <a:pPr marL="285750" indent="-285750">
              <a:buFont typeface="Arial" panose="020B0604020202090204" pitchFamily="34" charset="0"/>
              <a:buChar char="•"/>
            </a:pPr>
            <a:r>
              <a:rPr lang="zh-CN" altLang="en-US" dirty="0"/>
              <a:t>大模型及依赖</a:t>
            </a:r>
            <a:endParaRPr lang="en-US" altLang="zh-CN" dirty="0"/>
          </a:p>
        </p:txBody>
      </p:sp>
      <p:sp>
        <p:nvSpPr>
          <p:cNvPr id="12" name="文本框 11"/>
          <p:cNvSpPr txBox="1"/>
          <p:nvPr>
            <p:custDataLst>
              <p:tags r:id="rId7"/>
            </p:custDataLst>
          </p:nvPr>
        </p:nvSpPr>
        <p:spPr>
          <a:xfrm>
            <a:off x="1064391" y="4845176"/>
            <a:ext cx="1885749" cy="461665"/>
          </a:xfrm>
          <a:prstGeom prst="rect">
            <a:avLst/>
          </a:prstGeom>
          <a:noFill/>
        </p:spPr>
        <p:txBody>
          <a:bodyPr wrap="square" rtlCol="0">
            <a:spAutoFit/>
          </a:bodyPr>
          <a:lstStyle/>
          <a:p>
            <a:pPr algn="ctr"/>
            <a:r>
              <a:rPr lang="zh-CN" altLang="en-US" sz="2400" b="1" dirty="0"/>
              <a:t>可计算文档</a:t>
            </a:r>
          </a:p>
        </p:txBody>
      </p:sp>
      <p:cxnSp>
        <p:nvCxnSpPr>
          <p:cNvPr id="13" name="直接箭头连接符 12"/>
          <p:cNvCxnSpPr>
            <a:stCxn id="7" idx="3"/>
            <a:endCxn id="9" idx="1"/>
          </p:cNvCxnSpPr>
          <p:nvPr>
            <p:custDataLst>
              <p:tags r:id="rId8"/>
            </p:custDataLst>
          </p:nvPr>
        </p:nvCxnSpPr>
        <p:spPr>
          <a:xfrm>
            <a:off x="2466674" y="4267385"/>
            <a:ext cx="29956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custDataLst>
              <p:tags r:id="rId9"/>
            </p:custDataLst>
          </p:nvPr>
        </p:nvCxnSpPr>
        <p:spPr>
          <a:xfrm flipH="1">
            <a:off x="2950140" y="4006898"/>
            <a:ext cx="2512202" cy="0"/>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8" idx="3"/>
            <a:endCxn id="10" idx="1"/>
          </p:cNvCxnSpPr>
          <p:nvPr>
            <p:custDataLst>
              <p:tags r:id="rId10"/>
            </p:custDataLst>
          </p:nvPr>
        </p:nvCxnSpPr>
        <p:spPr>
          <a:xfrm>
            <a:off x="2466674" y="5792299"/>
            <a:ext cx="29956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11"/>
            </p:custDataLst>
          </p:nvPr>
        </p:nvSpPr>
        <p:spPr>
          <a:xfrm>
            <a:off x="3883074" y="3637566"/>
            <a:ext cx="646331" cy="369332"/>
          </a:xfrm>
          <a:prstGeom prst="rect">
            <a:avLst/>
          </a:prstGeom>
          <a:noFill/>
        </p:spPr>
        <p:txBody>
          <a:bodyPr wrap="none" rtlCol="0">
            <a:spAutoFit/>
          </a:bodyPr>
          <a:lstStyle/>
          <a:p>
            <a:r>
              <a:rPr lang="zh-CN" altLang="en-US" dirty="0"/>
              <a:t>输出</a:t>
            </a:r>
          </a:p>
        </p:txBody>
      </p:sp>
      <p:cxnSp>
        <p:nvCxnSpPr>
          <p:cNvPr id="18" name="直接箭头连接符 17"/>
          <p:cNvCxnSpPr/>
          <p:nvPr>
            <p:custDataLst>
              <p:tags r:id="rId12"/>
            </p:custDataLst>
          </p:nvPr>
        </p:nvCxnSpPr>
        <p:spPr>
          <a:xfrm flipH="1">
            <a:off x="2950140" y="5498812"/>
            <a:ext cx="2512202" cy="5803"/>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custDataLst>
              <p:tags r:id="rId13"/>
            </p:custDataLst>
          </p:nvPr>
        </p:nvSpPr>
        <p:spPr>
          <a:xfrm>
            <a:off x="3899918" y="5121249"/>
            <a:ext cx="646331" cy="369332"/>
          </a:xfrm>
          <a:prstGeom prst="rect">
            <a:avLst/>
          </a:prstGeom>
          <a:noFill/>
        </p:spPr>
        <p:txBody>
          <a:bodyPr wrap="none" rtlCol="0">
            <a:spAutoFit/>
          </a:bodyPr>
          <a:lstStyle/>
          <a:p>
            <a:r>
              <a:rPr lang="zh-CN" altLang="en-US" dirty="0"/>
              <a:t>输出</a:t>
            </a:r>
          </a:p>
        </p:txBody>
      </p:sp>
      <p:sp>
        <p:nvSpPr>
          <p:cNvPr id="25" name="文本框 24"/>
          <p:cNvSpPr txBox="1"/>
          <p:nvPr>
            <p:custDataLst>
              <p:tags r:id="rId14"/>
            </p:custDataLst>
          </p:nvPr>
        </p:nvSpPr>
        <p:spPr>
          <a:xfrm>
            <a:off x="3883077" y="5795971"/>
            <a:ext cx="646331" cy="369332"/>
          </a:xfrm>
          <a:prstGeom prst="rect">
            <a:avLst/>
          </a:prstGeom>
          <a:noFill/>
        </p:spPr>
        <p:txBody>
          <a:bodyPr wrap="none" rtlCol="0">
            <a:spAutoFit/>
          </a:bodyPr>
          <a:lstStyle/>
          <a:p>
            <a:r>
              <a:rPr lang="zh-CN" altLang="en-US" dirty="0"/>
              <a:t>输入</a:t>
            </a:r>
          </a:p>
        </p:txBody>
      </p:sp>
      <p:sp>
        <p:nvSpPr>
          <p:cNvPr id="26" name="文本框 25"/>
          <p:cNvSpPr txBox="1"/>
          <p:nvPr>
            <p:custDataLst>
              <p:tags r:id="rId15"/>
            </p:custDataLst>
          </p:nvPr>
        </p:nvSpPr>
        <p:spPr>
          <a:xfrm>
            <a:off x="5462342" y="3322896"/>
            <a:ext cx="2149643" cy="461665"/>
          </a:xfrm>
          <a:prstGeom prst="rect">
            <a:avLst/>
          </a:prstGeom>
          <a:noFill/>
        </p:spPr>
        <p:txBody>
          <a:bodyPr wrap="square" rtlCol="0">
            <a:spAutoFit/>
          </a:bodyPr>
          <a:lstStyle/>
          <a:p>
            <a:pPr algn="ctr"/>
            <a:r>
              <a:rPr lang="zh-CN" altLang="en-US" sz="2400" b="1" dirty="0"/>
              <a:t>交互计算环境</a:t>
            </a:r>
          </a:p>
        </p:txBody>
      </p:sp>
      <p:sp>
        <p:nvSpPr>
          <p:cNvPr id="28" name="文本框 27"/>
          <p:cNvSpPr txBox="1"/>
          <p:nvPr>
            <p:custDataLst>
              <p:tags r:id="rId16"/>
            </p:custDataLst>
          </p:nvPr>
        </p:nvSpPr>
        <p:spPr>
          <a:xfrm>
            <a:off x="5496030" y="4852481"/>
            <a:ext cx="2149643" cy="461665"/>
          </a:xfrm>
          <a:prstGeom prst="rect">
            <a:avLst/>
          </a:prstGeom>
          <a:noFill/>
        </p:spPr>
        <p:txBody>
          <a:bodyPr wrap="square" rtlCol="0">
            <a:spAutoFit/>
          </a:bodyPr>
          <a:lstStyle/>
          <a:p>
            <a:pPr algn="ctr"/>
            <a:r>
              <a:rPr lang="zh-CN" altLang="en-US" sz="2400" b="1" dirty="0"/>
              <a:t>智能会话环境</a:t>
            </a:r>
          </a:p>
        </p:txBody>
      </p:sp>
      <p:sp>
        <p:nvSpPr>
          <p:cNvPr id="29" name="文本框 28"/>
          <p:cNvSpPr txBox="1"/>
          <p:nvPr>
            <p:custDataLst>
              <p:tags r:id="rId17"/>
            </p:custDataLst>
          </p:nvPr>
        </p:nvSpPr>
        <p:spPr>
          <a:xfrm>
            <a:off x="3883075" y="4281133"/>
            <a:ext cx="646331" cy="369332"/>
          </a:xfrm>
          <a:prstGeom prst="rect">
            <a:avLst/>
          </a:prstGeom>
          <a:noFill/>
        </p:spPr>
        <p:txBody>
          <a:bodyPr wrap="none" rtlCol="0">
            <a:spAutoFit/>
          </a:bodyPr>
          <a:lstStyle/>
          <a:p>
            <a:r>
              <a:rPr lang="zh-CN" altLang="en-US" dirty="0"/>
              <a:t>输入</a:t>
            </a:r>
          </a:p>
        </p:txBody>
      </p:sp>
      <p:sp>
        <p:nvSpPr>
          <p:cNvPr id="30" name="文本框 29"/>
          <p:cNvSpPr txBox="1"/>
          <p:nvPr>
            <p:custDataLst>
              <p:tags r:id="rId18"/>
            </p:custDataLst>
          </p:nvPr>
        </p:nvSpPr>
        <p:spPr>
          <a:xfrm>
            <a:off x="7910567" y="5469132"/>
            <a:ext cx="2585265" cy="646331"/>
          </a:xfrm>
          <a:prstGeom prst="rect">
            <a:avLst/>
          </a:prstGeom>
          <a:noFill/>
        </p:spPr>
        <p:txBody>
          <a:bodyPr wrap="square" rtlCol="0">
            <a:spAutoFit/>
          </a:bodyPr>
          <a:lstStyle/>
          <a:p>
            <a:r>
              <a:rPr lang="zh-CN" altLang="en-US" b="1" dirty="0">
                <a:latin typeface="微软雅黑" charset="-122"/>
                <a:ea typeface="微软雅黑" charset="-122"/>
              </a:rPr>
              <a:t>内涵拓展：智能会话</a:t>
            </a:r>
            <a:endParaRPr lang="en-US" altLang="zh-CN" b="1" dirty="0">
              <a:latin typeface="微软雅黑" charset="-122"/>
              <a:ea typeface="微软雅黑" charset="-122"/>
            </a:endParaRPr>
          </a:p>
          <a:p>
            <a:r>
              <a:rPr lang="zh-CN" altLang="en-US" dirty="0">
                <a:latin typeface="微软雅黑" charset="-122"/>
                <a:ea typeface="微软雅黑" charset="-122"/>
              </a:rPr>
              <a:t>支持自然语言对话。</a:t>
            </a:r>
          </a:p>
        </p:txBody>
      </p:sp>
      <p:sp>
        <p:nvSpPr>
          <p:cNvPr id="31" name="文本框 30"/>
          <p:cNvSpPr txBox="1"/>
          <p:nvPr>
            <p:custDataLst>
              <p:tags r:id="rId19"/>
            </p:custDataLst>
          </p:nvPr>
        </p:nvSpPr>
        <p:spPr>
          <a:xfrm>
            <a:off x="7910567" y="3805719"/>
            <a:ext cx="2585265" cy="923330"/>
          </a:xfrm>
          <a:prstGeom prst="rect">
            <a:avLst/>
          </a:prstGeom>
          <a:noFill/>
        </p:spPr>
        <p:txBody>
          <a:bodyPr wrap="square" rtlCol="0">
            <a:spAutoFit/>
          </a:bodyPr>
          <a:lstStyle/>
          <a:p>
            <a:r>
              <a:rPr lang="zh-CN" altLang="en-US" b="1" dirty="0">
                <a:latin typeface="微软雅黑" charset="-122"/>
                <a:ea typeface="微软雅黑" charset="-122"/>
              </a:rPr>
              <a:t>外延拓展：通用</a:t>
            </a:r>
            <a:endParaRPr lang="en-US" altLang="zh-CN" b="1" dirty="0">
              <a:latin typeface="微软雅黑" charset="-122"/>
              <a:ea typeface="微软雅黑" charset="-122"/>
            </a:endParaRPr>
          </a:p>
          <a:p>
            <a:r>
              <a:rPr lang="zh-CN" altLang="en-US" dirty="0">
                <a:latin typeface="微软雅黑" charset="-122"/>
                <a:ea typeface="微软雅黑" charset="-122"/>
              </a:rPr>
              <a:t>编程语言、运行时、依赖的库、框架或者服务。</a:t>
            </a:r>
          </a:p>
        </p:txBody>
      </p:sp>
      <p:sp>
        <p:nvSpPr>
          <p:cNvPr id="100" name="文本框 99"/>
          <p:cNvSpPr txBox="1"/>
          <p:nvPr/>
        </p:nvSpPr>
        <p:spPr>
          <a:xfrm>
            <a:off x="647700" y="1416050"/>
            <a:ext cx="10804525" cy="1198880"/>
          </a:xfrm>
          <a:prstGeom prst="rect">
            <a:avLst/>
          </a:prstGeom>
          <a:noFill/>
          <a:ln w="9525">
            <a:noFill/>
          </a:ln>
        </p:spPr>
        <p:txBody>
          <a:bodyPr wrap="square">
            <a:spAutoFit/>
          </a:bodyPr>
          <a:lstStyle/>
          <a:p>
            <a:pPr marL="0" indent="0"/>
            <a:r>
              <a:rPr lang="zh-CN" sz="2400" b="0">
                <a:cs typeface="宋体" charset="0"/>
              </a:rPr>
              <a:t>可计算文档是支持交互计算的数字化文档，其中交互计算是一种“人在环中”（Human in the Loop）的计算形式，进一步分为“编写程序代码-运行时执行-输出”和“输入自然语言提示-智能模型推理-输出”两种形式。</a:t>
            </a:r>
            <a:endParaRPr lang="zh-CN" altLang="en-US" sz="2400" b="0">
              <a:cs typeface="宋体"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800"/>
        <p:cNvGrpSpPr/>
        <p:nvPr/>
      </p:nvGrpSpPr>
      <p:grpSpPr>
        <a:xfrm>
          <a:off x="0" y="0"/>
          <a:ext cx="0" cy="0"/>
          <a:chOff x="0" y="0"/>
          <a:chExt cx="0" cy="0"/>
        </a:xfrm>
      </p:grpSpPr>
      <p:sp>
        <p:nvSpPr>
          <p:cNvPr id="801" name="Google Shape;801;p9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zh-CN" altLang="en-US" dirty="0">
                <a:sym typeface="+mn-ea"/>
              </a:rPr>
              <a:t>构建可计算文档教学生态</a:t>
            </a:r>
            <a:endParaRPr lang="en-GB" dirty="0"/>
          </a:p>
        </p:txBody>
      </p:sp>
      <p:sp>
        <p:nvSpPr>
          <p:cNvPr id="802" name="Google Shape;802;p91"/>
          <p:cNvSpPr/>
          <p:nvPr/>
        </p:nvSpPr>
        <p:spPr>
          <a:xfrm>
            <a:off x="1858367" y="1928467"/>
            <a:ext cx="1061600" cy="422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465"/>
              <a:t>出版机构</a:t>
            </a:r>
            <a:endParaRPr sz="1465"/>
          </a:p>
        </p:txBody>
      </p:sp>
      <p:sp>
        <p:nvSpPr>
          <p:cNvPr id="803" name="Google Shape;803;p91"/>
          <p:cNvSpPr/>
          <p:nvPr/>
        </p:nvSpPr>
        <p:spPr>
          <a:xfrm>
            <a:off x="1858367" y="2725033"/>
            <a:ext cx="1061600" cy="422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465"/>
              <a:t>教研机构</a:t>
            </a:r>
            <a:endParaRPr sz="1465"/>
          </a:p>
        </p:txBody>
      </p:sp>
      <p:sp>
        <p:nvSpPr>
          <p:cNvPr id="804" name="Google Shape;804;p91"/>
          <p:cNvSpPr/>
          <p:nvPr/>
        </p:nvSpPr>
        <p:spPr>
          <a:xfrm>
            <a:off x="1857693" y="3521600"/>
            <a:ext cx="1061600" cy="422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465"/>
              <a:t>教师</a:t>
            </a:r>
            <a:endParaRPr sz="1465"/>
          </a:p>
        </p:txBody>
      </p:sp>
      <p:sp>
        <p:nvSpPr>
          <p:cNvPr id="805" name="Google Shape;805;p91"/>
          <p:cNvSpPr/>
          <p:nvPr/>
        </p:nvSpPr>
        <p:spPr>
          <a:xfrm>
            <a:off x="3387467" y="2502633"/>
            <a:ext cx="912800" cy="8672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GB" sz="1465"/>
              <a:t>创作</a:t>
            </a:r>
            <a:endParaRPr sz="1465"/>
          </a:p>
        </p:txBody>
      </p:sp>
      <p:sp>
        <p:nvSpPr>
          <p:cNvPr id="806" name="Google Shape;806;p91"/>
          <p:cNvSpPr/>
          <p:nvPr/>
        </p:nvSpPr>
        <p:spPr>
          <a:xfrm>
            <a:off x="4767767" y="1618233"/>
            <a:ext cx="1825600" cy="26360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GB" sz="1465"/>
              <a:t>可计算文档</a:t>
            </a:r>
            <a:endParaRPr sz="1465"/>
          </a:p>
        </p:txBody>
      </p:sp>
      <p:sp>
        <p:nvSpPr>
          <p:cNvPr id="807" name="Google Shape;807;p91"/>
          <p:cNvSpPr/>
          <p:nvPr/>
        </p:nvSpPr>
        <p:spPr>
          <a:xfrm>
            <a:off x="5052967" y="2306500"/>
            <a:ext cx="1255200" cy="410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465"/>
              <a:t>教材、讲义</a:t>
            </a:r>
            <a:endParaRPr sz="1465"/>
          </a:p>
        </p:txBody>
      </p:sp>
      <p:sp>
        <p:nvSpPr>
          <p:cNvPr id="808" name="Google Shape;808;p91"/>
          <p:cNvSpPr/>
          <p:nvPr/>
        </p:nvSpPr>
        <p:spPr>
          <a:xfrm>
            <a:off x="5052967" y="2951300"/>
            <a:ext cx="1255200" cy="410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465"/>
              <a:t>演示文稿</a:t>
            </a:r>
            <a:endParaRPr sz="1465"/>
          </a:p>
        </p:txBody>
      </p:sp>
      <p:sp>
        <p:nvSpPr>
          <p:cNvPr id="809" name="Google Shape;809;p91"/>
          <p:cNvSpPr/>
          <p:nvPr/>
        </p:nvSpPr>
        <p:spPr>
          <a:xfrm>
            <a:off x="5052967" y="3596100"/>
            <a:ext cx="1255200" cy="410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465"/>
              <a:t>作业、试卷</a:t>
            </a:r>
            <a:endParaRPr sz="1465"/>
          </a:p>
        </p:txBody>
      </p:sp>
      <p:sp>
        <p:nvSpPr>
          <p:cNvPr id="810" name="Google Shape;810;p91"/>
          <p:cNvSpPr/>
          <p:nvPr/>
        </p:nvSpPr>
        <p:spPr>
          <a:xfrm>
            <a:off x="7140933" y="4663933"/>
            <a:ext cx="912800" cy="8672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GB" sz="1465"/>
              <a:t>分发</a:t>
            </a:r>
            <a:endParaRPr sz="1465"/>
          </a:p>
        </p:txBody>
      </p:sp>
      <p:sp>
        <p:nvSpPr>
          <p:cNvPr id="811" name="Google Shape;811;p91"/>
          <p:cNvSpPr/>
          <p:nvPr/>
        </p:nvSpPr>
        <p:spPr>
          <a:xfrm>
            <a:off x="5149767" y="4886317"/>
            <a:ext cx="1061600" cy="422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465"/>
              <a:t>教师</a:t>
            </a:r>
            <a:endParaRPr sz="1465"/>
          </a:p>
        </p:txBody>
      </p:sp>
      <p:sp>
        <p:nvSpPr>
          <p:cNvPr id="812" name="Google Shape;812;p91"/>
          <p:cNvSpPr/>
          <p:nvPr/>
        </p:nvSpPr>
        <p:spPr>
          <a:xfrm>
            <a:off x="5224167" y="5743333"/>
            <a:ext cx="912800" cy="8672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GB" sz="1465"/>
              <a:t>备课</a:t>
            </a:r>
            <a:endParaRPr sz="1465"/>
          </a:p>
          <a:p>
            <a:pPr marL="0" lvl="0" indent="0" algn="l" rtl="0">
              <a:spcBef>
                <a:spcPts val="0"/>
              </a:spcBef>
              <a:spcAft>
                <a:spcPts val="0"/>
              </a:spcAft>
              <a:buNone/>
            </a:pPr>
            <a:r>
              <a:rPr lang="en-GB" sz="1465"/>
              <a:t>讲课</a:t>
            </a:r>
            <a:endParaRPr sz="1465"/>
          </a:p>
          <a:p>
            <a:pPr marL="0" lvl="0" indent="0" algn="l" rtl="0">
              <a:spcBef>
                <a:spcPts val="0"/>
              </a:spcBef>
              <a:spcAft>
                <a:spcPts val="0"/>
              </a:spcAft>
              <a:buNone/>
            </a:pPr>
            <a:r>
              <a:rPr lang="en-GB" sz="1465"/>
              <a:t>批改</a:t>
            </a:r>
            <a:endParaRPr sz="1465"/>
          </a:p>
        </p:txBody>
      </p:sp>
      <p:sp>
        <p:nvSpPr>
          <p:cNvPr id="813" name="Google Shape;813;p91"/>
          <p:cNvSpPr/>
          <p:nvPr/>
        </p:nvSpPr>
        <p:spPr>
          <a:xfrm>
            <a:off x="9175233" y="4886333"/>
            <a:ext cx="1061600" cy="422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465"/>
              <a:t>学生</a:t>
            </a:r>
            <a:endParaRPr sz="1465"/>
          </a:p>
        </p:txBody>
      </p:sp>
      <p:sp>
        <p:nvSpPr>
          <p:cNvPr id="814" name="Google Shape;814;p91"/>
          <p:cNvSpPr/>
          <p:nvPr/>
        </p:nvSpPr>
        <p:spPr>
          <a:xfrm>
            <a:off x="9249633" y="5743333"/>
            <a:ext cx="912800" cy="8672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GB" sz="1465"/>
              <a:t>自学</a:t>
            </a:r>
            <a:endParaRPr sz="1465"/>
          </a:p>
          <a:p>
            <a:pPr marL="0" lvl="0" indent="0" algn="l" rtl="0">
              <a:spcBef>
                <a:spcPts val="0"/>
              </a:spcBef>
              <a:spcAft>
                <a:spcPts val="0"/>
              </a:spcAft>
              <a:buNone/>
            </a:pPr>
            <a:r>
              <a:rPr lang="en-GB" sz="1465"/>
              <a:t>听课</a:t>
            </a:r>
            <a:endParaRPr sz="1465"/>
          </a:p>
          <a:p>
            <a:pPr marL="0" lvl="0" indent="0" algn="l" rtl="0">
              <a:spcBef>
                <a:spcPts val="0"/>
              </a:spcBef>
              <a:spcAft>
                <a:spcPts val="0"/>
              </a:spcAft>
              <a:buNone/>
            </a:pPr>
            <a:r>
              <a:rPr lang="en-GB" sz="1465"/>
              <a:t>作答</a:t>
            </a:r>
            <a:endParaRPr sz="1465"/>
          </a:p>
        </p:txBody>
      </p:sp>
      <p:sp>
        <p:nvSpPr>
          <p:cNvPr id="815" name="Google Shape;815;p91"/>
          <p:cNvSpPr/>
          <p:nvPr/>
        </p:nvSpPr>
        <p:spPr>
          <a:xfrm>
            <a:off x="9078433" y="1933633"/>
            <a:ext cx="1255200" cy="20052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GB" sz="1465"/>
              <a:t>复合文档</a:t>
            </a:r>
            <a:endParaRPr sz="1465"/>
          </a:p>
        </p:txBody>
      </p:sp>
      <p:sp>
        <p:nvSpPr>
          <p:cNvPr id="816" name="Google Shape;816;p91"/>
          <p:cNvSpPr/>
          <p:nvPr/>
        </p:nvSpPr>
        <p:spPr>
          <a:xfrm>
            <a:off x="9276833" y="2465167"/>
            <a:ext cx="858400" cy="1298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465"/>
              <a:t>.docx</a:t>
            </a:r>
            <a:endParaRPr sz="1465"/>
          </a:p>
          <a:p>
            <a:pPr marL="0" lvl="0" indent="0" algn="ctr" rtl="0">
              <a:spcBef>
                <a:spcPts val="0"/>
              </a:spcBef>
              <a:spcAft>
                <a:spcPts val="0"/>
              </a:spcAft>
              <a:buNone/>
            </a:pPr>
            <a:r>
              <a:rPr lang="en-GB" sz="1465"/>
              <a:t>.odt</a:t>
            </a:r>
            <a:endParaRPr sz="1465"/>
          </a:p>
          <a:p>
            <a:pPr marL="0" lvl="0" indent="0" algn="ctr" rtl="0">
              <a:spcBef>
                <a:spcPts val="0"/>
              </a:spcBef>
              <a:spcAft>
                <a:spcPts val="0"/>
              </a:spcAft>
              <a:buNone/>
            </a:pPr>
            <a:r>
              <a:rPr lang="en-GB" sz="1465"/>
              <a:t>.pdf</a:t>
            </a:r>
            <a:endParaRPr sz="1465"/>
          </a:p>
          <a:p>
            <a:pPr marL="0" lvl="0" indent="0" algn="ctr" rtl="0">
              <a:spcBef>
                <a:spcPts val="0"/>
              </a:spcBef>
              <a:spcAft>
                <a:spcPts val="0"/>
              </a:spcAft>
              <a:buNone/>
            </a:pPr>
            <a:r>
              <a:rPr lang="en-GB" sz="1465"/>
              <a:t>.html</a:t>
            </a:r>
            <a:endParaRPr sz="1465"/>
          </a:p>
          <a:p>
            <a:pPr marL="0" lvl="0" indent="0" algn="ctr" rtl="0">
              <a:spcBef>
                <a:spcPts val="0"/>
              </a:spcBef>
              <a:spcAft>
                <a:spcPts val="0"/>
              </a:spcAft>
              <a:buNone/>
            </a:pPr>
            <a:r>
              <a:rPr lang="en-GB" sz="1465"/>
              <a:t>.epub</a:t>
            </a:r>
            <a:endParaRPr sz="1465"/>
          </a:p>
        </p:txBody>
      </p:sp>
      <p:sp>
        <p:nvSpPr>
          <p:cNvPr id="817" name="Google Shape;817;p91"/>
          <p:cNvSpPr/>
          <p:nvPr/>
        </p:nvSpPr>
        <p:spPr>
          <a:xfrm>
            <a:off x="7140933" y="2502633"/>
            <a:ext cx="912800" cy="8672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GB" sz="1465"/>
              <a:t>导出</a:t>
            </a:r>
            <a:endParaRPr sz="1465"/>
          </a:p>
        </p:txBody>
      </p:sp>
      <p:sp>
        <p:nvSpPr>
          <p:cNvPr id="818" name="Google Shape;818;p91"/>
          <p:cNvSpPr/>
          <p:nvPr/>
        </p:nvSpPr>
        <p:spPr>
          <a:xfrm>
            <a:off x="6969733" y="3831833"/>
            <a:ext cx="1255200" cy="4224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465"/>
              <a:t>应用</a:t>
            </a:r>
            <a:endParaRPr sz="1465"/>
          </a:p>
        </p:txBody>
      </p:sp>
      <p:cxnSp>
        <p:nvCxnSpPr>
          <p:cNvPr id="819" name="Google Shape;819;p91"/>
          <p:cNvCxnSpPr>
            <a:stCxn id="802" idx="3"/>
            <a:endCxn id="805" idx="1"/>
          </p:cNvCxnSpPr>
          <p:nvPr/>
        </p:nvCxnSpPr>
        <p:spPr>
          <a:xfrm>
            <a:off x="2919967" y="2139667"/>
            <a:ext cx="601200" cy="490000"/>
          </a:xfrm>
          <a:prstGeom prst="curvedConnector2">
            <a:avLst/>
          </a:prstGeom>
          <a:noFill/>
          <a:ln w="9525" cap="flat" cmpd="sng">
            <a:solidFill>
              <a:schemeClr val="dk2"/>
            </a:solidFill>
            <a:prstDash val="solid"/>
            <a:round/>
            <a:headEnd type="none" w="med" len="med"/>
            <a:tailEnd type="stealth" w="med" len="med"/>
          </a:ln>
        </p:spPr>
      </p:cxnSp>
      <p:cxnSp>
        <p:nvCxnSpPr>
          <p:cNvPr id="820" name="Google Shape;820;p91"/>
          <p:cNvCxnSpPr>
            <a:stCxn id="803" idx="3"/>
            <a:endCxn id="805" idx="2"/>
          </p:cNvCxnSpPr>
          <p:nvPr/>
        </p:nvCxnSpPr>
        <p:spPr>
          <a:xfrm>
            <a:off x="2919967" y="2936233"/>
            <a:ext cx="467600" cy="800"/>
          </a:xfrm>
          <a:prstGeom prst="curvedConnector3">
            <a:avLst>
              <a:gd name="adj1" fmla="val 49989"/>
            </a:avLst>
          </a:prstGeom>
          <a:noFill/>
          <a:ln w="9525" cap="flat" cmpd="sng">
            <a:solidFill>
              <a:schemeClr val="dk2"/>
            </a:solidFill>
            <a:prstDash val="solid"/>
            <a:round/>
            <a:headEnd type="none" w="med" len="med"/>
            <a:tailEnd type="stealth" w="med" len="med"/>
          </a:ln>
        </p:spPr>
      </p:cxnSp>
      <p:cxnSp>
        <p:nvCxnSpPr>
          <p:cNvPr id="821" name="Google Shape;821;p91"/>
          <p:cNvCxnSpPr>
            <a:stCxn id="804" idx="3"/>
            <a:endCxn id="805" idx="3"/>
          </p:cNvCxnSpPr>
          <p:nvPr/>
        </p:nvCxnSpPr>
        <p:spPr>
          <a:xfrm flipV="1">
            <a:off x="2919730" y="3242945"/>
            <a:ext cx="601345" cy="490220"/>
          </a:xfrm>
          <a:prstGeom prst="curvedConnector2">
            <a:avLst/>
          </a:prstGeom>
          <a:noFill/>
          <a:ln w="9525" cap="flat" cmpd="sng">
            <a:solidFill>
              <a:schemeClr val="dk2"/>
            </a:solidFill>
            <a:prstDash val="solid"/>
            <a:round/>
            <a:headEnd type="none" w="med" len="med"/>
            <a:tailEnd type="stealth" w="med" len="med"/>
          </a:ln>
        </p:spPr>
      </p:cxnSp>
      <p:cxnSp>
        <p:nvCxnSpPr>
          <p:cNvPr id="822" name="Google Shape;822;p91"/>
          <p:cNvCxnSpPr>
            <a:stCxn id="805" idx="6"/>
            <a:endCxn id="806" idx="1"/>
          </p:cNvCxnSpPr>
          <p:nvPr/>
        </p:nvCxnSpPr>
        <p:spPr>
          <a:xfrm>
            <a:off x="4300267" y="2936233"/>
            <a:ext cx="467600" cy="800"/>
          </a:xfrm>
          <a:prstGeom prst="curvedConnector3">
            <a:avLst>
              <a:gd name="adj1" fmla="val 49989"/>
            </a:avLst>
          </a:prstGeom>
          <a:noFill/>
          <a:ln w="9525" cap="flat" cmpd="sng">
            <a:solidFill>
              <a:schemeClr val="dk2"/>
            </a:solidFill>
            <a:prstDash val="solid"/>
            <a:round/>
            <a:headEnd type="none" w="med" len="med"/>
            <a:tailEnd type="stealth" w="med" len="med"/>
          </a:ln>
        </p:spPr>
      </p:cxnSp>
      <p:cxnSp>
        <p:nvCxnSpPr>
          <p:cNvPr id="823" name="Google Shape;823;p91"/>
          <p:cNvCxnSpPr>
            <a:stCxn id="806" idx="3"/>
            <a:endCxn id="817" idx="2"/>
          </p:cNvCxnSpPr>
          <p:nvPr/>
        </p:nvCxnSpPr>
        <p:spPr>
          <a:xfrm>
            <a:off x="6593367" y="2936233"/>
            <a:ext cx="547600" cy="0"/>
          </a:xfrm>
          <a:prstGeom prst="straightConnector1">
            <a:avLst/>
          </a:prstGeom>
          <a:noFill/>
          <a:ln w="9525" cap="flat" cmpd="sng">
            <a:solidFill>
              <a:schemeClr val="dk2"/>
            </a:solidFill>
            <a:prstDash val="solid"/>
            <a:round/>
            <a:headEnd type="none" w="med" len="med"/>
            <a:tailEnd type="stealth" w="med" len="med"/>
          </a:ln>
        </p:spPr>
      </p:cxnSp>
      <p:cxnSp>
        <p:nvCxnSpPr>
          <p:cNvPr id="824" name="Google Shape;824;p91"/>
          <p:cNvCxnSpPr>
            <a:stCxn id="817" idx="6"/>
            <a:endCxn id="815" idx="1"/>
          </p:cNvCxnSpPr>
          <p:nvPr/>
        </p:nvCxnSpPr>
        <p:spPr>
          <a:xfrm>
            <a:off x="8053733" y="2936233"/>
            <a:ext cx="1024800" cy="0"/>
          </a:xfrm>
          <a:prstGeom prst="straightConnector1">
            <a:avLst/>
          </a:prstGeom>
          <a:noFill/>
          <a:ln w="9525" cap="flat" cmpd="sng">
            <a:solidFill>
              <a:schemeClr val="dk2"/>
            </a:solidFill>
            <a:prstDash val="solid"/>
            <a:round/>
            <a:headEnd type="none" w="med" len="med"/>
            <a:tailEnd type="stealth" w="med" len="med"/>
          </a:ln>
        </p:spPr>
      </p:cxnSp>
      <p:cxnSp>
        <p:nvCxnSpPr>
          <p:cNvPr id="825" name="Google Shape;825;p91"/>
          <p:cNvCxnSpPr>
            <a:stCxn id="817" idx="4"/>
            <a:endCxn id="818" idx="0"/>
          </p:cNvCxnSpPr>
          <p:nvPr/>
        </p:nvCxnSpPr>
        <p:spPr>
          <a:xfrm>
            <a:off x="7597333" y="3369833"/>
            <a:ext cx="0" cy="462000"/>
          </a:xfrm>
          <a:prstGeom prst="straightConnector1">
            <a:avLst/>
          </a:prstGeom>
          <a:noFill/>
          <a:ln w="9525" cap="flat" cmpd="sng">
            <a:solidFill>
              <a:schemeClr val="dk2"/>
            </a:solidFill>
            <a:prstDash val="solid"/>
            <a:round/>
            <a:headEnd type="none" w="med" len="med"/>
            <a:tailEnd type="stealth" w="med" len="med"/>
          </a:ln>
        </p:spPr>
      </p:cxnSp>
      <p:cxnSp>
        <p:nvCxnSpPr>
          <p:cNvPr id="826" name="Google Shape;826;p91"/>
          <p:cNvCxnSpPr>
            <a:stCxn id="806" idx="2"/>
            <a:endCxn id="810" idx="1"/>
          </p:cNvCxnSpPr>
          <p:nvPr/>
        </p:nvCxnSpPr>
        <p:spPr>
          <a:xfrm rot="-5400000" flipH="1">
            <a:off x="6209167" y="3725633"/>
            <a:ext cx="536800" cy="1594000"/>
          </a:xfrm>
          <a:prstGeom prst="curvedConnector3">
            <a:avLst>
              <a:gd name="adj1" fmla="val 38161"/>
            </a:avLst>
          </a:prstGeom>
          <a:noFill/>
          <a:ln w="9525" cap="flat" cmpd="sng">
            <a:solidFill>
              <a:schemeClr val="dk2"/>
            </a:solidFill>
            <a:prstDash val="solid"/>
            <a:round/>
            <a:headEnd type="none" w="med" len="med"/>
            <a:tailEnd type="stealth" w="med" len="med"/>
          </a:ln>
        </p:spPr>
      </p:cxnSp>
      <p:cxnSp>
        <p:nvCxnSpPr>
          <p:cNvPr id="827" name="Google Shape;827;p91"/>
          <p:cNvCxnSpPr>
            <a:stCxn id="818" idx="2"/>
            <a:endCxn id="810" idx="0"/>
          </p:cNvCxnSpPr>
          <p:nvPr/>
        </p:nvCxnSpPr>
        <p:spPr>
          <a:xfrm rot="-5400000" flipH="1">
            <a:off x="7392933" y="4458633"/>
            <a:ext cx="409600" cy="800"/>
          </a:xfrm>
          <a:prstGeom prst="curvedConnector3">
            <a:avLst>
              <a:gd name="adj1" fmla="val 50012"/>
            </a:avLst>
          </a:prstGeom>
          <a:noFill/>
          <a:ln w="9525" cap="flat" cmpd="sng">
            <a:solidFill>
              <a:schemeClr val="dk2"/>
            </a:solidFill>
            <a:prstDash val="solid"/>
            <a:round/>
            <a:headEnd type="none" w="med" len="med"/>
            <a:tailEnd type="stealth" w="med" len="med"/>
          </a:ln>
        </p:spPr>
      </p:cxnSp>
      <p:cxnSp>
        <p:nvCxnSpPr>
          <p:cNvPr id="828" name="Google Shape;828;p91"/>
          <p:cNvCxnSpPr>
            <a:stCxn id="815" idx="2"/>
            <a:endCxn id="810" idx="7"/>
          </p:cNvCxnSpPr>
          <p:nvPr/>
        </p:nvCxnSpPr>
        <p:spPr>
          <a:xfrm rot="5400000">
            <a:off x="8387033" y="3471833"/>
            <a:ext cx="852000" cy="1786000"/>
          </a:xfrm>
          <a:prstGeom prst="curvedConnector3">
            <a:avLst>
              <a:gd name="adj1" fmla="val 42553"/>
            </a:avLst>
          </a:prstGeom>
          <a:noFill/>
          <a:ln w="9525" cap="flat" cmpd="sng">
            <a:solidFill>
              <a:schemeClr val="dk2"/>
            </a:solidFill>
            <a:prstDash val="solid"/>
            <a:round/>
            <a:headEnd type="none" w="med" len="med"/>
            <a:tailEnd type="stealth" w="med" len="med"/>
          </a:ln>
        </p:spPr>
      </p:cxnSp>
      <p:cxnSp>
        <p:nvCxnSpPr>
          <p:cNvPr id="829" name="Google Shape;829;p91"/>
          <p:cNvCxnSpPr>
            <a:stCxn id="810" idx="2"/>
            <a:endCxn id="811" idx="3"/>
          </p:cNvCxnSpPr>
          <p:nvPr/>
        </p:nvCxnSpPr>
        <p:spPr>
          <a:xfrm rot="10800000">
            <a:off x="6211333" y="5097533"/>
            <a:ext cx="929600" cy="0"/>
          </a:xfrm>
          <a:prstGeom prst="straightConnector1">
            <a:avLst/>
          </a:prstGeom>
          <a:noFill/>
          <a:ln w="9525" cap="flat" cmpd="sng">
            <a:solidFill>
              <a:schemeClr val="dk2"/>
            </a:solidFill>
            <a:prstDash val="solid"/>
            <a:round/>
            <a:headEnd type="none" w="med" len="med"/>
            <a:tailEnd type="stealth" w="med" len="med"/>
          </a:ln>
        </p:spPr>
      </p:cxnSp>
      <p:cxnSp>
        <p:nvCxnSpPr>
          <p:cNvPr id="830" name="Google Shape;830;p91"/>
          <p:cNvCxnSpPr>
            <a:stCxn id="810" idx="6"/>
            <a:endCxn id="813" idx="1"/>
          </p:cNvCxnSpPr>
          <p:nvPr/>
        </p:nvCxnSpPr>
        <p:spPr>
          <a:xfrm>
            <a:off x="8053733" y="5097533"/>
            <a:ext cx="1121600" cy="0"/>
          </a:xfrm>
          <a:prstGeom prst="straightConnector1">
            <a:avLst/>
          </a:prstGeom>
          <a:noFill/>
          <a:ln w="9525" cap="flat" cmpd="sng">
            <a:solidFill>
              <a:schemeClr val="dk2"/>
            </a:solidFill>
            <a:prstDash val="solid"/>
            <a:round/>
            <a:headEnd type="none" w="med" len="med"/>
            <a:tailEnd type="stealth" w="med" len="med"/>
          </a:ln>
        </p:spPr>
      </p:cxnSp>
      <p:cxnSp>
        <p:nvCxnSpPr>
          <p:cNvPr id="831" name="Google Shape;831;p91"/>
          <p:cNvCxnSpPr>
            <a:stCxn id="811" idx="2"/>
            <a:endCxn id="812" idx="0"/>
          </p:cNvCxnSpPr>
          <p:nvPr/>
        </p:nvCxnSpPr>
        <p:spPr>
          <a:xfrm>
            <a:off x="5680567" y="5308717"/>
            <a:ext cx="0" cy="434800"/>
          </a:xfrm>
          <a:prstGeom prst="straightConnector1">
            <a:avLst/>
          </a:prstGeom>
          <a:noFill/>
          <a:ln w="9525" cap="flat" cmpd="sng">
            <a:solidFill>
              <a:schemeClr val="dk2"/>
            </a:solidFill>
            <a:prstDash val="solid"/>
            <a:round/>
            <a:headEnd type="none" w="med" len="med"/>
            <a:tailEnd type="stealth" w="med" len="med"/>
          </a:ln>
        </p:spPr>
      </p:cxnSp>
      <p:cxnSp>
        <p:nvCxnSpPr>
          <p:cNvPr id="832" name="Google Shape;832;p91"/>
          <p:cNvCxnSpPr>
            <a:stCxn id="813" idx="2"/>
            <a:endCxn id="814" idx="0"/>
          </p:cNvCxnSpPr>
          <p:nvPr/>
        </p:nvCxnSpPr>
        <p:spPr>
          <a:xfrm>
            <a:off x="9706033" y="5308733"/>
            <a:ext cx="0" cy="434800"/>
          </a:xfrm>
          <a:prstGeom prst="straightConnector1">
            <a:avLst/>
          </a:prstGeom>
          <a:noFill/>
          <a:ln w="9525" cap="flat" cmpd="sng">
            <a:solidFill>
              <a:schemeClr val="dk2"/>
            </a:solidFill>
            <a:prstDash val="solid"/>
            <a:round/>
            <a:headEnd type="none" w="med" len="med"/>
            <a:tailEnd type="stealth"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3.</a:t>
            </a:r>
            <a:r>
              <a:rPr lang="zh-CN" altLang="en-US">
                <a:sym typeface="+mn-ea"/>
              </a:rPr>
              <a:t>大模型赋能主观题自动评分</a:t>
            </a:r>
            <a:endParaRPr lang="en-US" altLang="zh-CN"/>
          </a:p>
        </p:txBody>
      </p:sp>
      <p:sp>
        <p:nvSpPr>
          <p:cNvPr id="3" name="内容占位符 2"/>
          <p:cNvSpPr>
            <a:spLocks noGrp="1"/>
          </p:cNvSpPr>
          <p:nvPr>
            <p:ph idx="1"/>
          </p:nvPr>
        </p:nvSpPr>
        <p:spPr/>
        <p:txBody>
          <a:bodyPr>
            <a:normAutofit/>
          </a:bodyPr>
          <a:lstStyle/>
          <a:p>
            <a:pPr marL="0" indent="0">
              <a:buNone/>
            </a:pPr>
            <a:r>
              <a:rPr lang="zh-CN" altLang="en-US" b="1" dirty="0">
                <a:solidFill>
                  <a:schemeClr val="tx1"/>
                </a:solidFill>
                <a:sym typeface="+mn-ea"/>
              </a:rPr>
              <a:t>编程练习评价：</a:t>
            </a:r>
          </a:p>
          <a:p>
            <a:r>
              <a:rPr lang="zh-CN" altLang="en-US" sz="2000" dirty="0">
                <a:solidFill>
                  <a:schemeClr val="tx1"/>
                </a:solidFill>
                <a:sym typeface="+mn-ea"/>
              </a:rPr>
              <a:t>动态分析和静态分析</a:t>
            </a:r>
          </a:p>
          <a:p>
            <a:r>
              <a:rPr lang="zh-CN" altLang="en-US" sz="2000" dirty="0">
                <a:solidFill>
                  <a:schemeClr val="tx1"/>
                </a:solidFill>
                <a:sym typeface="+mn-ea"/>
              </a:rPr>
              <a:t>动态分析方法是指使用测试用例集运行完整的解答程序或者运行解答程序组成部分（如类、方法、函数或者单条语句）对应的单元测试集，比较程序输出与预期输出的一致性，以此判定解答程序是否具备特定的性质并获得相应的得分，</a:t>
            </a:r>
            <a:endParaRPr lang="en-US" altLang="zh-CN" sz="2000" dirty="0">
              <a:solidFill>
                <a:schemeClr val="tx1"/>
              </a:solidFill>
              <a:sym typeface="+mn-ea"/>
            </a:endParaRPr>
          </a:p>
          <a:p>
            <a:pPr lvl="1"/>
            <a:r>
              <a:rPr lang="zh-CN" altLang="en-US" sz="1600" dirty="0">
                <a:solidFill>
                  <a:schemeClr val="tx1"/>
                </a:solidFill>
                <a:sym typeface="+mn-ea"/>
              </a:rPr>
              <a:t>当前动态分析主要聚焦测试用例结果对照的黑盒测试，缺乏对于程序运行过程中的动态信息追踪，如关键函数或者变量等，导致评价结果过于片面，无法给予编程练习解答程序全面评价。</a:t>
            </a:r>
          </a:p>
          <a:p>
            <a:r>
              <a:rPr lang="zh-CN" altLang="en-US" sz="2000" dirty="0">
                <a:solidFill>
                  <a:schemeClr val="tx1"/>
                </a:solidFill>
                <a:sym typeface="+mn-ea"/>
              </a:rPr>
              <a:t>静态分析方法是指不运行程序，基于编程语言规则或者使用机器学习算法解析程序源代码，构造与之对应的抽象表示，并与已知抽象表示比较相似性，以此判定解答程序是否具备特定的性质并获得相应的得分。</a:t>
            </a:r>
            <a:endParaRPr lang="en-US" altLang="zh-CN" sz="2000" dirty="0">
              <a:solidFill>
                <a:schemeClr val="tx1"/>
              </a:solidFill>
              <a:sym typeface="+mn-ea"/>
            </a:endParaRPr>
          </a:p>
          <a:p>
            <a:pPr lvl="1"/>
            <a:r>
              <a:rPr lang="zh-CN" altLang="en-US" sz="1600" dirty="0">
                <a:solidFill>
                  <a:schemeClr val="tx1"/>
                </a:solidFill>
                <a:sym typeface="+mn-ea"/>
              </a:rPr>
              <a:t>静态分析方法由于缺乏执行过程，往往无法准确地分析和预测代码行为，从而导致误报或漏报。在实际应用中，通常采取动态分析和静态分析相结合的综合评价方法，集成运行结果信息和结构相似性信息，判定编程练习的性质和得分。</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B59198-4083-8128-6003-BE520593D987}"/>
              </a:ext>
            </a:extLst>
          </p:cNvPr>
          <p:cNvSpPr>
            <a:spLocks noGrp="1"/>
          </p:cNvSpPr>
          <p:nvPr>
            <p:ph type="title"/>
          </p:nvPr>
        </p:nvSpPr>
        <p:spPr/>
        <p:txBody>
          <a:bodyPr/>
          <a:lstStyle/>
          <a:p>
            <a:r>
              <a:rPr kumimoji="1" lang="en-US" altLang="zh-CN" dirty="0"/>
              <a:t>CER</a:t>
            </a:r>
            <a:r>
              <a:rPr kumimoji="1" lang="zh-CN" altLang="en-US" dirty="0"/>
              <a:t>（</a:t>
            </a:r>
            <a:r>
              <a:rPr kumimoji="1" lang="en-US" altLang="zh-CN" dirty="0"/>
              <a:t>computer</a:t>
            </a:r>
            <a:r>
              <a:rPr kumimoji="1" lang="zh-CN" altLang="en-US" dirty="0"/>
              <a:t> </a:t>
            </a:r>
            <a:r>
              <a:rPr kumimoji="1" lang="en-US" altLang="zh-CN" dirty="0"/>
              <a:t>education</a:t>
            </a:r>
            <a:r>
              <a:rPr kumimoji="1" lang="zh-CN" altLang="en-US" dirty="0"/>
              <a:t> </a:t>
            </a:r>
            <a:r>
              <a:rPr lang="en-US" altLang="zh-CN" sz="4400" dirty="0">
                <a:solidFill>
                  <a:srgbClr val="202729"/>
                </a:solidFill>
                <a:effectLst/>
                <a:latin typeface="ProximaNova-Regular"/>
              </a:rPr>
              <a:t>Research </a:t>
            </a:r>
            <a:r>
              <a:rPr kumimoji="1" lang="zh-CN" altLang="en-US" dirty="0"/>
              <a:t>）</a:t>
            </a:r>
          </a:p>
        </p:txBody>
      </p:sp>
      <p:sp>
        <p:nvSpPr>
          <p:cNvPr id="3" name="内容占位符 2">
            <a:extLst>
              <a:ext uri="{FF2B5EF4-FFF2-40B4-BE49-F238E27FC236}">
                <a16:creationId xmlns:a16="http://schemas.microsoft.com/office/drawing/2014/main" id="{7632EC11-014B-2C6A-5C31-457C4ADC4CFE}"/>
              </a:ext>
            </a:extLst>
          </p:cNvPr>
          <p:cNvSpPr>
            <a:spLocks noGrp="1"/>
          </p:cNvSpPr>
          <p:nvPr>
            <p:ph idx="1"/>
          </p:nvPr>
        </p:nvSpPr>
        <p:spPr>
          <a:xfrm>
            <a:off x="289931" y="1416205"/>
            <a:ext cx="11463453" cy="4760758"/>
          </a:xfrm>
        </p:spPr>
        <p:txBody>
          <a:bodyPr>
            <a:normAutofit lnSpcReduction="10000"/>
          </a:bodyPr>
          <a:lstStyle/>
          <a:p>
            <a:r>
              <a:rPr lang="en-US" altLang="zh-CN" sz="2400" dirty="0">
                <a:solidFill>
                  <a:schemeClr val="tx1"/>
                </a:solidFill>
                <a:effectLst/>
                <a:latin typeface="ProximaNova-Regular"/>
              </a:rPr>
              <a:t>First, CER is not teaching. Teaching is helping people acquire knowledge, skills, attitudes and beliefs. Research is discovery and invention. Teachers teach computing, whereas computing education researchers discover what is true about the teaching and learning of computing, and invent new techniques for teaching and assessing it (some pedagogical, some computational). </a:t>
            </a:r>
            <a:endParaRPr lang="en-US" altLang="zh-CN" sz="3600" dirty="0">
              <a:solidFill>
                <a:schemeClr val="tx1"/>
              </a:solidFill>
            </a:endParaRPr>
          </a:p>
          <a:p>
            <a:r>
              <a:rPr lang="en-US" altLang="zh-CN" sz="2400" dirty="0">
                <a:solidFill>
                  <a:schemeClr val="tx1"/>
                </a:solidFill>
                <a:effectLst/>
                <a:latin typeface="ProximaNova-Regular"/>
              </a:rPr>
              <a:t>CER is also not educational technology. Computing education researchers often create educational technologies to support the learning and teaching of computing, but CER is not concerned with the broad use of technology in learning, teaching, and education. It's specifically concerned with the learning and teaching of computing.</a:t>
            </a:r>
          </a:p>
          <a:p>
            <a:r>
              <a:rPr lang="en-US" altLang="zh-CN" sz="2400" dirty="0">
                <a:solidFill>
                  <a:schemeClr val="tx1"/>
                </a:solidFill>
                <a:effectLst/>
                <a:latin typeface="ProximaNova-Regular"/>
              </a:rPr>
              <a:t>It's also important to note that I construe "computing" broadly: it's not just about programming, or even just about computer science, but also about all of the phenomena surrounding computing (including privacy, security, information ethics, software engineering, etc.). This means that computing education and computing education research can and do cover far more than just learning to code. (It just hasn't historically).</a:t>
            </a:r>
            <a:endParaRPr lang="en-US" altLang="zh-CN" sz="3600" dirty="0">
              <a:solidFill>
                <a:schemeClr val="tx1"/>
              </a:solidFill>
            </a:endParaRPr>
          </a:p>
        </p:txBody>
      </p:sp>
    </p:spTree>
    <p:extLst>
      <p:ext uri="{BB962C8B-B14F-4D97-AF65-F5344CB8AC3E}">
        <p14:creationId xmlns:p14="http://schemas.microsoft.com/office/powerpoint/2010/main" val="2416069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基于动态追踪的编程练习评价方法</a:t>
            </a:r>
            <a:r>
              <a:rPr lang="en-US" altLang="zh-CN" baseline="30000"/>
              <a:t>[1]</a:t>
            </a:r>
          </a:p>
        </p:txBody>
      </p:sp>
      <p:pic>
        <p:nvPicPr>
          <p:cNvPr id="4" name="内容占位符 3"/>
          <p:cNvPicPr>
            <a:picLocks noGrp="1" noChangeAspect="1"/>
          </p:cNvPicPr>
          <p:nvPr>
            <p:ph idx="1"/>
            <p:custDataLst>
              <p:tags r:id="rId1"/>
            </p:custDataLst>
          </p:nvPr>
        </p:nvPicPr>
        <p:blipFill>
          <a:blip r:embed="rId5"/>
          <a:stretch>
            <a:fillRect/>
          </a:stretch>
        </p:blipFill>
        <p:spPr>
          <a:xfrm>
            <a:off x="5801360" y="2097405"/>
            <a:ext cx="5743575" cy="3653790"/>
          </a:xfrm>
          <a:prstGeom prst="rect">
            <a:avLst/>
          </a:prstGeom>
        </p:spPr>
      </p:pic>
      <p:pic>
        <p:nvPicPr>
          <p:cNvPr id="5" name="图片 4"/>
          <p:cNvPicPr>
            <a:picLocks noChangeAspect="1"/>
          </p:cNvPicPr>
          <p:nvPr>
            <p:custDataLst>
              <p:tags r:id="rId2"/>
            </p:custDataLst>
          </p:nvPr>
        </p:nvPicPr>
        <p:blipFill>
          <a:blip r:embed="rId6"/>
          <a:stretch>
            <a:fillRect/>
          </a:stretch>
        </p:blipFill>
        <p:spPr>
          <a:xfrm>
            <a:off x="881380" y="1524635"/>
            <a:ext cx="4347845" cy="4799965"/>
          </a:xfrm>
          <a:prstGeom prst="rect">
            <a:avLst/>
          </a:prstGeom>
        </p:spPr>
      </p:pic>
      <p:sp>
        <p:nvSpPr>
          <p:cNvPr id="6" name="文本框 5"/>
          <p:cNvSpPr txBox="1"/>
          <p:nvPr/>
        </p:nvSpPr>
        <p:spPr>
          <a:xfrm>
            <a:off x="251928" y="6489700"/>
            <a:ext cx="11207918" cy="306705"/>
          </a:xfrm>
          <a:prstGeom prst="rect">
            <a:avLst/>
          </a:prstGeom>
          <a:noFill/>
        </p:spPr>
        <p:txBody>
          <a:bodyPr wrap="square" rtlCol="0" anchor="t">
            <a:spAutoFit/>
          </a:bodyPr>
          <a:lstStyle/>
          <a:p>
            <a:r>
              <a:rPr lang="en-US" altLang="zh-CN" sz="1400" dirty="0"/>
              <a:t>[1]</a:t>
            </a:r>
            <a:r>
              <a:rPr lang="zh-CN" altLang="en-US" sz="1400" dirty="0"/>
              <a:t>陈浩</a:t>
            </a:r>
            <a:r>
              <a:rPr lang="en-US" altLang="zh-CN" sz="1400" dirty="0"/>
              <a:t>,</a:t>
            </a:r>
            <a:r>
              <a:rPr lang="zh-CN" altLang="en-US" sz="1400" dirty="0"/>
              <a:t>柳泉波</a:t>
            </a:r>
            <a:r>
              <a:rPr lang="en-US" altLang="zh-CN" sz="1400" dirty="0"/>
              <a:t>,</a:t>
            </a:r>
            <a:r>
              <a:rPr lang="zh-CN" altLang="en-US" sz="1400" dirty="0"/>
              <a:t>许骏</a:t>
            </a:r>
            <a:r>
              <a:rPr lang="en-US" altLang="zh-CN" sz="1400" dirty="0"/>
              <a:t>,</a:t>
            </a:r>
            <a:r>
              <a:rPr lang="zh-CN" altLang="en-US" sz="1400" dirty="0"/>
              <a:t>基于动态追踪的编程练习评价方法、系统、设备及介质</a:t>
            </a:r>
            <a:r>
              <a:rPr lang="en-US" altLang="zh-CN" sz="1400" dirty="0"/>
              <a:t>,</a:t>
            </a:r>
            <a:r>
              <a:rPr lang="zh-CN" altLang="en-US" sz="1400" dirty="0"/>
              <a:t>CN117215901A</a:t>
            </a:r>
            <a:r>
              <a:rPr lang="en-US" altLang="zh-CN" sz="1400" dirty="0"/>
              <a:t>[P],2023-12-12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prompt</a:t>
            </a:r>
            <a:r>
              <a:rPr lang="zh-CN" altLang="en-US"/>
              <a:t>决定大模型性能</a:t>
            </a:r>
          </a:p>
        </p:txBody>
      </p:sp>
      <p:sp>
        <p:nvSpPr>
          <p:cNvPr id="3" name="内容占位符 2"/>
          <p:cNvSpPr>
            <a:spLocks noGrp="1"/>
          </p:cNvSpPr>
          <p:nvPr>
            <p:ph idx="1"/>
          </p:nvPr>
        </p:nvSpPr>
        <p:spPr/>
        <p:txBody>
          <a:bodyPr/>
          <a:lstStyle/>
          <a:p>
            <a:r>
              <a:rPr lang="zh-CN" altLang="en-US" dirty="0"/>
              <a:t>通过以自然语言指令为条件，大型语言模型（LLM）作为通用计算机显示出了令人印象深刻的功能。然而，任务性能在很大程度上取决于用于引导模型的提示的质量，并且大多数有效的提示都是由人类手工制作的</a:t>
            </a:r>
            <a:r>
              <a:rPr lang="en-US" altLang="zh-CN" baseline="30000" dirty="0"/>
              <a:t>[1]</a:t>
            </a:r>
            <a:r>
              <a:rPr lang="zh-CN" altLang="en-US" dirty="0"/>
              <a:t>。</a:t>
            </a:r>
          </a:p>
        </p:txBody>
      </p:sp>
      <p:sp>
        <p:nvSpPr>
          <p:cNvPr id="5" name="文本框 4">
            <a:extLst>
              <a:ext uri="{FF2B5EF4-FFF2-40B4-BE49-F238E27FC236}">
                <a16:creationId xmlns:a16="http://schemas.microsoft.com/office/drawing/2014/main" id="{7FFC0129-7AA7-65EA-85EF-6172361A3756}"/>
              </a:ext>
            </a:extLst>
          </p:cNvPr>
          <p:cNvSpPr txBox="1"/>
          <p:nvPr/>
        </p:nvSpPr>
        <p:spPr>
          <a:xfrm>
            <a:off x="171839" y="6296576"/>
            <a:ext cx="11482096" cy="307777"/>
          </a:xfrm>
          <a:prstGeom prst="rect">
            <a:avLst/>
          </a:prstGeom>
          <a:noFill/>
        </p:spPr>
        <p:txBody>
          <a:bodyPr wrap="square">
            <a:spAutoFit/>
          </a:bodyPr>
          <a:lstStyle/>
          <a:p>
            <a:r>
              <a:rPr lang="en-US" altLang="zh-CN" sz="1400" b="0" i="0" dirty="0">
                <a:solidFill>
                  <a:srgbClr val="222222"/>
                </a:solidFill>
                <a:effectLst/>
                <a:latin typeface="Arial" panose="020B0604020202020204" pitchFamily="34" charset="0"/>
              </a:rPr>
              <a:t>[1]Zhou, </a:t>
            </a:r>
            <a:r>
              <a:rPr lang="en-US" altLang="zh-CN" sz="1400" b="0" i="0" dirty="0" err="1">
                <a:solidFill>
                  <a:srgbClr val="222222"/>
                </a:solidFill>
                <a:effectLst/>
                <a:latin typeface="Arial" panose="020B0604020202020204" pitchFamily="34" charset="0"/>
              </a:rPr>
              <a:t>Yongchao</a:t>
            </a:r>
            <a:r>
              <a:rPr lang="en-US" altLang="zh-CN" sz="1400" b="0" i="0" dirty="0">
                <a:solidFill>
                  <a:srgbClr val="222222"/>
                </a:solidFill>
                <a:effectLst/>
                <a:latin typeface="Arial" panose="020B0604020202020204" pitchFamily="34" charset="0"/>
              </a:rPr>
              <a:t>, et al. "Large language models are human-level prompt engineers." </a:t>
            </a:r>
            <a:r>
              <a:rPr lang="en-US" altLang="zh-CN" sz="1400" b="0" i="1" dirty="0" err="1">
                <a:solidFill>
                  <a:srgbClr val="222222"/>
                </a:solidFill>
                <a:effectLst/>
                <a:latin typeface="Arial" panose="020B0604020202020204" pitchFamily="34" charset="0"/>
              </a:rPr>
              <a:t>arXiv</a:t>
            </a:r>
            <a:r>
              <a:rPr lang="en-US" altLang="zh-CN" sz="1400" b="0" i="1" dirty="0">
                <a:solidFill>
                  <a:srgbClr val="222222"/>
                </a:solidFill>
                <a:effectLst/>
                <a:latin typeface="Arial" panose="020B0604020202020204" pitchFamily="34" charset="0"/>
              </a:rPr>
              <a:t> preprint arXiv:2211.01910</a:t>
            </a:r>
            <a:r>
              <a:rPr lang="en-US" altLang="zh-CN" sz="1400" b="0" i="0" dirty="0">
                <a:solidFill>
                  <a:srgbClr val="222222"/>
                </a:solidFill>
                <a:effectLst/>
                <a:latin typeface="Arial" panose="020B0604020202020204" pitchFamily="34" charset="0"/>
              </a:rPr>
              <a:t> (2022).</a:t>
            </a:r>
            <a:endParaRPr lang="zh-CN" alt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构建一个简单的</a:t>
            </a:r>
            <a:r>
              <a:rPr lang="en-US" altLang="zh-CN"/>
              <a:t>prompt</a:t>
            </a:r>
          </a:p>
        </p:txBody>
      </p:sp>
      <p:sp>
        <p:nvSpPr>
          <p:cNvPr id="3" name="内容占位符 2"/>
          <p:cNvSpPr>
            <a:spLocks noGrp="1"/>
          </p:cNvSpPr>
          <p:nvPr>
            <p:ph idx="1"/>
          </p:nvPr>
        </p:nvSpPr>
        <p:spPr>
          <a:xfrm>
            <a:off x="647700" y="1398270"/>
            <a:ext cx="10515600" cy="1022985"/>
          </a:xfrm>
        </p:spPr>
        <p:txBody>
          <a:bodyPr/>
          <a:lstStyle/>
          <a:p>
            <a:r>
              <a:rPr lang="zh-CN" altLang="en-US" sz="1800"/>
              <a:t>需求：构建一个简单的机器人，使用来自用户个人资料的个性化信息和来自常见问题解答的常识来回复查询</a:t>
            </a:r>
          </a:p>
          <a:p>
            <a:r>
              <a:rPr lang="zh-CN" altLang="en-US" sz="1800"/>
              <a:t>通用提问时的prompt模版</a:t>
            </a:r>
          </a:p>
          <a:p>
            <a:endParaRPr lang="zh-CN" altLang="en-US" sz="1800"/>
          </a:p>
          <a:p>
            <a:endParaRPr lang="zh-CN" altLang="en-US" sz="1800"/>
          </a:p>
        </p:txBody>
      </p:sp>
      <p:pic>
        <p:nvPicPr>
          <p:cNvPr id="4" name="图片 3"/>
          <p:cNvPicPr>
            <a:picLocks noChangeAspect="1"/>
          </p:cNvPicPr>
          <p:nvPr>
            <p:custDataLst>
              <p:tags r:id="rId1"/>
            </p:custDataLst>
          </p:nvPr>
        </p:nvPicPr>
        <p:blipFill>
          <a:blip r:embed="rId4"/>
          <a:stretch>
            <a:fillRect/>
          </a:stretch>
        </p:blipFill>
        <p:spPr>
          <a:xfrm>
            <a:off x="887730" y="2529205"/>
            <a:ext cx="10275570" cy="39655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a:sym typeface="+mn-ea"/>
              </a:rPr>
              <a:t>面向交互计算环境知识增强大模型</a:t>
            </a:r>
            <a:r>
              <a:rPr lang="en-US" altLang="zh-CN" sz="3600">
                <a:sym typeface="+mn-ea"/>
              </a:rPr>
              <a:t>prompt</a:t>
            </a:r>
            <a:r>
              <a:rPr lang="zh-CN" altLang="en-US" sz="3600">
                <a:sym typeface="+mn-ea"/>
              </a:rPr>
              <a:t>生成方法</a:t>
            </a:r>
          </a:p>
        </p:txBody>
      </p:sp>
      <p:sp>
        <p:nvSpPr>
          <p:cNvPr id="4" name="圆柱形 3"/>
          <p:cNvSpPr/>
          <p:nvPr/>
        </p:nvSpPr>
        <p:spPr>
          <a:xfrm>
            <a:off x="2039620" y="2113280"/>
            <a:ext cx="920115" cy="920115"/>
          </a:xfrm>
          <a:prstGeom prst="can">
            <a:avLst/>
          </a:prstGeom>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sym typeface="+mn-ea"/>
              </a:rPr>
              <a:t>测评知识引擎</a:t>
            </a:r>
            <a:endParaRPr lang="en-US" altLang="zh-CN"/>
          </a:p>
        </p:txBody>
      </p:sp>
      <p:sp>
        <p:nvSpPr>
          <p:cNvPr id="5" name="剪去单角的矩形 4"/>
          <p:cNvSpPr/>
          <p:nvPr/>
        </p:nvSpPr>
        <p:spPr>
          <a:xfrm>
            <a:off x="1990090" y="3687445"/>
            <a:ext cx="969645" cy="939800"/>
          </a:xfrm>
          <a:prstGeom prst="snip1Rect">
            <a:avLst/>
          </a:prstGeom>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上下文</a:t>
            </a:r>
          </a:p>
        </p:txBody>
      </p:sp>
      <p:sp>
        <p:nvSpPr>
          <p:cNvPr id="7" name="矩形 6"/>
          <p:cNvSpPr/>
          <p:nvPr/>
        </p:nvSpPr>
        <p:spPr>
          <a:xfrm>
            <a:off x="5014595" y="4733290"/>
            <a:ext cx="1725295" cy="901065"/>
          </a:xfrm>
          <a:prstGeom prst="rect">
            <a:avLst/>
          </a:prstGeom>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index</a:t>
            </a:r>
          </a:p>
        </p:txBody>
      </p:sp>
      <p:sp>
        <p:nvSpPr>
          <p:cNvPr id="8" name="矩形 7"/>
          <p:cNvSpPr/>
          <p:nvPr>
            <p:custDataLst>
              <p:tags r:id="rId1"/>
            </p:custDataLst>
          </p:nvPr>
        </p:nvSpPr>
        <p:spPr>
          <a:xfrm>
            <a:off x="9237345" y="4733290"/>
            <a:ext cx="1725295" cy="901065"/>
          </a:xfrm>
          <a:prstGeom prst="rect">
            <a:avLst/>
          </a:prstGeom>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LLM</a:t>
            </a:r>
          </a:p>
        </p:txBody>
      </p:sp>
      <p:sp>
        <p:nvSpPr>
          <p:cNvPr id="9" name="椭圆 8"/>
          <p:cNvSpPr/>
          <p:nvPr/>
        </p:nvSpPr>
        <p:spPr>
          <a:xfrm>
            <a:off x="7412990" y="1399540"/>
            <a:ext cx="1076325" cy="1076325"/>
          </a:xfrm>
          <a:prstGeom prst="ellipse">
            <a:avLst/>
          </a:prstGeom>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用户</a:t>
            </a:r>
          </a:p>
        </p:txBody>
      </p:sp>
      <p:sp>
        <p:nvSpPr>
          <p:cNvPr id="13" name="圆角矩形 12"/>
          <p:cNvSpPr/>
          <p:nvPr/>
        </p:nvSpPr>
        <p:spPr>
          <a:xfrm>
            <a:off x="4999990" y="3430905"/>
            <a:ext cx="1748790" cy="661035"/>
          </a:xfrm>
          <a:prstGeom prst="roundRect">
            <a:avLst/>
          </a:prstGeom>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prompt </a:t>
            </a:r>
            <a:r>
              <a:rPr lang="zh-CN" altLang="en-US"/>
              <a:t>工程</a:t>
            </a:r>
          </a:p>
        </p:txBody>
      </p:sp>
      <p:sp>
        <p:nvSpPr>
          <p:cNvPr id="14" name="矩形 13"/>
          <p:cNvSpPr/>
          <p:nvPr>
            <p:custDataLst>
              <p:tags r:id="rId2"/>
            </p:custDataLst>
          </p:nvPr>
        </p:nvSpPr>
        <p:spPr>
          <a:xfrm>
            <a:off x="1637030" y="5307330"/>
            <a:ext cx="1724660" cy="805815"/>
          </a:xfrm>
          <a:prstGeom prst="rect">
            <a:avLst/>
          </a:prstGeom>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交互计算环境</a:t>
            </a:r>
          </a:p>
        </p:txBody>
      </p:sp>
      <p:cxnSp>
        <p:nvCxnSpPr>
          <p:cNvPr id="16" name="直接箭头连接符 15"/>
          <p:cNvCxnSpPr>
            <a:stCxn id="9" idx="2"/>
            <a:endCxn id="13" idx="0"/>
          </p:cNvCxnSpPr>
          <p:nvPr/>
        </p:nvCxnSpPr>
        <p:spPr>
          <a:xfrm flipH="1">
            <a:off x="5874385" y="1938020"/>
            <a:ext cx="1538605" cy="1492885"/>
          </a:xfrm>
          <a:prstGeom prst="straightConnector1">
            <a:avLst/>
          </a:prstGeom>
          <a:ln>
            <a:tailEnd type="arrow"/>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lnRef>
          <a:fillRef idx="0">
            <a:srgbClr val="FFFFFF"/>
          </a:fillRef>
          <a:effectRef idx="0">
            <a:srgbClr val="FFFFFF"/>
          </a:effectRef>
          <a:fontRef idx="minor">
            <a:schemeClr val="tx1"/>
          </a:fontRef>
        </p:style>
      </p:cxnSp>
      <p:sp>
        <p:nvSpPr>
          <p:cNvPr id="17" name="文本框 16"/>
          <p:cNvSpPr txBox="1"/>
          <p:nvPr/>
        </p:nvSpPr>
        <p:spPr>
          <a:xfrm>
            <a:off x="6030595" y="2253615"/>
            <a:ext cx="997585" cy="368300"/>
          </a:xfrm>
          <a:prstGeom prst="rect">
            <a:avLst/>
          </a:prstGeom>
          <a:noFill/>
          <a:effectLst>
            <a:outerShdw blurRad="50800" dist="38100" dir="5400000" algn="t" rotWithShape="0">
              <a:prstClr val="black">
                <a:alpha val="40000"/>
              </a:prstClr>
            </a:outerShdw>
            <a:reflection blurRad="6350" stA="52000" endA="300" endPos="35000" dir="5400000" sy="-100000" algn="bl" rotWithShape="0"/>
          </a:effectLst>
        </p:spPr>
        <p:txBody>
          <a:bodyPr wrap="square" rtlCol="0">
            <a:spAutoFit/>
          </a:bodyPr>
          <a:lstStyle/>
          <a:p>
            <a:pPr algn="ctr"/>
            <a:r>
              <a:rPr lang="zh-CN" altLang="en-US"/>
              <a:t>提问</a:t>
            </a:r>
          </a:p>
        </p:txBody>
      </p:sp>
      <p:cxnSp>
        <p:nvCxnSpPr>
          <p:cNvPr id="18" name="直接箭头连接符 17"/>
          <p:cNvCxnSpPr>
            <a:stCxn id="7" idx="3"/>
            <a:endCxn id="8" idx="1"/>
          </p:cNvCxnSpPr>
          <p:nvPr/>
        </p:nvCxnSpPr>
        <p:spPr>
          <a:xfrm>
            <a:off x="6739890" y="5184140"/>
            <a:ext cx="2497455" cy="0"/>
          </a:xfrm>
          <a:prstGeom prst="straightConnector1">
            <a:avLst/>
          </a:prstGeom>
          <a:ln>
            <a:tailEnd type="arrow"/>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lnRef>
          <a:fillRef idx="0">
            <a:srgbClr val="FFFFFF"/>
          </a:fillRef>
          <a:effectRef idx="0">
            <a:srgbClr val="FFFFFF"/>
          </a:effectRef>
          <a:fontRef idx="minor">
            <a:schemeClr val="tx1"/>
          </a:fontRef>
        </p:style>
      </p:cxnSp>
      <p:cxnSp>
        <p:nvCxnSpPr>
          <p:cNvPr id="19" name="直接箭头连接符 18"/>
          <p:cNvCxnSpPr>
            <a:stCxn id="4" idx="4"/>
            <a:endCxn id="13" idx="1"/>
          </p:cNvCxnSpPr>
          <p:nvPr/>
        </p:nvCxnSpPr>
        <p:spPr>
          <a:xfrm>
            <a:off x="2959735" y="2573655"/>
            <a:ext cx="2040255" cy="1188085"/>
          </a:xfrm>
          <a:prstGeom prst="straightConnector1">
            <a:avLst/>
          </a:prstGeom>
          <a:ln>
            <a:tailEnd type="arrow"/>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lnRef>
          <a:fillRef idx="0">
            <a:srgbClr val="FFFFFF"/>
          </a:fillRef>
          <a:effectRef idx="0">
            <a:srgbClr val="FFFFFF"/>
          </a:effectRef>
          <a:fontRef idx="minor">
            <a:schemeClr val="tx1"/>
          </a:fontRef>
        </p:style>
      </p:cxnSp>
      <p:cxnSp>
        <p:nvCxnSpPr>
          <p:cNvPr id="20" name="直接箭头连接符 19"/>
          <p:cNvCxnSpPr>
            <a:stCxn id="5" idx="0"/>
            <a:endCxn id="13" idx="1"/>
          </p:cNvCxnSpPr>
          <p:nvPr/>
        </p:nvCxnSpPr>
        <p:spPr>
          <a:xfrm flipV="1">
            <a:off x="2959735" y="3761740"/>
            <a:ext cx="2040255" cy="395605"/>
          </a:xfrm>
          <a:prstGeom prst="straightConnector1">
            <a:avLst/>
          </a:prstGeom>
          <a:ln>
            <a:tailEnd type="arrow"/>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lnRef>
          <a:fillRef idx="0">
            <a:srgbClr val="FFFFFF"/>
          </a:fillRef>
          <a:effectRef idx="0">
            <a:srgbClr val="FFFFFF"/>
          </a:effectRef>
          <a:fontRef idx="minor">
            <a:schemeClr val="tx1"/>
          </a:fontRef>
        </p:style>
      </p:cxnSp>
      <p:cxnSp>
        <p:nvCxnSpPr>
          <p:cNvPr id="21" name="直接箭头连接符 20"/>
          <p:cNvCxnSpPr>
            <a:stCxn id="14" idx="3"/>
          </p:cNvCxnSpPr>
          <p:nvPr/>
        </p:nvCxnSpPr>
        <p:spPr>
          <a:xfrm flipV="1">
            <a:off x="3361690" y="3823970"/>
            <a:ext cx="1632585" cy="1886585"/>
          </a:xfrm>
          <a:prstGeom prst="straightConnector1">
            <a:avLst/>
          </a:prstGeom>
          <a:ln>
            <a:tailEnd type="arrow"/>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lnRef>
          <a:fillRef idx="0">
            <a:srgbClr val="FFFFFF"/>
          </a:fillRef>
          <a:effectRef idx="0">
            <a:srgbClr val="FFFFFF"/>
          </a:effectRef>
          <a:fontRef idx="minor">
            <a:schemeClr val="tx1"/>
          </a:fontRef>
        </p:style>
      </p:cxnSp>
      <p:cxnSp>
        <p:nvCxnSpPr>
          <p:cNvPr id="22" name="直接箭头连接符 21"/>
          <p:cNvCxnSpPr>
            <a:stCxn id="13" idx="2"/>
            <a:endCxn id="7" idx="0"/>
          </p:cNvCxnSpPr>
          <p:nvPr/>
        </p:nvCxnSpPr>
        <p:spPr>
          <a:xfrm>
            <a:off x="5874385" y="4091940"/>
            <a:ext cx="3175" cy="641350"/>
          </a:xfrm>
          <a:prstGeom prst="straightConnector1">
            <a:avLst/>
          </a:prstGeom>
          <a:ln>
            <a:tailEnd type="arrow"/>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lnRef>
          <a:fillRef idx="0">
            <a:srgbClr val="FFFFFF"/>
          </a:fillRef>
          <a:effectRef idx="0">
            <a:srgbClr val="FFFFFF"/>
          </a:effectRef>
          <a:fontRef idx="minor">
            <a:schemeClr val="tx1"/>
          </a:fontRef>
        </p:style>
      </p:cxnSp>
      <p:sp>
        <p:nvSpPr>
          <p:cNvPr id="23" name="文本框 22"/>
          <p:cNvSpPr txBox="1"/>
          <p:nvPr/>
        </p:nvSpPr>
        <p:spPr>
          <a:xfrm>
            <a:off x="2966720" y="2725420"/>
            <a:ext cx="1861185" cy="368300"/>
          </a:xfrm>
          <a:prstGeom prst="rect">
            <a:avLst/>
          </a:prstGeom>
          <a:noFill/>
          <a:effectLst>
            <a:outerShdw blurRad="50800" dist="38100" dir="5400000" algn="t" rotWithShape="0">
              <a:prstClr val="black">
                <a:alpha val="40000"/>
              </a:prstClr>
            </a:outerShdw>
            <a:reflection blurRad="6350" stA="52000" endA="300" endPos="35000" dir="5400000" sy="-100000" algn="bl" rotWithShape="0"/>
          </a:effectLst>
        </p:spPr>
        <p:txBody>
          <a:bodyPr wrap="square" rtlCol="0">
            <a:spAutoFit/>
          </a:bodyPr>
          <a:lstStyle/>
          <a:p>
            <a:r>
              <a:rPr lang="zh-CN" altLang="en-US"/>
              <a:t>查询结构化数据</a:t>
            </a:r>
          </a:p>
        </p:txBody>
      </p:sp>
      <p:sp>
        <p:nvSpPr>
          <p:cNvPr id="24" name="文本框 23"/>
          <p:cNvSpPr txBox="1"/>
          <p:nvPr>
            <p:custDataLst>
              <p:tags r:id="rId3"/>
            </p:custDataLst>
          </p:nvPr>
        </p:nvSpPr>
        <p:spPr>
          <a:xfrm>
            <a:off x="2953385" y="3823970"/>
            <a:ext cx="1538605" cy="645160"/>
          </a:xfrm>
          <a:prstGeom prst="rect">
            <a:avLst/>
          </a:prstGeom>
          <a:noFill/>
          <a:effectLst>
            <a:outerShdw blurRad="50800" dist="38100" dir="5400000" algn="t" rotWithShape="0">
              <a:prstClr val="black">
                <a:alpha val="40000"/>
              </a:prstClr>
            </a:outerShdw>
            <a:reflection blurRad="6350" stA="52000" endA="300" endPos="35000" dir="5400000" sy="-100000" algn="bl" rotWithShape="0"/>
          </a:effectLst>
        </p:spPr>
        <p:txBody>
          <a:bodyPr wrap="square" rtlCol="0">
            <a:spAutoFit/>
          </a:bodyPr>
          <a:lstStyle/>
          <a:p>
            <a:pPr algn="ctr"/>
            <a:r>
              <a:rPr lang="zh-CN" altLang="en-US"/>
              <a:t>查询非结构化数据</a:t>
            </a:r>
          </a:p>
        </p:txBody>
      </p:sp>
      <p:sp>
        <p:nvSpPr>
          <p:cNvPr id="25" name="文本框 24"/>
          <p:cNvSpPr txBox="1"/>
          <p:nvPr>
            <p:custDataLst>
              <p:tags r:id="rId4"/>
            </p:custDataLst>
          </p:nvPr>
        </p:nvSpPr>
        <p:spPr>
          <a:xfrm>
            <a:off x="3361690" y="4791710"/>
            <a:ext cx="1538605" cy="368300"/>
          </a:xfrm>
          <a:prstGeom prst="rect">
            <a:avLst/>
          </a:prstGeom>
          <a:noFill/>
          <a:effectLst>
            <a:outerShdw blurRad="50800" dist="38100" dir="5400000" algn="t" rotWithShape="0">
              <a:prstClr val="black">
                <a:alpha val="40000"/>
              </a:prstClr>
            </a:outerShdw>
            <a:reflection blurRad="6350" stA="52000" endA="300" endPos="35000" dir="5400000" sy="-100000" algn="bl" rotWithShape="0"/>
          </a:effectLst>
        </p:spPr>
        <p:txBody>
          <a:bodyPr wrap="square" rtlCol="0">
            <a:spAutoFit/>
          </a:bodyPr>
          <a:lstStyle/>
          <a:p>
            <a:pPr algn="ctr"/>
            <a:r>
              <a:rPr lang="zh-CN" altLang="en-US"/>
              <a:t>执行结果</a:t>
            </a:r>
          </a:p>
        </p:txBody>
      </p:sp>
      <p:sp>
        <p:nvSpPr>
          <p:cNvPr id="26" name="文本框 25"/>
          <p:cNvSpPr txBox="1"/>
          <p:nvPr/>
        </p:nvSpPr>
        <p:spPr>
          <a:xfrm>
            <a:off x="7181850" y="4920615"/>
            <a:ext cx="1538605" cy="645160"/>
          </a:xfrm>
          <a:prstGeom prst="rect">
            <a:avLst/>
          </a:prstGeom>
          <a:noFill/>
          <a:effectLst>
            <a:outerShdw blurRad="50800" dist="38100" dir="5400000" algn="t" rotWithShape="0">
              <a:prstClr val="black">
                <a:alpha val="40000"/>
              </a:prstClr>
            </a:outerShdw>
            <a:reflection blurRad="6350" stA="52000" endA="300" endPos="35000" dir="5400000" sy="-100000" algn="bl" rotWithShape="0"/>
          </a:effectLst>
        </p:spPr>
        <p:txBody>
          <a:bodyPr wrap="square" rtlCol="0">
            <a:spAutoFit/>
          </a:bodyPr>
          <a:lstStyle/>
          <a:p>
            <a:r>
              <a:rPr lang="zh-CN" altLang="en-US"/>
              <a:t>提示词</a:t>
            </a:r>
            <a:r>
              <a:rPr lang="en-US" altLang="zh-CN"/>
              <a:t>+</a:t>
            </a:r>
            <a:r>
              <a:rPr lang="zh-CN" altLang="en-US"/>
              <a:t>提问</a:t>
            </a:r>
            <a:r>
              <a:rPr lang="en-US" altLang="zh-CN"/>
              <a:t>+</a:t>
            </a:r>
            <a:r>
              <a:rPr lang="zh-CN" altLang="en-US"/>
              <a:t>相关数据</a:t>
            </a:r>
          </a:p>
        </p:txBody>
      </p:sp>
      <p:cxnSp>
        <p:nvCxnSpPr>
          <p:cNvPr id="27" name="直接箭头连接符 26"/>
          <p:cNvCxnSpPr>
            <a:stCxn id="8" idx="0"/>
            <a:endCxn id="9" idx="6"/>
          </p:cNvCxnSpPr>
          <p:nvPr/>
        </p:nvCxnSpPr>
        <p:spPr>
          <a:xfrm flipH="1" flipV="1">
            <a:off x="8489315" y="1938020"/>
            <a:ext cx="1610995" cy="2795270"/>
          </a:xfrm>
          <a:prstGeom prst="straightConnector1">
            <a:avLst/>
          </a:prstGeom>
          <a:ln>
            <a:tailEnd type="arrow"/>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prompt</a:t>
            </a:r>
            <a:r>
              <a:rPr lang="zh-CN" altLang="en-US"/>
              <a:t>案例分享</a:t>
            </a:r>
          </a:p>
        </p:txBody>
      </p:sp>
      <p:sp>
        <p:nvSpPr>
          <p:cNvPr id="3" name="内容占位符 2"/>
          <p:cNvSpPr>
            <a:spLocks noGrp="1"/>
          </p:cNvSpPr>
          <p:nvPr>
            <p:ph idx="1"/>
          </p:nvPr>
        </p:nvSpPr>
        <p:spPr/>
        <p:txBody>
          <a:bodyPr/>
          <a:lstStyle/>
          <a:p>
            <a:r>
              <a:rPr lang="zh-CN" altLang="en-US"/>
              <a:t>可汗学院：</a:t>
            </a:r>
            <a:r>
              <a:rPr lang="en-US" altLang="zh-CN"/>
              <a:t>AI</a:t>
            </a:r>
            <a:r>
              <a:rPr lang="zh-CN" altLang="en-US"/>
              <a:t>导师</a:t>
            </a:r>
          </a:p>
          <a:p>
            <a:r>
              <a:rPr lang="zh-CN" altLang="en-US"/>
              <a:t>https://docs.google.com/document/d/1dKaaz1UtwdiMIhqyPDxDkE5NilJnFmAsbp1isEHwytA/edit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From computer for X  to LLM for X</a:t>
            </a:r>
            <a:endParaRPr lang="zh-CN" altLang="en-US"/>
          </a:p>
        </p:txBody>
      </p:sp>
      <p:sp>
        <p:nvSpPr>
          <p:cNvPr id="3" name="内容占位符 2"/>
          <p:cNvSpPr>
            <a:spLocks noGrp="1"/>
          </p:cNvSpPr>
          <p:nvPr>
            <p:ph idx="1"/>
          </p:nvPr>
        </p:nvSpPr>
        <p:spPr/>
        <p:txBody>
          <a:bodyPr/>
          <a:lstStyle/>
          <a:p>
            <a:r>
              <a:rPr lang="en-US" altLang="zh-CN" dirty="0"/>
              <a:t>computer for X </a:t>
            </a:r>
            <a:r>
              <a:rPr lang="zh-CN" altLang="en-US" dirty="0"/>
              <a:t>的两个问题</a:t>
            </a:r>
            <a:r>
              <a:rPr lang="en-US" altLang="zh-CN" baseline="30000" dirty="0"/>
              <a:t>[1]</a:t>
            </a:r>
            <a:r>
              <a:rPr lang="zh-CN" altLang="en-US" dirty="0"/>
              <a:t>：</a:t>
            </a:r>
          </a:p>
          <a:p>
            <a:pPr lvl="1"/>
            <a:r>
              <a:rPr lang="zh-CN" altLang="en-US" dirty="0"/>
              <a:t>如何使用计算机模拟来增强传统教育</a:t>
            </a:r>
          </a:p>
          <a:p>
            <a:pPr lvl="1"/>
            <a:r>
              <a:rPr lang="zh-CN" altLang="en-US" dirty="0"/>
              <a:t>如何最好地使用计算机来改善学习过程和结果。</a:t>
            </a:r>
          </a:p>
          <a:p>
            <a:endParaRPr lang="zh-CN" altLang="en-US" dirty="0"/>
          </a:p>
          <a:p>
            <a:r>
              <a:rPr lang="en-US" altLang="zh-CN" dirty="0">
                <a:sym typeface="+mn-ea"/>
              </a:rPr>
              <a:t>LLM for X </a:t>
            </a:r>
          </a:p>
          <a:p>
            <a:pPr lvl="1"/>
            <a:r>
              <a:rPr lang="zh-CN" altLang="en-US" dirty="0">
                <a:sym typeface="+mn-ea"/>
              </a:rPr>
              <a:t>？？？（讨论）</a:t>
            </a:r>
            <a:endParaRPr lang="en-US" altLang="zh-CN" dirty="0">
              <a:sym typeface="+mn-ea"/>
            </a:endParaRPr>
          </a:p>
          <a:p>
            <a:pPr lvl="1"/>
            <a:endParaRPr lang="zh-CN" altLang="en-US" dirty="0"/>
          </a:p>
          <a:p>
            <a:endParaRPr lang="zh-CN" altLang="en-US" dirty="0"/>
          </a:p>
          <a:p>
            <a:endParaRPr lang="zh-CN" altLang="en-US" dirty="0"/>
          </a:p>
          <a:p>
            <a:endParaRPr lang="zh-CN" altLang="en-US" dirty="0"/>
          </a:p>
        </p:txBody>
      </p:sp>
      <p:sp>
        <p:nvSpPr>
          <p:cNvPr id="4" name="文本框 3"/>
          <p:cNvSpPr txBox="1"/>
          <p:nvPr/>
        </p:nvSpPr>
        <p:spPr>
          <a:xfrm>
            <a:off x="0" y="6230937"/>
            <a:ext cx="12191999" cy="737235"/>
          </a:xfrm>
          <a:prstGeom prst="rect">
            <a:avLst/>
          </a:prstGeom>
          <a:noFill/>
        </p:spPr>
        <p:txBody>
          <a:bodyPr wrap="square" rtlCol="0" anchor="t">
            <a:spAutoFit/>
          </a:bodyPr>
          <a:lstStyle/>
          <a:p>
            <a:r>
              <a:rPr lang="en-US" altLang="zh-CN" sz="1400"/>
              <a:t>[1]</a:t>
            </a:r>
            <a:r>
              <a:rPr lang="zh-CN" altLang="en-US" sz="1400"/>
              <a:t>Rutten, Nico, Wouter R. Van Joolingen, and Jan T. Van Der Veen. "The learning effects of computer simulations in science education." Computers &amp; education 58.1 (2012): 136-153.</a:t>
            </a:r>
          </a:p>
          <a:p>
            <a:endParaRPr lang="zh-CN" altLang="en-US"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60097" name="Picture 4"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6"/>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802786" y="1234472"/>
            <a:ext cx="7109639" cy="3524042"/>
          </a:xfrm>
          <a:prstGeom prst="rect">
            <a:avLst/>
          </a:prstGeom>
          <a:noFill/>
        </p:spPr>
        <p:txBody>
          <a:bodyPr wrap="none">
            <a:spAutoFit/>
            <a:scene3d>
              <a:camera prst="perspectiveFront"/>
              <a:lightRig rig="glow" dir="t">
                <a:rot lat="0" lon="0" rev="3600000"/>
              </a:lightRig>
            </a:scene3d>
            <a:sp3d prstMaterial="softEdge">
              <a:bevelT w="29210" h="16510"/>
              <a:contourClr>
                <a:schemeClr val="accent4">
                  <a:alpha val="95000"/>
                </a:schemeClr>
              </a:contourClr>
            </a:sp3d>
          </a:bodyPr>
          <a:lstStyle/>
          <a:p>
            <a:pPr>
              <a:lnSpc>
                <a:spcPct val="130000"/>
              </a:lnSpc>
              <a:defRPr/>
            </a:pPr>
            <a:r>
              <a:rPr lang="zh-CN" altLang="en-US" sz="3200" b="1" spc="400" dirty="0">
                <a:solidFill>
                  <a:prstClr val="white"/>
                </a:solidFill>
                <a:effectLst>
                  <a:outerShdw blurRad="38100" dist="38100" dir="2700000" algn="tl">
                    <a:srgbClr val="000000">
                      <a:alpha val="43137"/>
                    </a:srgbClr>
                  </a:outerShdw>
                </a:effectLst>
                <a:latin typeface="微软雅黑" charset="-122"/>
                <a:ea typeface="微软雅黑" charset="-122"/>
              </a:rPr>
              <a:t>感谢领导的关心和支持！</a:t>
            </a:r>
            <a:endParaRPr lang="en-US" altLang="zh-CN" sz="3200" b="1" spc="400" dirty="0">
              <a:solidFill>
                <a:prstClr val="white"/>
              </a:solidFill>
              <a:effectLst>
                <a:outerShdw blurRad="38100" dist="38100" dir="2700000" algn="tl">
                  <a:srgbClr val="000000">
                    <a:alpha val="43137"/>
                  </a:srgbClr>
                </a:outerShdw>
              </a:effectLst>
              <a:latin typeface="微软雅黑" charset="-122"/>
              <a:ea typeface="微软雅黑" charset="-122"/>
            </a:endParaRPr>
          </a:p>
          <a:p>
            <a:pPr>
              <a:lnSpc>
                <a:spcPct val="130000"/>
              </a:lnSpc>
              <a:defRPr/>
            </a:pPr>
            <a:r>
              <a:rPr lang="zh-CN" altLang="en-US" sz="3200" b="1" spc="400" dirty="0">
                <a:solidFill>
                  <a:prstClr val="white"/>
                </a:solidFill>
                <a:effectLst>
                  <a:outerShdw blurRad="38100" dist="38100" dir="2700000" algn="tl">
                    <a:srgbClr val="000000">
                      <a:alpha val="43137"/>
                    </a:srgbClr>
                  </a:outerShdw>
                </a:effectLst>
                <a:latin typeface="微软雅黑" charset="-122"/>
                <a:ea typeface="微软雅黑" charset="-122"/>
              </a:rPr>
              <a:t>感谢专家的鼓励和指导！</a:t>
            </a:r>
            <a:endParaRPr lang="en-US" altLang="zh-CN" sz="3200" b="1" spc="400" dirty="0">
              <a:solidFill>
                <a:prstClr val="white"/>
              </a:solidFill>
              <a:effectLst>
                <a:outerShdw blurRad="38100" dist="38100" dir="2700000" algn="tl">
                  <a:srgbClr val="000000">
                    <a:alpha val="43137"/>
                  </a:srgbClr>
                </a:outerShdw>
              </a:effectLst>
              <a:latin typeface="微软雅黑" charset="-122"/>
              <a:ea typeface="微软雅黑" charset="-122"/>
            </a:endParaRPr>
          </a:p>
          <a:p>
            <a:pPr>
              <a:lnSpc>
                <a:spcPct val="130000"/>
              </a:lnSpc>
              <a:defRPr/>
            </a:pPr>
            <a:r>
              <a:rPr lang="zh-CN" altLang="en-US" sz="3200" b="1" spc="400" dirty="0">
                <a:solidFill>
                  <a:prstClr val="white"/>
                </a:solidFill>
                <a:effectLst>
                  <a:outerShdw blurRad="38100" dist="38100" dir="2700000" algn="tl">
                    <a:srgbClr val="000000">
                      <a:alpha val="43137"/>
                    </a:srgbClr>
                  </a:outerShdw>
                </a:effectLst>
                <a:latin typeface="微软雅黑" charset="-122"/>
                <a:ea typeface="微软雅黑" charset="-122"/>
              </a:rPr>
              <a:t>感谢合作单位的支持和帮助！</a:t>
            </a:r>
            <a:endParaRPr lang="en-US" altLang="zh-CN" sz="3200" b="1" spc="400" dirty="0">
              <a:solidFill>
                <a:prstClr val="white"/>
              </a:solidFill>
              <a:effectLst>
                <a:outerShdw blurRad="38100" dist="38100" dir="2700000" algn="tl">
                  <a:srgbClr val="000000">
                    <a:alpha val="43137"/>
                  </a:srgbClr>
                </a:outerShdw>
              </a:effectLst>
              <a:latin typeface="微软雅黑" charset="-122"/>
              <a:ea typeface="微软雅黑" charset="-122"/>
            </a:endParaRPr>
          </a:p>
          <a:p>
            <a:pPr>
              <a:lnSpc>
                <a:spcPct val="130000"/>
              </a:lnSpc>
              <a:defRPr/>
            </a:pPr>
            <a:r>
              <a:rPr lang="zh-CN" altLang="en-US" sz="3200" b="1" spc="400" dirty="0">
                <a:solidFill>
                  <a:prstClr val="white"/>
                </a:solidFill>
                <a:effectLst>
                  <a:outerShdw blurRad="38100" dist="38100" dir="2700000" algn="tl">
                    <a:srgbClr val="000000">
                      <a:alpha val="43137"/>
                    </a:srgbClr>
                  </a:outerShdw>
                </a:effectLst>
                <a:latin typeface="微软雅黑" charset="-122"/>
                <a:ea typeface="微软雅黑" charset="-122"/>
              </a:rPr>
              <a:t>感谢项目团队的辛勤劳动和贡献！</a:t>
            </a:r>
            <a:endParaRPr lang="en-US" altLang="zh-CN" sz="3200" b="1" spc="400" dirty="0">
              <a:solidFill>
                <a:prstClr val="white"/>
              </a:solidFill>
              <a:effectLst>
                <a:outerShdw blurRad="38100" dist="38100" dir="2700000" algn="tl">
                  <a:srgbClr val="000000">
                    <a:alpha val="43137"/>
                  </a:srgbClr>
                </a:outerShdw>
              </a:effectLst>
              <a:latin typeface="微软雅黑" charset="-122"/>
              <a:ea typeface="微软雅黑" charset="-122"/>
            </a:endParaRPr>
          </a:p>
          <a:p>
            <a:pPr>
              <a:lnSpc>
                <a:spcPct val="130000"/>
              </a:lnSpc>
              <a:spcBef>
                <a:spcPts val="1800"/>
              </a:spcBef>
              <a:defRPr/>
            </a:pPr>
            <a:r>
              <a:rPr lang="zh-CN" altLang="en-US" sz="3200" b="1" spc="400" dirty="0">
                <a:solidFill>
                  <a:prstClr val="white"/>
                </a:solidFill>
                <a:effectLst>
                  <a:outerShdw blurRad="38100" dist="38100" dir="2700000" algn="tl">
                    <a:srgbClr val="000000">
                      <a:alpha val="43137"/>
                    </a:srgbClr>
                  </a:outerShdw>
                </a:effectLst>
                <a:latin typeface="微软雅黑" charset="-122"/>
                <a:ea typeface="微软雅黑" charset="-122"/>
              </a:rPr>
              <a:t>请多提宝贵意见！</a:t>
            </a:r>
            <a:endParaRPr lang="en-US" altLang="zh-CN" sz="3200" b="1" spc="400" dirty="0">
              <a:solidFill>
                <a:prstClr val="white"/>
              </a:solidFill>
              <a:effectLst>
                <a:outerShdw blurRad="38100" dist="38100" dir="2700000" algn="tl">
                  <a:srgbClr val="000000">
                    <a:alpha val="43137"/>
                  </a:srgbClr>
                </a:outerShdw>
              </a:effectLst>
              <a:latin typeface="微软雅黑" charset="-122"/>
              <a:ea typeface="微软雅黑"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a:t>CSE</a:t>
            </a:r>
            <a:r>
              <a:rPr lang="zh-CN" altLang="en-US" sz="3600"/>
              <a:t>（</a:t>
            </a:r>
            <a:r>
              <a:rPr lang="en-US" altLang="zh-CN" sz="3600"/>
              <a:t>Computer Science Education</a:t>
            </a:r>
            <a:r>
              <a:rPr lang="zh-CN" altLang="en-US" sz="3600"/>
              <a:t>）发展</a:t>
            </a:r>
          </a:p>
        </p:txBody>
      </p:sp>
      <p:sp>
        <p:nvSpPr>
          <p:cNvPr id="3" name="内容占位符 2"/>
          <p:cNvSpPr>
            <a:spLocks noGrp="1"/>
          </p:cNvSpPr>
          <p:nvPr>
            <p:ph idx="1"/>
            <p:custDataLst>
              <p:tags r:id="rId1"/>
            </p:custDataLst>
          </p:nvPr>
        </p:nvSpPr>
        <p:spPr>
          <a:xfrm>
            <a:off x="423746" y="1475105"/>
            <a:ext cx="10739554" cy="4702175"/>
          </a:xfrm>
        </p:spPr>
        <p:txBody>
          <a:bodyPr>
            <a:normAutofit/>
          </a:bodyPr>
          <a:lstStyle/>
          <a:p>
            <a:pPr marL="0" indent="0">
              <a:buNone/>
            </a:pPr>
            <a:r>
              <a:rPr lang="zh-CN" altLang="en-US" sz="2400" dirty="0">
                <a:solidFill>
                  <a:schemeClr val="tx1"/>
                </a:solidFill>
              </a:rPr>
              <a:t>特点：计算机既是学习工具，又是学习内容本身</a:t>
            </a:r>
            <a:r>
              <a:rPr lang="en-US" altLang="zh-CN" sz="2400" baseline="30000" dirty="0">
                <a:solidFill>
                  <a:schemeClr val="tx1"/>
                </a:solidFill>
              </a:rPr>
              <a:t>[1</a:t>
            </a:r>
            <a:r>
              <a:rPr lang="zh-CN" altLang="en-US" sz="2400" baseline="30000" dirty="0">
                <a:solidFill>
                  <a:schemeClr val="tx1"/>
                </a:solidFill>
              </a:rPr>
              <a:t>，</a:t>
            </a:r>
            <a:r>
              <a:rPr lang="en-US" altLang="zh-CN" sz="2400" baseline="30000" dirty="0">
                <a:solidFill>
                  <a:schemeClr val="tx1"/>
                </a:solidFill>
              </a:rPr>
              <a:t>2]</a:t>
            </a:r>
            <a:r>
              <a:rPr lang="zh-CN" altLang="en-US" sz="2400" dirty="0">
                <a:solidFill>
                  <a:schemeClr val="tx1"/>
                </a:solidFill>
              </a:rPr>
              <a:t>。——操作技能、认知技能</a:t>
            </a:r>
            <a:endParaRPr lang="en-US" altLang="zh-CN" sz="2000" dirty="0">
              <a:solidFill>
                <a:schemeClr val="tx1"/>
              </a:solidFill>
            </a:endParaRPr>
          </a:p>
          <a:p>
            <a:r>
              <a:rPr lang="en-US" altLang="zh-CN" sz="1800" dirty="0">
                <a:solidFill>
                  <a:schemeClr val="tx1"/>
                </a:solidFill>
              </a:rPr>
              <a:t>CSE</a:t>
            </a:r>
            <a:r>
              <a:rPr lang="zh-CN" altLang="en-US" sz="1800" dirty="0">
                <a:solidFill>
                  <a:schemeClr val="tx1"/>
                </a:solidFill>
              </a:rPr>
              <a:t>两个发展态势：</a:t>
            </a:r>
          </a:p>
          <a:p>
            <a:pPr lvl="1"/>
            <a:r>
              <a:rPr lang="zh-CN" altLang="en-US" sz="1800" b="1" dirty="0">
                <a:solidFill>
                  <a:schemeClr val="tx1"/>
                </a:solidFill>
              </a:rPr>
              <a:t>由以教师为中心向以学生主动学习为主转移；</a:t>
            </a:r>
          </a:p>
          <a:p>
            <a:pPr lvl="1"/>
            <a:r>
              <a:rPr lang="zh-CN" altLang="en-US" sz="1800" b="1" dirty="0">
                <a:solidFill>
                  <a:schemeClr val="tx1"/>
                </a:solidFill>
              </a:rPr>
              <a:t>从课堂面授为主向学生通过实验动手获取技能为主转移。</a:t>
            </a:r>
          </a:p>
          <a:p>
            <a:pPr lvl="1"/>
            <a:endParaRPr lang="zh-CN" altLang="en-US" sz="1800" dirty="0">
              <a:solidFill>
                <a:schemeClr val="tx1"/>
              </a:solidFill>
            </a:endParaRPr>
          </a:p>
          <a:p>
            <a:pPr lvl="2"/>
            <a:r>
              <a:rPr lang="zh-CN" altLang="en-US" sz="1800" b="1" dirty="0">
                <a:solidFill>
                  <a:schemeClr val="tx1"/>
                </a:solidFill>
              </a:rPr>
              <a:t>构建支持学生自主的学习环境</a:t>
            </a:r>
          </a:p>
          <a:p>
            <a:pPr lvl="3"/>
            <a:r>
              <a:rPr lang="zh-CN" altLang="en-US" sz="1800" dirty="0">
                <a:solidFill>
                  <a:schemeClr val="tx1"/>
                </a:solidFill>
                <a:sym typeface="+mn-ea"/>
              </a:rPr>
              <a:t>真实情景</a:t>
            </a:r>
          </a:p>
          <a:p>
            <a:pPr lvl="3"/>
            <a:r>
              <a:rPr lang="zh-CN" altLang="en-US" sz="1800" dirty="0">
                <a:solidFill>
                  <a:schemeClr val="tx1"/>
                </a:solidFill>
              </a:rPr>
              <a:t>真实任务</a:t>
            </a:r>
          </a:p>
          <a:p>
            <a:pPr marL="1371600" lvl="3" indent="0">
              <a:buNone/>
            </a:pPr>
            <a:endParaRPr lang="zh-CN" altLang="en-US" sz="1800" dirty="0">
              <a:solidFill>
                <a:schemeClr val="tx1"/>
              </a:solidFill>
            </a:endParaRPr>
          </a:p>
          <a:p>
            <a:pPr lvl="2"/>
            <a:r>
              <a:rPr lang="zh-CN" altLang="en-US" sz="1800" b="1" dirty="0">
                <a:solidFill>
                  <a:schemeClr val="tx1"/>
                </a:solidFill>
              </a:rPr>
              <a:t>提供高效的人机交互方式</a:t>
            </a:r>
          </a:p>
          <a:p>
            <a:pPr lvl="2"/>
            <a:endParaRPr lang="zh-CN" altLang="en-US" sz="1800" b="1" dirty="0">
              <a:solidFill>
                <a:schemeClr val="tx1"/>
              </a:solidFill>
            </a:endParaRPr>
          </a:p>
          <a:p>
            <a:pPr lvl="2"/>
            <a:r>
              <a:rPr lang="zh-CN" altLang="en-US" sz="1800" b="1" dirty="0">
                <a:solidFill>
                  <a:schemeClr val="tx1"/>
                </a:solidFill>
              </a:rPr>
              <a:t>实现面向</a:t>
            </a:r>
            <a:r>
              <a:rPr lang="en-US" altLang="zh-CN" sz="1800" b="1" dirty="0">
                <a:solidFill>
                  <a:schemeClr val="tx1"/>
                </a:solidFill>
              </a:rPr>
              <a:t>CSE</a:t>
            </a:r>
            <a:r>
              <a:rPr lang="zh-CN" altLang="en-US" sz="1800" b="1" dirty="0">
                <a:solidFill>
                  <a:schemeClr val="tx1"/>
                </a:solidFill>
              </a:rPr>
              <a:t>的自动评价方法</a:t>
            </a:r>
          </a:p>
          <a:p>
            <a:pPr lvl="3"/>
            <a:r>
              <a:rPr lang="zh-CN" altLang="en-US" sz="1800" dirty="0">
                <a:solidFill>
                  <a:schemeClr val="tx1"/>
                </a:solidFill>
              </a:rPr>
              <a:t>主观题的自动评测</a:t>
            </a:r>
          </a:p>
          <a:p>
            <a:pPr lvl="3"/>
            <a:r>
              <a:rPr lang="zh-CN" altLang="en-US" sz="1800" dirty="0">
                <a:solidFill>
                  <a:schemeClr val="tx1"/>
                </a:solidFill>
              </a:rPr>
              <a:t>过程性评价与总结性评价并重</a:t>
            </a:r>
          </a:p>
        </p:txBody>
      </p:sp>
      <p:sp>
        <p:nvSpPr>
          <p:cNvPr id="4" name="圆角矩形 3"/>
          <p:cNvSpPr/>
          <p:nvPr/>
        </p:nvSpPr>
        <p:spPr>
          <a:xfrm>
            <a:off x="5888990" y="3201670"/>
            <a:ext cx="1512570" cy="45529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真实</a:t>
            </a:r>
          </a:p>
        </p:txBody>
      </p:sp>
      <p:sp>
        <p:nvSpPr>
          <p:cNvPr id="5" name="圆角矩形 4"/>
          <p:cNvSpPr/>
          <p:nvPr/>
        </p:nvSpPr>
        <p:spPr>
          <a:xfrm>
            <a:off x="5888990" y="4214495"/>
            <a:ext cx="1512570" cy="45529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交互</a:t>
            </a:r>
          </a:p>
        </p:txBody>
      </p:sp>
      <p:sp>
        <p:nvSpPr>
          <p:cNvPr id="6" name="圆角矩形 5"/>
          <p:cNvSpPr/>
          <p:nvPr/>
        </p:nvSpPr>
        <p:spPr>
          <a:xfrm>
            <a:off x="5888990" y="5227320"/>
            <a:ext cx="1512570" cy="45529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可信</a:t>
            </a:r>
          </a:p>
        </p:txBody>
      </p:sp>
      <p:sp>
        <p:nvSpPr>
          <p:cNvPr id="8" name="文本框 7"/>
          <p:cNvSpPr txBox="1"/>
          <p:nvPr/>
        </p:nvSpPr>
        <p:spPr>
          <a:xfrm>
            <a:off x="218440" y="6361430"/>
            <a:ext cx="11045825" cy="460375"/>
          </a:xfrm>
          <a:prstGeom prst="rect">
            <a:avLst/>
          </a:prstGeom>
          <a:noFill/>
        </p:spPr>
        <p:txBody>
          <a:bodyPr wrap="square" rtlCol="0" anchor="t">
            <a:spAutoFit/>
          </a:bodyPr>
          <a:lstStyle/>
          <a:p>
            <a:r>
              <a:rPr lang="en-US" altLang="zh-CN" sz="1200"/>
              <a:t>[1]</a:t>
            </a:r>
            <a:r>
              <a:rPr lang="zh-CN" altLang="en-US" sz="1200"/>
              <a:t>José Carlos Paiva, José Paulo Leal, and Álvaro Figueira. 2022. Automated Assessment in Computer Science Education: A State-of-the-Art Review. ACM Trans. Comput. Educ. 22, 3, Article 34 (September 2022), 40 pages. https://doi.org/10.1145/3513140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案例分享：</a:t>
            </a:r>
            <a:endParaRPr lang="zh-CN" altLang="en-US"/>
          </a:p>
        </p:txBody>
      </p:sp>
      <p:sp>
        <p:nvSpPr>
          <p:cNvPr id="3" name="内容占位符 2"/>
          <p:cNvSpPr>
            <a:spLocks noGrp="1"/>
          </p:cNvSpPr>
          <p:nvPr>
            <p:ph idx="1"/>
          </p:nvPr>
        </p:nvSpPr>
        <p:spPr>
          <a:xfrm>
            <a:off x="647700" y="1825625"/>
            <a:ext cx="5448300" cy="4351655"/>
          </a:xfrm>
        </p:spPr>
        <p:txBody>
          <a:bodyPr/>
          <a:lstStyle/>
          <a:p>
            <a:r>
              <a:rPr lang="zh-CN" altLang="en-US"/>
              <a:t>案例一：</a:t>
            </a:r>
            <a:r>
              <a:rPr lang="en-US" altLang="zh-CN"/>
              <a:t>LLM for math</a:t>
            </a:r>
          </a:p>
        </p:txBody>
      </p:sp>
      <p:sp>
        <p:nvSpPr>
          <p:cNvPr id="5" name="文本框 4"/>
          <p:cNvSpPr txBox="1"/>
          <p:nvPr/>
        </p:nvSpPr>
        <p:spPr>
          <a:xfrm>
            <a:off x="6527165" y="1825625"/>
            <a:ext cx="5026025" cy="1383665"/>
          </a:xfrm>
          <a:prstGeom prst="rect">
            <a:avLst/>
          </a:prstGeom>
          <a:noFill/>
        </p:spPr>
        <p:txBody>
          <a:bodyPr wrap="square" rtlCol="0" anchor="t">
            <a:spAutoFit/>
          </a:bodyPr>
          <a:lstStyle/>
          <a:p>
            <a:r>
              <a:rPr lang="zh-CN" altLang="en-US" sz="2800" dirty="0">
                <a:sym typeface="+mn-ea"/>
              </a:rPr>
              <a:t>案例二：</a:t>
            </a:r>
          </a:p>
          <a:p>
            <a:r>
              <a:rPr lang="zh-CN" altLang="en-US" sz="2800" dirty="0">
                <a:sym typeface="+mn-ea"/>
              </a:rPr>
              <a:t>https://keepwork.com/dengfeng/improved/Evaluation-block</a:t>
            </a:r>
          </a:p>
        </p:txBody>
      </p:sp>
      <p:pic>
        <p:nvPicPr>
          <p:cNvPr id="6" name="图片 5"/>
          <p:cNvPicPr>
            <a:picLocks noChangeAspect="1"/>
          </p:cNvPicPr>
          <p:nvPr>
            <p:custDataLst>
              <p:tags r:id="rId1"/>
            </p:custDataLst>
          </p:nvPr>
        </p:nvPicPr>
        <p:blipFill>
          <a:blip r:embed="rId6"/>
          <a:stretch>
            <a:fillRect/>
          </a:stretch>
        </p:blipFill>
        <p:spPr>
          <a:xfrm>
            <a:off x="6527165" y="3209290"/>
            <a:ext cx="5113655" cy="3329305"/>
          </a:xfrm>
          <a:prstGeom prst="rect">
            <a:avLst/>
          </a:prstGeom>
        </p:spPr>
      </p:pic>
      <p:pic>
        <p:nvPicPr>
          <p:cNvPr id="7" name="SaveTwitter.Net_1736692974837280768(1080p)">
            <a:hlinkClick r:id="" action="ppaction://media"/>
          </p:cNvPr>
          <p:cNvPicPr/>
          <p:nvPr>
            <a:videoFile r:link="rId3"/>
            <p:extLst>
              <p:ext uri="{DAA4B4D4-6D71-4841-9C94-3DE7FCFB9230}">
                <p14:media xmlns:p14="http://schemas.microsoft.com/office/powerpoint/2010/main" r:embed="rId2"/>
              </p:ext>
            </p:extLst>
          </p:nvPr>
        </p:nvPicPr>
        <p:blipFill>
          <a:blip r:embed="rId7"/>
          <a:stretch>
            <a:fillRect/>
          </a:stretch>
        </p:blipFill>
        <p:spPr>
          <a:xfrm>
            <a:off x="925195" y="2618740"/>
            <a:ext cx="4095750" cy="39198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3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100000">
                <p:cTn id="7" fill="hold" display="1">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a:t>从操作技能向高级认知技能拓展过程的三大难题</a:t>
            </a:r>
          </a:p>
        </p:txBody>
      </p:sp>
      <p:sp>
        <p:nvSpPr>
          <p:cNvPr id="3" name="内容占位符 2"/>
          <p:cNvSpPr>
            <a:spLocks noGrp="1"/>
          </p:cNvSpPr>
          <p:nvPr>
            <p:ph idx="1"/>
          </p:nvPr>
        </p:nvSpPr>
        <p:spPr/>
        <p:txBody>
          <a:bodyPr/>
          <a:lstStyle/>
          <a:p>
            <a:pPr marL="0" indent="0">
              <a:buNone/>
            </a:pPr>
            <a:r>
              <a:rPr lang="zh-CN" altLang="en-US">
                <a:solidFill>
                  <a:schemeClr val="tx1"/>
                </a:solidFill>
              </a:rPr>
              <a:t>1.面向大规模用户的学习环境按需自动构建</a:t>
            </a:r>
          </a:p>
          <a:p>
            <a:pPr marL="0" indent="0">
              <a:buNone/>
            </a:pPr>
            <a:r>
              <a:rPr lang="zh-CN" altLang="en-US">
                <a:solidFill>
                  <a:schemeClr val="tx1"/>
                </a:solidFill>
              </a:rPr>
              <a:t>2.人在回路（human in the loop）的高效协同</a:t>
            </a:r>
          </a:p>
          <a:p>
            <a:pPr marL="0" indent="0">
              <a:buNone/>
            </a:pPr>
            <a:r>
              <a:rPr lang="zh-CN" altLang="en-US">
                <a:solidFill>
                  <a:schemeClr val="tx1"/>
                </a:solidFill>
              </a:rPr>
              <a:t>3.以增强大模型为核心的主观题自动评分方法</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1.</a:t>
            </a:r>
            <a:r>
              <a:rPr lang="zh-CN" altLang="en-US">
                <a:sym typeface="+mn-ea"/>
              </a:rPr>
              <a:t>面向大规模用户的学习环境按需自动构建</a:t>
            </a:r>
            <a:endParaRPr lang="en-US" altLang="zh-CN"/>
          </a:p>
        </p:txBody>
      </p:sp>
      <p:sp>
        <p:nvSpPr>
          <p:cNvPr id="3" name="内容占位符 2"/>
          <p:cNvSpPr>
            <a:spLocks noGrp="1"/>
          </p:cNvSpPr>
          <p:nvPr>
            <p:ph idx="1"/>
          </p:nvPr>
        </p:nvSpPr>
        <p:spPr/>
        <p:txBody>
          <a:bodyPr/>
          <a:lstStyle/>
          <a:p>
            <a:r>
              <a:rPr lang="zh-CN" altLang="en-US">
                <a:solidFill>
                  <a:schemeClr val="tx1"/>
                </a:solidFill>
                <a:sym typeface="+mn-ea"/>
              </a:rPr>
              <a:t>什么是</a:t>
            </a:r>
            <a:r>
              <a:rPr lang="en-US" altLang="zh-CN">
                <a:solidFill>
                  <a:schemeClr val="tx1"/>
                </a:solidFill>
                <a:sym typeface="+mn-ea"/>
              </a:rPr>
              <a:t>CSE</a:t>
            </a:r>
            <a:r>
              <a:rPr lang="zh-CN" altLang="en-US">
                <a:solidFill>
                  <a:schemeClr val="tx1"/>
                </a:solidFill>
                <a:sym typeface="+mn-ea"/>
              </a:rPr>
              <a:t>学习环境</a:t>
            </a:r>
          </a:p>
          <a:p>
            <a:r>
              <a:rPr lang="zh-CN" altLang="en-US">
                <a:solidFill>
                  <a:schemeClr val="tx1"/>
                </a:solidFill>
                <a:sym typeface="+mn-ea"/>
              </a:rPr>
              <a:t>大规模用户是多少？</a:t>
            </a:r>
          </a:p>
          <a:p>
            <a:r>
              <a:rPr lang="zh-CN" altLang="en-US">
                <a:solidFill>
                  <a:schemeClr val="tx1"/>
                </a:solidFill>
                <a:sym typeface="+mn-ea"/>
              </a:rPr>
              <a:t>什么是按需自动构建？</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Shape 1103"/>
        <p:cNvGrpSpPr/>
        <p:nvPr/>
      </p:nvGrpSpPr>
      <p:grpSpPr>
        <a:xfrm>
          <a:off x="0" y="0"/>
          <a:ext cx="0" cy="0"/>
          <a:chOff x="0" y="0"/>
          <a:chExt cx="0" cy="0"/>
        </a:xfrm>
      </p:grpSpPr>
      <p:sp>
        <p:nvSpPr>
          <p:cNvPr id="1104" name="Google Shape;1104;p11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zh-CN" altLang="en-GB">
                <a:sym typeface="+mn-ea"/>
              </a:rPr>
              <a:t>计算环境——</a:t>
            </a:r>
            <a:r>
              <a:rPr lang="en-US" altLang="zh-CN">
                <a:sym typeface="+mn-ea"/>
              </a:rPr>
              <a:t>CS</a:t>
            </a:r>
            <a:r>
              <a:rPr lang="en-GB">
                <a:sym typeface="+mn-ea"/>
              </a:rPr>
              <a:t>实验</a:t>
            </a:r>
            <a:r>
              <a:rPr lang="zh-CN" altLang="en-GB">
                <a:sym typeface="+mn-ea"/>
              </a:rPr>
              <a:t>环境</a:t>
            </a:r>
            <a:endParaRPr lang="en-GB" b="1">
              <a:solidFill>
                <a:schemeClr val="tx1"/>
              </a:solidFill>
            </a:endParaRPr>
          </a:p>
        </p:txBody>
      </p:sp>
      <p:sp>
        <p:nvSpPr>
          <p:cNvPr id="1105" name="Google Shape;1105;p119"/>
          <p:cNvSpPr txBox="1">
            <a:spLocks noGrp="1"/>
          </p:cNvSpPr>
          <p:nvPr>
            <p:ph type="body" idx="1"/>
          </p:nvPr>
        </p:nvSpPr>
        <p:spPr>
          <a:xfrm>
            <a:off x="6413500" y="5117465"/>
            <a:ext cx="5311140" cy="1303020"/>
          </a:xfrm>
          <a:prstGeom prst="rect">
            <a:avLst/>
          </a:prstGeom>
        </p:spPr>
        <p:txBody>
          <a:bodyPr spcFirstLastPara="1" wrap="square" lIns="121900" tIns="121900" rIns="121900" bIns="121900" anchor="t" anchorCtr="0">
            <a:normAutofit fontScale="90000" lnSpcReduction="20000"/>
          </a:bodyPr>
          <a:lstStyle/>
          <a:p>
            <a:pPr marL="482600" lvl="0" indent="-342900" algn="l" rtl="0">
              <a:spcBef>
                <a:spcPts val="0"/>
              </a:spcBef>
              <a:spcAft>
                <a:spcPts val="0"/>
              </a:spcAft>
              <a:buSzPts val="1400"/>
              <a:buFont typeface="Wingdings" panose="05000000000000000000" charset="0"/>
              <a:buChar char=""/>
            </a:pPr>
            <a:r>
              <a:rPr lang="en-GB" sz="1865">
                <a:solidFill>
                  <a:schemeClr val="tx1"/>
                </a:solidFill>
              </a:rPr>
              <a:t>远程访问</a:t>
            </a:r>
            <a:endParaRPr sz="1865">
              <a:solidFill>
                <a:schemeClr val="tx1"/>
              </a:solidFill>
            </a:endParaRPr>
          </a:p>
          <a:p>
            <a:pPr marL="914400" lvl="1" indent="-317500" algn="l" rtl="0">
              <a:spcBef>
                <a:spcPts val="0"/>
              </a:spcBef>
              <a:spcAft>
                <a:spcPts val="0"/>
              </a:spcAft>
              <a:buSzPts val="1400"/>
              <a:buChar char="○"/>
            </a:pPr>
            <a:r>
              <a:rPr lang="en-GB">
                <a:solidFill>
                  <a:schemeClr val="tx1"/>
                </a:solidFill>
              </a:rPr>
              <a:t>专门应用程序 vs. 浏览器</a:t>
            </a:r>
          </a:p>
          <a:p>
            <a:pPr marL="914400" lvl="1" indent="-317500" algn="l" rtl="0">
              <a:spcBef>
                <a:spcPts val="0"/>
              </a:spcBef>
              <a:spcAft>
                <a:spcPts val="0"/>
              </a:spcAft>
              <a:buSzPts val="1400"/>
              <a:buChar char="○"/>
            </a:pPr>
            <a:r>
              <a:rPr lang="en-GB">
                <a:solidFill>
                  <a:schemeClr val="tx1"/>
                </a:solidFill>
              </a:rPr>
              <a:t>命令行（SSH 协议） vs. 桌面（VNC 或者 RDP 协议）</a:t>
            </a:r>
          </a:p>
        </p:txBody>
      </p:sp>
      <p:graphicFrame>
        <p:nvGraphicFramePr>
          <p:cNvPr id="1106" name="Google Shape;1106;p119"/>
          <p:cNvGraphicFramePr/>
          <p:nvPr>
            <p:custDataLst>
              <p:tags r:id="rId1"/>
            </p:custDataLst>
          </p:nvPr>
        </p:nvGraphicFramePr>
        <p:xfrm>
          <a:off x="6571615" y="1843405"/>
          <a:ext cx="5311140" cy="2946400"/>
        </p:xfrm>
        <a:graphic>
          <a:graphicData uri="http://schemas.openxmlformats.org/drawingml/2006/table">
            <a:tbl>
              <a:tblPr>
                <a:noFill/>
                <a:tableStyleId>{AEE75C2A-A5D1-49DB-92C1-2E396E23AF20}</a:tableStyleId>
              </a:tblPr>
              <a:tblGrid>
                <a:gridCol w="1434465">
                  <a:extLst>
                    <a:ext uri="{9D8B030D-6E8A-4147-A177-3AD203B41FA5}">
                      <a16:colId xmlns:a16="http://schemas.microsoft.com/office/drawing/2014/main" val="20000"/>
                    </a:ext>
                  </a:extLst>
                </a:gridCol>
                <a:gridCol w="1812290">
                  <a:extLst>
                    <a:ext uri="{9D8B030D-6E8A-4147-A177-3AD203B41FA5}">
                      <a16:colId xmlns:a16="http://schemas.microsoft.com/office/drawing/2014/main" val="20001"/>
                    </a:ext>
                  </a:extLst>
                </a:gridCol>
                <a:gridCol w="2064385">
                  <a:extLst>
                    <a:ext uri="{9D8B030D-6E8A-4147-A177-3AD203B41FA5}">
                      <a16:colId xmlns:a16="http://schemas.microsoft.com/office/drawing/2014/main" val="20002"/>
                    </a:ext>
                  </a:extLst>
                </a:gridCol>
              </a:tblGrid>
              <a:tr h="991235">
                <a:tc>
                  <a:txBody>
                    <a:bodyPr/>
                    <a:lstStyle/>
                    <a:p>
                      <a:pPr marL="0" lvl="0" indent="0" algn="l" rtl="0">
                        <a:spcBef>
                          <a:spcPts val="0"/>
                        </a:spcBef>
                        <a:spcAft>
                          <a:spcPts val="0"/>
                        </a:spcAft>
                        <a:buNone/>
                      </a:pPr>
                      <a:endParaRPr sz="2000"/>
                    </a:p>
                  </a:txBody>
                  <a:tcPr marL="121900" marR="121900" marT="121900" marB="121900"/>
                </a:tc>
                <a:tc>
                  <a:txBody>
                    <a:bodyPr/>
                    <a:lstStyle/>
                    <a:p>
                      <a:pPr marL="0" lvl="0" indent="0" algn="ctr" rtl="0">
                        <a:spcBef>
                          <a:spcPts val="0"/>
                        </a:spcBef>
                        <a:spcAft>
                          <a:spcPts val="0"/>
                        </a:spcAft>
                        <a:buNone/>
                      </a:pPr>
                      <a:r>
                        <a:rPr lang="en-GB" sz="2000"/>
                        <a:t>真实</a:t>
                      </a:r>
                    </a:p>
                  </a:txBody>
                  <a:tcPr marL="121900" marR="121900" marT="121900" marB="121900" anchor="ctr"/>
                </a:tc>
                <a:tc>
                  <a:txBody>
                    <a:bodyPr/>
                    <a:lstStyle/>
                    <a:p>
                      <a:pPr marL="0" lvl="0" indent="0" algn="ctr" rtl="0">
                        <a:spcBef>
                          <a:spcPts val="0"/>
                        </a:spcBef>
                        <a:spcAft>
                          <a:spcPts val="0"/>
                        </a:spcAft>
                        <a:buNone/>
                      </a:pPr>
                      <a:r>
                        <a:rPr lang="en-GB" sz="2000"/>
                        <a:t>仿真</a:t>
                      </a:r>
                    </a:p>
                  </a:txBody>
                  <a:tcPr marL="121900" marR="121900" marT="121900" marB="121900" anchor="ctr"/>
                </a:tc>
                <a:extLst>
                  <a:ext uri="{0D108BD9-81ED-4DB2-BD59-A6C34878D82A}">
                    <a16:rowId xmlns:a16="http://schemas.microsoft.com/office/drawing/2014/main" val="10000"/>
                  </a:ext>
                </a:extLst>
              </a:tr>
              <a:tr h="977900">
                <a:tc>
                  <a:txBody>
                    <a:bodyPr/>
                    <a:lstStyle/>
                    <a:p>
                      <a:pPr marL="0" lvl="0" indent="0" algn="ctr" rtl="0">
                        <a:spcBef>
                          <a:spcPts val="0"/>
                        </a:spcBef>
                        <a:spcAft>
                          <a:spcPts val="0"/>
                        </a:spcAft>
                        <a:buNone/>
                      </a:pPr>
                      <a:r>
                        <a:rPr lang="en-GB" sz="2000" dirty="0" err="1"/>
                        <a:t>本地访问</a:t>
                      </a:r>
                      <a:endParaRPr lang="en-GB" sz="2000" dirty="0"/>
                    </a:p>
                  </a:txBody>
                  <a:tcPr marL="121900" marR="121900" marT="121900" marB="121900" anchor="ctr"/>
                </a:tc>
                <a:tc>
                  <a:txBody>
                    <a:bodyPr/>
                    <a:lstStyle/>
                    <a:p>
                      <a:pPr marL="0" lvl="0" indent="0" algn="ctr" rtl="0">
                        <a:spcBef>
                          <a:spcPts val="0"/>
                        </a:spcBef>
                        <a:spcAft>
                          <a:spcPts val="0"/>
                        </a:spcAft>
                        <a:buNone/>
                      </a:pPr>
                      <a:r>
                        <a:rPr lang="en-GB" sz="2000"/>
                        <a:t>物理实验室</a:t>
                      </a:r>
                    </a:p>
                  </a:txBody>
                  <a:tcPr marL="121900" marR="121900" marT="121900" marB="121900"/>
                </a:tc>
                <a:tc>
                  <a:txBody>
                    <a:bodyPr/>
                    <a:lstStyle/>
                    <a:p>
                      <a:pPr marL="0" lvl="0" indent="0" algn="ctr" rtl="0">
                        <a:spcBef>
                          <a:spcPts val="0"/>
                        </a:spcBef>
                        <a:spcAft>
                          <a:spcPts val="0"/>
                        </a:spcAft>
                        <a:buNone/>
                      </a:pPr>
                      <a:r>
                        <a:rPr lang="en-GB" sz="2000"/>
                        <a:t>本地虚拟实验室</a:t>
                      </a:r>
                    </a:p>
                  </a:txBody>
                  <a:tcPr marL="121900" marR="121900" marT="121900" marB="121900"/>
                </a:tc>
                <a:extLst>
                  <a:ext uri="{0D108BD9-81ED-4DB2-BD59-A6C34878D82A}">
                    <a16:rowId xmlns:a16="http://schemas.microsoft.com/office/drawing/2014/main" val="10001"/>
                  </a:ext>
                </a:extLst>
              </a:tr>
              <a:tr h="977265">
                <a:tc>
                  <a:txBody>
                    <a:bodyPr/>
                    <a:lstStyle/>
                    <a:p>
                      <a:pPr marL="0" lvl="0" indent="0" algn="ctr" rtl="0">
                        <a:spcBef>
                          <a:spcPts val="0"/>
                        </a:spcBef>
                        <a:spcAft>
                          <a:spcPts val="0"/>
                        </a:spcAft>
                        <a:buNone/>
                      </a:pPr>
                      <a:r>
                        <a:rPr lang="en-GB" sz="2000"/>
                        <a:t>远程访问</a:t>
                      </a:r>
                    </a:p>
                  </a:txBody>
                  <a:tcPr marL="121900" marR="121900" marT="121900" marB="121900" anchor="ctr"/>
                </a:tc>
                <a:tc>
                  <a:txBody>
                    <a:bodyPr/>
                    <a:lstStyle/>
                    <a:p>
                      <a:pPr marL="0" lvl="0" indent="0" algn="ctr" rtl="0">
                        <a:spcBef>
                          <a:spcPts val="0"/>
                        </a:spcBef>
                        <a:spcAft>
                          <a:spcPts val="0"/>
                        </a:spcAft>
                        <a:buNone/>
                      </a:pPr>
                      <a:r>
                        <a:rPr lang="en-GB" sz="2000"/>
                        <a:t>远程实验室</a:t>
                      </a:r>
                    </a:p>
                  </a:txBody>
                  <a:tcPr marL="121900" marR="121900" marT="121900" marB="121900"/>
                </a:tc>
                <a:tc>
                  <a:txBody>
                    <a:bodyPr/>
                    <a:lstStyle/>
                    <a:p>
                      <a:pPr marL="0" lvl="0" indent="0" algn="ctr" rtl="0">
                        <a:spcBef>
                          <a:spcPts val="0"/>
                        </a:spcBef>
                        <a:spcAft>
                          <a:spcPts val="0"/>
                        </a:spcAft>
                        <a:buNone/>
                      </a:pPr>
                      <a:r>
                        <a:rPr lang="en-GB" sz="2000" dirty="0" err="1"/>
                        <a:t>在线实验室</a:t>
                      </a:r>
                      <a:endParaRPr lang="en-GB" sz="2000" dirty="0"/>
                    </a:p>
                  </a:txBody>
                  <a:tcPr marL="121900" marR="121900" marT="121900" marB="121900"/>
                </a:tc>
                <a:extLst>
                  <a:ext uri="{0D108BD9-81ED-4DB2-BD59-A6C34878D82A}">
                    <a16:rowId xmlns:a16="http://schemas.microsoft.com/office/drawing/2014/main" val="10002"/>
                  </a:ext>
                </a:extLst>
              </a:tr>
            </a:tbl>
          </a:graphicData>
        </a:graphic>
      </p:graphicFrame>
      <p:sp>
        <p:nvSpPr>
          <p:cNvPr id="1107" name="Google Shape;1107;p119"/>
          <p:cNvSpPr txBox="1"/>
          <p:nvPr/>
        </p:nvSpPr>
        <p:spPr>
          <a:xfrm>
            <a:off x="4452468" y="4812315"/>
            <a:ext cx="638400" cy="287675"/>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865">
              <a:solidFill>
                <a:schemeClr val="tx1"/>
              </a:solidFill>
            </a:endParaRPr>
          </a:p>
        </p:txBody>
      </p:sp>
      <p:sp>
        <p:nvSpPr>
          <p:cNvPr id="1108" name="Google Shape;1108;p119"/>
          <p:cNvSpPr/>
          <p:nvPr/>
        </p:nvSpPr>
        <p:spPr>
          <a:xfrm>
            <a:off x="9235762" y="4356392"/>
            <a:ext cx="1093600" cy="350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200" dirty="0" err="1">
                <a:solidFill>
                  <a:schemeClr val="tx1"/>
                </a:solidFill>
              </a:rPr>
              <a:t>云端实验室</a:t>
            </a:r>
            <a:endParaRPr lang="en-GB" sz="1200" dirty="0">
              <a:solidFill>
                <a:schemeClr val="tx1"/>
              </a:solidFill>
            </a:endParaRPr>
          </a:p>
        </p:txBody>
      </p:sp>
      <p:sp>
        <p:nvSpPr>
          <p:cNvPr id="7" name="文本框 0"/>
          <p:cNvSpPr txBox="1"/>
          <p:nvPr/>
        </p:nvSpPr>
        <p:spPr>
          <a:xfrm>
            <a:off x="415290" y="1953895"/>
            <a:ext cx="5642610" cy="829945"/>
          </a:xfrm>
          <a:prstGeom prst="rect">
            <a:avLst/>
          </a:prstGeom>
          <a:noFill/>
        </p:spPr>
        <p:txBody>
          <a:bodyPr wrap="square" rtlCol="0" anchor="t">
            <a:spAutoFit/>
          </a:bodyPr>
          <a:lstStyle/>
          <a:p>
            <a:r>
              <a:rPr lang="zh-CN" altLang="en-US" sz="2400"/>
              <a:t>配置了必要的软件和硬件资源，用于教学、研究或开发的环境。</a:t>
            </a:r>
          </a:p>
        </p:txBody>
      </p:sp>
      <p:sp>
        <p:nvSpPr>
          <p:cNvPr id="2" name="文本框 1"/>
          <p:cNvSpPr txBox="1"/>
          <p:nvPr>
            <p:custDataLst>
              <p:tags r:id="rId2"/>
            </p:custDataLst>
          </p:nvPr>
        </p:nvSpPr>
        <p:spPr>
          <a:xfrm>
            <a:off x="542290" y="3253740"/>
            <a:ext cx="5642610" cy="829945"/>
          </a:xfrm>
          <a:prstGeom prst="rect">
            <a:avLst/>
          </a:prstGeom>
          <a:noFill/>
        </p:spPr>
        <p:txBody>
          <a:bodyPr wrap="square" rtlCol="0" anchor="t">
            <a:spAutoFit/>
          </a:bodyPr>
          <a:lstStyle/>
          <a:p>
            <a:r>
              <a:rPr lang="zh-CN" altLang="en-US" sz="2400"/>
              <a:t>案例：</a:t>
            </a:r>
            <a:r>
              <a:rPr lang="en-US" altLang="zh-CN" sz="2400"/>
              <a:t>c</a:t>
            </a:r>
            <a:r>
              <a:rPr lang="zh-CN" altLang="en-US" sz="2400"/>
              <a:t>语言执行过程</a:t>
            </a:r>
          </a:p>
          <a:p>
            <a:r>
              <a:rPr lang="en-US" altLang="zh-CN" sz="2400"/>
              <a:t>IDE+</a:t>
            </a:r>
            <a:r>
              <a:rPr lang="zh-CN" altLang="en-US" sz="2400"/>
              <a:t>编译器</a:t>
            </a:r>
            <a:r>
              <a:rPr lang="en-US" altLang="zh-CN" sz="2400"/>
              <a:t>+</a:t>
            </a:r>
            <a:r>
              <a:rPr lang="zh-CN" altLang="en-US" sz="2400"/>
              <a:t>操作系统</a:t>
            </a:r>
            <a:r>
              <a:rPr lang="en-US" altLang="zh-CN" sz="2400"/>
              <a:t>+</a:t>
            </a:r>
            <a:r>
              <a:rPr lang="zh-CN" altLang="en-US" sz="2400"/>
              <a:t>硬件设施</a:t>
            </a:r>
          </a:p>
        </p:txBody>
      </p:sp>
      <p:sp>
        <p:nvSpPr>
          <p:cNvPr id="3" name="矩形 2"/>
          <p:cNvSpPr/>
          <p:nvPr/>
        </p:nvSpPr>
        <p:spPr>
          <a:xfrm>
            <a:off x="542291" y="4383543"/>
            <a:ext cx="4617539" cy="42015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IDE</a:t>
            </a:r>
          </a:p>
        </p:txBody>
      </p:sp>
      <p:sp>
        <p:nvSpPr>
          <p:cNvPr id="4" name="矩形 3"/>
          <p:cNvSpPr/>
          <p:nvPr>
            <p:custDataLst>
              <p:tags r:id="rId3"/>
            </p:custDataLst>
          </p:nvPr>
        </p:nvSpPr>
        <p:spPr>
          <a:xfrm>
            <a:off x="542290" y="4910565"/>
            <a:ext cx="4617539" cy="42015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t>编译器</a:t>
            </a:r>
          </a:p>
        </p:txBody>
      </p:sp>
      <p:sp>
        <p:nvSpPr>
          <p:cNvPr id="5" name="矩形 4"/>
          <p:cNvSpPr/>
          <p:nvPr>
            <p:custDataLst>
              <p:tags r:id="rId4"/>
            </p:custDataLst>
          </p:nvPr>
        </p:nvSpPr>
        <p:spPr>
          <a:xfrm>
            <a:off x="542290" y="5455007"/>
            <a:ext cx="4617539" cy="42015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t>操作系统</a:t>
            </a:r>
          </a:p>
        </p:txBody>
      </p:sp>
      <p:sp>
        <p:nvSpPr>
          <p:cNvPr id="6" name="矩形 5"/>
          <p:cNvSpPr/>
          <p:nvPr>
            <p:custDataLst>
              <p:tags r:id="rId5"/>
            </p:custDataLst>
          </p:nvPr>
        </p:nvSpPr>
        <p:spPr>
          <a:xfrm>
            <a:off x="542290" y="6000335"/>
            <a:ext cx="4617539" cy="42015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t>硬件基础设施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0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 grpId="0" build="p"/>
      <p:bldP spid="1105" grpId="1" build="p"/>
      <p:bldP spid="11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Shape 1112"/>
        <p:cNvGrpSpPr/>
        <p:nvPr/>
      </p:nvGrpSpPr>
      <p:grpSpPr>
        <a:xfrm>
          <a:off x="0" y="0"/>
          <a:ext cx="0" cy="0"/>
          <a:chOff x="0" y="0"/>
          <a:chExt cx="0" cy="0"/>
        </a:xfrm>
      </p:grpSpPr>
      <p:sp>
        <p:nvSpPr>
          <p:cNvPr id="1113" name="Google Shape;1113;p120"/>
          <p:cNvSpPr txBox="1">
            <a:spLocks noGrp="1"/>
          </p:cNvSpPr>
          <p:nvPr>
            <p:ph type="title"/>
          </p:nvPr>
        </p:nvSpPr>
        <p:spPr>
          <a:xfrm>
            <a:off x="415600" y="85367"/>
            <a:ext cx="11360800" cy="7636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GB" b="1"/>
              <a:t>实验环境</a:t>
            </a:r>
            <a:endParaRPr b="1"/>
          </a:p>
        </p:txBody>
      </p:sp>
      <p:graphicFrame>
        <p:nvGraphicFramePr>
          <p:cNvPr id="1114" name="Google Shape;1114;p120"/>
          <p:cNvGraphicFramePr/>
          <p:nvPr>
            <p:custDataLst>
              <p:tags r:id="rId1"/>
            </p:custDataLst>
          </p:nvPr>
        </p:nvGraphicFramePr>
        <p:xfrm>
          <a:off x="313690" y="915670"/>
          <a:ext cx="11515090" cy="5462270"/>
        </p:xfrm>
        <a:graphic>
          <a:graphicData uri="http://schemas.openxmlformats.org/drawingml/2006/table">
            <a:tbl>
              <a:tblPr>
                <a:noFill/>
                <a:tableStyleId>{AEE75C2A-A5D1-49DB-92C1-2E396E23AF20}</a:tableStyleId>
              </a:tblPr>
              <a:tblGrid>
                <a:gridCol w="1158875">
                  <a:extLst>
                    <a:ext uri="{9D8B030D-6E8A-4147-A177-3AD203B41FA5}">
                      <a16:colId xmlns:a16="http://schemas.microsoft.com/office/drawing/2014/main" val="20000"/>
                    </a:ext>
                  </a:extLst>
                </a:gridCol>
                <a:gridCol w="5405120">
                  <a:extLst>
                    <a:ext uri="{9D8B030D-6E8A-4147-A177-3AD203B41FA5}">
                      <a16:colId xmlns:a16="http://schemas.microsoft.com/office/drawing/2014/main" val="20001"/>
                    </a:ext>
                  </a:extLst>
                </a:gridCol>
                <a:gridCol w="4951095">
                  <a:extLst>
                    <a:ext uri="{9D8B030D-6E8A-4147-A177-3AD203B41FA5}">
                      <a16:colId xmlns:a16="http://schemas.microsoft.com/office/drawing/2014/main" val="20002"/>
                    </a:ext>
                  </a:extLst>
                </a:gridCol>
              </a:tblGrid>
              <a:tr h="622935">
                <a:tc>
                  <a:txBody>
                    <a:bodyPr/>
                    <a:lstStyle/>
                    <a:p>
                      <a:pPr marL="0" lvl="0" indent="0" algn="ctr" rtl="0">
                        <a:spcBef>
                          <a:spcPts val="0"/>
                        </a:spcBef>
                        <a:spcAft>
                          <a:spcPts val="0"/>
                        </a:spcAft>
                        <a:buNone/>
                      </a:pPr>
                      <a:endParaRPr sz="2485"/>
                    </a:p>
                  </a:txBody>
                  <a:tcPr marL="121900" marR="121900" marT="121900" marB="121900" anchor="ctr"/>
                </a:tc>
                <a:tc>
                  <a:txBody>
                    <a:bodyPr/>
                    <a:lstStyle/>
                    <a:p>
                      <a:pPr marL="0" lvl="0" indent="0" algn="ctr" rtl="0">
                        <a:spcBef>
                          <a:spcPts val="0"/>
                        </a:spcBef>
                        <a:spcAft>
                          <a:spcPts val="0"/>
                        </a:spcAft>
                        <a:buNone/>
                      </a:pPr>
                      <a:r>
                        <a:rPr lang="en-GB" sz="1335"/>
                        <a:t>优点</a:t>
                      </a:r>
                      <a:endParaRPr sz="1335"/>
                    </a:p>
                  </a:txBody>
                  <a:tcPr marL="121900" marR="121900" marT="121900" marB="121900" anchor="ctr"/>
                </a:tc>
                <a:tc>
                  <a:txBody>
                    <a:bodyPr/>
                    <a:lstStyle/>
                    <a:p>
                      <a:pPr marL="0" lvl="0" indent="0" algn="ctr" rtl="0">
                        <a:spcBef>
                          <a:spcPts val="0"/>
                        </a:spcBef>
                        <a:spcAft>
                          <a:spcPts val="0"/>
                        </a:spcAft>
                        <a:buNone/>
                      </a:pPr>
                      <a:r>
                        <a:rPr lang="en-GB" sz="1335"/>
                        <a:t>缺点</a:t>
                      </a:r>
                      <a:endParaRPr sz="1335"/>
                    </a:p>
                  </a:txBody>
                  <a:tcPr marL="121900" marR="121900" marT="121900" marB="121900" anchor="ctr"/>
                </a:tc>
                <a:extLst>
                  <a:ext uri="{0D108BD9-81ED-4DB2-BD59-A6C34878D82A}">
                    <a16:rowId xmlns:a16="http://schemas.microsoft.com/office/drawing/2014/main" val="10000"/>
                  </a:ext>
                </a:extLst>
              </a:tr>
              <a:tr h="1158240">
                <a:tc>
                  <a:txBody>
                    <a:bodyPr/>
                    <a:lstStyle/>
                    <a:p>
                      <a:pPr marL="0" lvl="0" indent="0" algn="ctr" rtl="0">
                        <a:spcBef>
                          <a:spcPts val="0"/>
                        </a:spcBef>
                        <a:spcAft>
                          <a:spcPts val="0"/>
                        </a:spcAft>
                        <a:buNone/>
                      </a:pPr>
                      <a:r>
                        <a:rPr lang="en-GB" sz="1200"/>
                        <a:t>物理实验室</a:t>
                      </a:r>
                    </a:p>
                  </a:txBody>
                  <a:tcPr marL="121900" marR="121900" marT="121900" marB="121900" anchor="ctr"/>
                </a:tc>
                <a:tc>
                  <a:txBody>
                    <a:bodyPr/>
                    <a:lstStyle/>
                    <a:p>
                      <a:pPr marL="457200" lvl="0" indent="-292100" algn="l" rtl="0">
                        <a:spcBef>
                          <a:spcPts val="0"/>
                        </a:spcBef>
                        <a:spcAft>
                          <a:spcPts val="0"/>
                        </a:spcAft>
                        <a:buSzPts val="1000"/>
                        <a:buChar char="●"/>
                      </a:pPr>
                      <a:r>
                        <a:rPr lang="en-GB" sz="1200"/>
                        <a:t>真实软硬件环境</a:t>
                      </a:r>
                    </a:p>
                  </a:txBody>
                  <a:tcPr marL="121900" marR="121900" marT="121900" marB="121900" anchor="ctr"/>
                </a:tc>
                <a:tc>
                  <a:txBody>
                    <a:bodyPr/>
                    <a:lstStyle/>
                    <a:p>
                      <a:pPr marL="457200" lvl="0" indent="-292100" algn="l" rtl="0">
                        <a:spcBef>
                          <a:spcPts val="0"/>
                        </a:spcBef>
                        <a:spcAft>
                          <a:spcPts val="0"/>
                        </a:spcAft>
                        <a:buSzPts val="1000"/>
                        <a:buChar char="●"/>
                      </a:pPr>
                      <a:r>
                        <a:rPr lang="en-GB" sz="1200"/>
                        <a:t>需要专职管理员，管理和维护成本高</a:t>
                      </a:r>
                      <a:endParaRPr sz="1200"/>
                    </a:p>
                    <a:p>
                      <a:pPr marL="457200" lvl="0" indent="-292100" algn="l" rtl="0">
                        <a:spcBef>
                          <a:spcPts val="0"/>
                        </a:spcBef>
                        <a:spcAft>
                          <a:spcPts val="0"/>
                        </a:spcAft>
                        <a:buSzPts val="1000"/>
                        <a:buChar char="●"/>
                      </a:pPr>
                      <a:r>
                        <a:rPr lang="en-GB" sz="1200"/>
                        <a:t>需要购买专门的软硬件，必须预约使用，同时只能被一个人使用，资源利用率较低</a:t>
                      </a:r>
                      <a:endParaRPr sz="1200"/>
                    </a:p>
                    <a:p>
                      <a:pPr marL="457200" lvl="0" indent="-292100" algn="l" rtl="0">
                        <a:spcBef>
                          <a:spcPts val="0"/>
                        </a:spcBef>
                        <a:spcAft>
                          <a:spcPts val="0"/>
                        </a:spcAft>
                        <a:buSzPts val="1000"/>
                        <a:buChar char="●"/>
                      </a:pPr>
                      <a:r>
                        <a:rPr lang="en-GB" sz="1200"/>
                        <a:t>实验配置时间长，不支持快速、灵活地动态配置；不同实验可能存在配置和运行冲突，系统安全性存在问题</a:t>
                      </a:r>
                    </a:p>
                  </a:txBody>
                  <a:tcPr marL="121900" marR="121900" marT="121900" marB="121900" anchor="ctr"/>
                </a:tc>
                <a:extLst>
                  <a:ext uri="{0D108BD9-81ED-4DB2-BD59-A6C34878D82A}">
                    <a16:rowId xmlns:a16="http://schemas.microsoft.com/office/drawing/2014/main" val="10001"/>
                  </a:ext>
                </a:extLst>
              </a:tr>
              <a:tr h="792480">
                <a:tc>
                  <a:txBody>
                    <a:bodyPr/>
                    <a:lstStyle/>
                    <a:p>
                      <a:pPr marL="0" lvl="0" indent="0" algn="ctr" rtl="0">
                        <a:spcBef>
                          <a:spcPts val="0"/>
                        </a:spcBef>
                        <a:spcAft>
                          <a:spcPts val="0"/>
                        </a:spcAft>
                        <a:buNone/>
                      </a:pPr>
                      <a:r>
                        <a:rPr lang="en-GB" sz="1200"/>
                        <a:t>远程实验室</a:t>
                      </a:r>
                    </a:p>
                  </a:txBody>
                  <a:tcPr marL="121900" marR="121900" marT="121900" marB="121900" anchor="ctr"/>
                </a:tc>
                <a:tc>
                  <a:txBody>
                    <a:bodyPr/>
                    <a:lstStyle/>
                    <a:p>
                      <a:pPr marL="457200" lvl="0" indent="-292100" algn="l" rtl="0">
                        <a:spcBef>
                          <a:spcPts val="0"/>
                        </a:spcBef>
                        <a:spcAft>
                          <a:spcPts val="0"/>
                        </a:spcAft>
                        <a:buSzPts val="1000"/>
                        <a:buChar char="●"/>
                      </a:pPr>
                      <a:r>
                        <a:rPr lang="en-GB" sz="1200"/>
                        <a:t>真实软硬件环境</a:t>
                      </a:r>
                      <a:endParaRPr sz="1200"/>
                    </a:p>
                    <a:p>
                      <a:pPr marL="457200" lvl="0" indent="-292100" algn="l" rtl="0">
                        <a:spcBef>
                          <a:spcPts val="0"/>
                        </a:spcBef>
                        <a:spcAft>
                          <a:spcPts val="0"/>
                        </a:spcAft>
                        <a:buSzPts val="1000"/>
                        <a:buChar char="●"/>
                      </a:pPr>
                      <a:r>
                        <a:rPr lang="en-GB" sz="1200"/>
                        <a:t>系统和实验管理由服务方提供，节约成本</a:t>
                      </a:r>
                      <a:endParaRPr sz="1200"/>
                    </a:p>
                    <a:p>
                      <a:pPr marL="457200" lvl="0" indent="-292100" algn="l" rtl="0">
                        <a:spcBef>
                          <a:spcPts val="0"/>
                        </a:spcBef>
                        <a:spcAft>
                          <a:spcPts val="0"/>
                        </a:spcAft>
                        <a:buSzPts val="1000"/>
                        <a:buChar char="●"/>
                      </a:pPr>
                      <a:r>
                        <a:rPr lang="en-GB" sz="1200"/>
                        <a:t>随时随地做实验，资源利用率较高</a:t>
                      </a:r>
                    </a:p>
                  </a:txBody>
                  <a:tcPr marL="121900" marR="121900" marT="121900" marB="121900" anchor="ctr"/>
                </a:tc>
                <a:tc>
                  <a:txBody>
                    <a:bodyPr/>
                    <a:lstStyle/>
                    <a:p>
                      <a:pPr marL="457200" lvl="0" indent="-292100" algn="l" rtl="0">
                        <a:spcBef>
                          <a:spcPts val="0"/>
                        </a:spcBef>
                        <a:spcAft>
                          <a:spcPts val="0"/>
                        </a:spcAft>
                        <a:buSzPts val="1000"/>
                        <a:buChar char="●"/>
                      </a:pPr>
                      <a:r>
                        <a:rPr lang="en-GB" sz="1200"/>
                        <a:t>必须预约使用，同时只能被一个人使用</a:t>
                      </a:r>
                      <a:endParaRPr sz="1200"/>
                    </a:p>
                    <a:p>
                      <a:pPr marL="457200" lvl="0" indent="-292100" algn="l" rtl="0">
                        <a:spcBef>
                          <a:spcPts val="0"/>
                        </a:spcBef>
                        <a:spcAft>
                          <a:spcPts val="0"/>
                        </a:spcAft>
                        <a:buSzPts val="1000"/>
                        <a:buChar char="●"/>
                      </a:pPr>
                      <a:r>
                        <a:rPr lang="en-GB" sz="1200"/>
                        <a:t>实验配置时间长，不支持快速、灵活地动态配置；不同实验可能存在配置和运行冲突，系统安全性存在问题</a:t>
                      </a:r>
                    </a:p>
                  </a:txBody>
                  <a:tcPr marL="121900" marR="121900" marT="121900" marB="121900" anchor="ctr"/>
                </a:tc>
                <a:extLst>
                  <a:ext uri="{0D108BD9-81ED-4DB2-BD59-A6C34878D82A}">
                    <a16:rowId xmlns:a16="http://schemas.microsoft.com/office/drawing/2014/main" val="10002"/>
                  </a:ext>
                </a:extLst>
              </a:tr>
              <a:tr h="1120775">
                <a:tc>
                  <a:txBody>
                    <a:bodyPr/>
                    <a:lstStyle/>
                    <a:p>
                      <a:pPr marL="0" lvl="0" indent="0" algn="ctr" rtl="0">
                        <a:spcBef>
                          <a:spcPts val="0"/>
                        </a:spcBef>
                        <a:spcAft>
                          <a:spcPts val="0"/>
                        </a:spcAft>
                        <a:buNone/>
                      </a:pPr>
                      <a:r>
                        <a:rPr lang="en-GB" sz="1200"/>
                        <a:t>本地</a:t>
                      </a:r>
                      <a:endParaRPr sz="1200"/>
                    </a:p>
                    <a:p>
                      <a:pPr marL="0" lvl="0" indent="0" algn="ctr" rtl="0">
                        <a:spcBef>
                          <a:spcPts val="0"/>
                        </a:spcBef>
                        <a:spcAft>
                          <a:spcPts val="0"/>
                        </a:spcAft>
                        <a:buNone/>
                      </a:pPr>
                      <a:r>
                        <a:rPr lang="en-GB" sz="1200"/>
                        <a:t>虚拟实验室</a:t>
                      </a:r>
                    </a:p>
                  </a:txBody>
                  <a:tcPr marL="121900" marR="121900" marT="121900" marB="121900" anchor="ctr"/>
                </a:tc>
                <a:tc>
                  <a:txBody>
                    <a:bodyPr/>
                    <a:lstStyle/>
                    <a:p>
                      <a:pPr marL="457200" lvl="0" indent="-292100" algn="l" rtl="0">
                        <a:spcBef>
                          <a:spcPts val="0"/>
                        </a:spcBef>
                        <a:spcAft>
                          <a:spcPts val="0"/>
                        </a:spcAft>
                        <a:buSzPts val="1000"/>
                        <a:buChar char="●"/>
                      </a:pPr>
                      <a:r>
                        <a:rPr lang="en-GB" sz="1200"/>
                        <a:t>方便地安装、配置和运行实验，保证主机安全</a:t>
                      </a:r>
                    </a:p>
                  </a:txBody>
                  <a:tcPr marL="121900" marR="121900" marT="121900" marB="121900" anchor="ctr"/>
                </a:tc>
                <a:tc>
                  <a:txBody>
                    <a:bodyPr/>
                    <a:lstStyle/>
                    <a:p>
                      <a:pPr marL="457200" lvl="0" indent="-292100" algn="l" rtl="0">
                        <a:spcBef>
                          <a:spcPts val="0"/>
                        </a:spcBef>
                        <a:spcAft>
                          <a:spcPts val="0"/>
                        </a:spcAft>
                        <a:buSzPts val="1000"/>
                        <a:buChar char="●"/>
                      </a:pPr>
                      <a:r>
                        <a:rPr lang="en-GB" sz="1200"/>
                        <a:t>需要专职管理员，管理和维护成本高</a:t>
                      </a:r>
                      <a:endParaRPr sz="1200"/>
                    </a:p>
                    <a:p>
                      <a:pPr marL="457200" lvl="0" indent="-292100" algn="l" rtl="0">
                        <a:spcBef>
                          <a:spcPts val="0"/>
                        </a:spcBef>
                        <a:spcAft>
                          <a:spcPts val="0"/>
                        </a:spcAft>
                        <a:buSzPts val="1000"/>
                        <a:buChar char="●"/>
                      </a:pPr>
                      <a:r>
                        <a:rPr lang="en-GB" sz="1200"/>
                        <a:t>需要预约使用，同时只能被一个人使用，资源利用率较低</a:t>
                      </a:r>
                      <a:endParaRPr sz="1200"/>
                    </a:p>
                    <a:p>
                      <a:pPr marL="457200" lvl="0" indent="-292100" algn="l" rtl="0">
                        <a:spcBef>
                          <a:spcPts val="0"/>
                        </a:spcBef>
                        <a:spcAft>
                          <a:spcPts val="0"/>
                        </a:spcAft>
                        <a:buSzPts val="1000"/>
                        <a:buChar char="●"/>
                      </a:pPr>
                      <a:r>
                        <a:rPr lang="en-GB" sz="1200"/>
                        <a:t>每门课程实验需要实现专门的仿真环境，开发成本高；仿真损失真实情景和信息</a:t>
                      </a:r>
                    </a:p>
                  </a:txBody>
                  <a:tcPr marL="121900" marR="121900" marT="121900" marB="121900" anchor="ctr"/>
                </a:tc>
                <a:extLst>
                  <a:ext uri="{0D108BD9-81ED-4DB2-BD59-A6C34878D82A}">
                    <a16:rowId xmlns:a16="http://schemas.microsoft.com/office/drawing/2014/main" val="10003"/>
                  </a:ext>
                </a:extLst>
              </a:tr>
              <a:tr h="792480">
                <a:tc>
                  <a:txBody>
                    <a:bodyPr/>
                    <a:lstStyle/>
                    <a:p>
                      <a:pPr marL="0" lvl="0" indent="0" algn="ctr" rtl="0">
                        <a:spcBef>
                          <a:spcPts val="0"/>
                        </a:spcBef>
                        <a:spcAft>
                          <a:spcPts val="0"/>
                        </a:spcAft>
                        <a:buNone/>
                      </a:pPr>
                      <a:r>
                        <a:rPr lang="en-GB" sz="1200"/>
                        <a:t>在线实验室</a:t>
                      </a:r>
                    </a:p>
                  </a:txBody>
                  <a:tcPr marL="121900" marR="121900" marT="121900" marB="121900" anchor="ctr"/>
                </a:tc>
                <a:tc>
                  <a:txBody>
                    <a:bodyPr/>
                    <a:lstStyle/>
                    <a:p>
                      <a:pPr marL="457200" lvl="0" indent="-292100" algn="l" rtl="0">
                        <a:spcBef>
                          <a:spcPts val="0"/>
                        </a:spcBef>
                        <a:spcAft>
                          <a:spcPts val="0"/>
                        </a:spcAft>
                        <a:buSzPts val="1000"/>
                        <a:buChar char="●"/>
                      </a:pPr>
                      <a:r>
                        <a:rPr lang="en-GB" sz="1200"/>
                        <a:t>系统和实验管理由服务方提供，节约成本</a:t>
                      </a:r>
                      <a:endParaRPr sz="1200"/>
                    </a:p>
                    <a:p>
                      <a:pPr marL="457200" lvl="0" indent="-292100" algn="l" rtl="0">
                        <a:spcBef>
                          <a:spcPts val="0"/>
                        </a:spcBef>
                        <a:spcAft>
                          <a:spcPts val="0"/>
                        </a:spcAft>
                        <a:buSzPts val="1000"/>
                        <a:buChar char="●"/>
                      </a:pPr>
                      <a:r>
                        <a:rPr lang="en-GB" sz="1200"/>
                        <a:t>随时随地做实验，资源利用率较高</a:t>
                      </a:r>
                    </a:p>
                  </a:txBody>
                  <a:tcPr marL="121900" marR="121900" marT="121900" marB="121900" anchor="ctr"/>
                </a:tc>
                <a:tc>
                  <a:txBody>
                    <a:bodyPr/>
                    <a:lstStyle/>
                    <a:p>
                      <a:pPr marL="457200" lvl="0" indent="-292100" algn="l" rtl="0">
                        <a:spcBef>
                          <a:spcPts val="0"/>
                        </a:spcBef>
                        <a:spcAft>
                          <a:spcPts val="0"/>
                        </a:spcAft>
                        <a:buSzPts val="1000"/>
                        <a:buChar char="●"/>
                      </a:pPr>
                      <a:r>
                        <a:rPr lang="en-GB" sz="1200"/>
                        <a:t>每种实验需要不同的软件仿真环境，开发成本高；仿真程度不一定理想</a:t>
                      </a:r>
                      <a:endParaRPr sz="1200"/>
                    </a:p>
                    <a:p>
                      <a:pPr marL="457200" lvl="0" indent="-292100" algn="l" rtl="0">
                        <a:spcBef>
                          <a:spcPts val="0"/>
                        </a:spcBef>
                        <a:spcAft>
                          <a:spcPts val="0"/>
                        </a:spcAft>
                        <a:buSzPts val="1000"/>
                        <a:buChar char="●"/>
                      </a:pPr>
                      <a:r>
                        <a:rPr lang="en-GB" sz="1200"/>
                        <a:t>需要一定的网络带宽保证</a:t>
                      </a:r>
                    </a:p>
                  </a:txBody>
                  <a:tcPr marL="121900" marR="121900" marT="121900" marB="121900" anchor="ctr"/>
                </a:tc>
                <a:extLst>
                  <a:ext uri="{0D108BD9-81ED-4DB2-BD59-A6C34878D82A}">
                    <a16:rowId xmlns:a16="http://schemas.microsoft.com/office/drawing/2014/main" val="10004"/>
                  </a:ext>
                </a:extLst>
              </a:tr>
              <a:tr h="975360">
                <a:tc>
                  <a:txBody>
                    <a:bodyPr/>
                    <a:lstStyle/>
                    <a:p>
                      <a:pPr marL="0" lvl="0" indent="0" algn="ctr" rtl="0">
                        <a:spcBef>
                          <a:spcPts val="0"/>
                        </a:spcBef>
                        <a:spcAft>
                          <a:spcPts val="0"/>
                        </a:spcAft>
                        <a:buNone/>
                      </a:pPr>
                      <a:r>
                        <a:rPr lang="en-GB" sz="1200"/>
                        <a:t>云端实验室</a:t>
                      </a:r>
                    </a:p>
                  </a:txBody>
                  <a:tcPr marL="121900" marR="121900" marT="121900" marB="121900" anchor="ctr"/>
                </a:tc>
                <a:tc>
                  <a:txBody>
                    <a:bodyPr/>
                    <a:lstStyle/>
                    <a:p>
                      <a:pPr marL="457200" lvl="0" indent="-292100" algn="l" rtl="0">
                        <a:spcBef>
                          <a:spcPts val="0"/>
                        </a:spcBef>
                        <a:spcAft>
                          <a:spcPts val="0"/>
                        </a:spcAft>
                        <a:buSzPts val="1000"/>
                        <a:buChar char="●"/>
                      </a:pPr>
                      <a:r>
                        <a:rPr lang="en-GB" sz="1200"/>
                        <a:t>实验成为服务，用户按需使用实验服务，根据使用量付费</a:t>
                      </a:r>
                      <a:endParaRPr sz="1200"/>
                    </a:p>
                    <a:p>
                      <a:pPr marL="457200" lvl="0" indent="-292100" algn="l" rtl="0">
                        <a:spcBef>
                          <a:spcPts val="0"/>
                        </a:spcBef>
                        <a:spcAft>
                          <a:spcPts val="0"/>
                        </a:spcAft>
                        <a:buSzPts val="1000"/>
                        <a:buChar char="●"/>
                      </a:pPr>
                      <a:r>
                        <a:rPr lang="en-GB" sz="1200"/>
                        <a:t>应用虚拟机或者容器技术构建标准化的真实或者虚拟实验环境，既可以操作真实；实验应用无缝迁移，实现实验超市</a:t>
                      </a:r>
                      <a:endParaRPr sz="1200"/>
                    </a:p>
                    <a:p>
                      <a:pPr marL="457200" lvl="0" indent="-292100" algn="l" rtl="0">
                        <a:spcBef>
                          <a:spcPts val="0"/>
                        </a:spcBef>
                        <a:spcAft>
                          <a:spcPts val="0"/>
                        </a:spcAft>
                        <a:buSzPts val="1000"/>
                        <a:buChar char="●"/>
                      </a:pPr>
                      <a:r>
                        <a:rPr lang="en-GB" sz="1200"/>
                        <a:t>支持大规模用户随时随地做实验，资源利用率高</a:t>
                      </a:r>
                    </a:p>
                  </a:txBody>
                  <a:tcPr marL="121900" marR="121900" marT="121900" marB="121900" anchor="ctr"/>
                </a:tc>
                <a:tc>
                  <a:txBody>
                    <a:bodyPr/>
                    <a:lstStyle/>
                    <a:p>
                      <a:pPr marL="457200" lvl="0" indent="-292100" algn="l" rtl="0">
                        <a:spcBef>
                          <a:spcPts val="0"/>
                        </a:spcBef>
                        <a:spcAft>
                          <a:spcPts val="0"/>
                        </a:spcAft>
                        <a:buSzPts val="1000"/>
                        <a:buChar char="●"/>
                      </a:pPr>
                      <a:r>
                        <a:rPr lang="en-GB" sz="1200"/>
                        <a:t>需要网络带宽保证</a:t>
                      </a:r>
                    </a:p>
                  </a:txBody>
                  <a:tcPr marL="121900" marR="121900" marT="121900" marB="12190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Shape 1118"/>
        <p:cNvGrpSpPr/>
        <p:nvPr/>
      </p:nvGrpSpPr>
      <p:grpSpPr>
        <a:xfrm>
          <a:off x="0" y="0"/>
          <a:ext cx="0" cy="0"/>
          <a:chOff x="0" y="0"/>
          <a:chExt cx="0" cy="0"/>
        </a:xfrm>
      </p:grpSpPr>
      <p:sp>
        <p:nvSpPr>
          <p:cNvPr id="1119" name="Google Shape;1119;p12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GB" b="1"/>
              <a:t>云端实验环境实现技术</a:t>
            </a:r>
            <a:endParaRPr b="1"/>
          </a:p>
        </p:txBody>
      </p:sp>
      <p:pic>
        <p:nvPicPr>
          <p:cNvPr id="1120" name="Google Shape;1120;p121" descr="1.png"/>
          <p:cNvPicPr preferRelativeResize="0"/>
          <p:nvPr/>
        </p:nvPicPr>
        <p:blipFill>
          <a:blip r:embed="rId5"/>
          <a:stretch>
            <a:fillRect/>
          </a:stretch>
        </p:blipFill>
        <p:spPr>
          <a:xfrm>
            <a:off x="565984" y="1400700"/>
            <a:ext cx="3009900" cy="1981200"/>
          </a:xfrm>
          <a:prstGeom prst="rect">
            <a:avLst/>
          </a:prstGeom>
          <a:noFill/>
          <a:ln>
            <a:noFill/>
          </a:ln>
        </p:spPr>
      </p:pic>
      <p:pic>
        <p:nvPicPr>
          <p:cNvPr id="1121" name="Google Shape;1121;p121" descr="1.png"/>
          <p:cNvPicPr preferRelativeResize="0"/>
          <p:nvPr/>
        </p:nvPicPr>
        <p:blipFill>
          <a:blip r:embed="rId6"/>
          <a:stretch>
            <a:fillRect/>
          </a:stretch>
        </p:blipFill>
        <p:spPr>
          <a:xfrm>
            <a:off x="4029200" y="1559451"/>
            <a:ext cx="2959100" cy="1663700"/>
          </a:xfrm>
          <a:prstGeom prst="rect">
            <a:avLst/>
          </a:prstGeom>
          <a:noFill/>
          <a:ln>
            <a:noFill/>
          </a:ln>
        </p:spPr>
      </p:pic>
      <p:sp>
        <p:nvSpPr>
          <p:cNvPr id="1122" name="Google Shape;1122;p121"/>
          <p:cNvSpPr txBox="1"/>
          <p:nvPr/>
        </p:nvSpPr>
        <p:spPr>
          <a:xfrm>
            <a:off x="699800" y="3293000"/>
            <a:ext cx="2717200" cy="542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GB" sz="1865"/>
              <a:t>虚拟机</a:t>
            </a:r>
          </a:p>
        </p:txBody>
      </p:sp>
      <p:sp>
        <p:nvSpPr>
          <p:cNvPr id="1123" name="Google Shape;1123;p121"/>
          <p:cNvSpPr txBox="1"/>
          <p:nvPr/>
        </p:nvSpPr>
        <p:spPr>
          <a:xfrm>
            <a:off x="4137533" y="3147000"/>
            <a:ext cx="2850800" cy="542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GB" sz="1865"/>
              <a:t>容器</a:t>
            </a:r>
          </a:p>
        </p:txBody>
      </p:sp>
      <p:pic>
        <p:nvPicPr>
          <p:cNvPr id="1124" name="Google Shape;1124;p121" descr="1.png"/>
          <p:cNvPicPr preferRelativeResize="0"/>
          <p:nvPr/>
        </p:nvPicPr>
        <p:blipFill>
          <a:blip r:embed="rId7"/>
          <a:stretch>
            <a:fillRect/>
          </a:stretch>
        </p:blipFill>
        <p:spPr>
          <a:xfrm>
            <a:off x="7712400" y="38933"/>
            <a:ext cx="4267200" cy="1981200"/>
          </a:xfrm>
          <a:prstGeom prst="rect">
            <a:avLst/>
          </a:prstGeom>
          <a:noFill/>
          <a:ln>
            <a:noFill/>
          </a:ln>
        </p:spPr>
      </p:pic>
      <p:pic>
        <p:nvPicPr>
          <p:cNvPr id="1125" name="Google Shape;1125;p121" descr="1.png"/>
          <p:cNvPicPr preferRelativeResize="0"/>
          <p:nvPr/>
        </p:nvPicPr>
        <p:blipFill>
          <a:blip r:embed="rId8"/>
          <a:stretch>
            <a:fillRect/>
          </a:stretch>
        </p:blipFill>
        <p:spPr>
          <a:xfrm>
            <a:off x="7714984" y="3143133"/>
            <a:ext cx="4254500" cy="1625600"/>
          </a:xfrm>
          <a:prstGeom prst="rect">
            <a:avLst/>
          </a:prstGeom>
          <a:noFill/>
          <a:ln>
            <a:noFill/>
          </a:ln>
        </p:spPr>
      </p:pic>
      <p:sp>
        <p:nvSpPr>
          <p:cNvPr id="1126" name="Google Shape;1126;p121"/>
          <p:cNvSpPr txBox="1"/>
          <p:nvPr/>
        </p:nvSpPr>
        <p:spPr>
          <a:xfrm>
            <a:off x="7816600" y="1946033"/>
            <a:ext cx="4058800" cy="1119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1865">
                <a:latin typeface="Proxima Nova"/>
                <a:ea typeface="Proxima Nova"/>
                <a:cs typeface="Proxima Nova"/>
                <a:sym typeface="Proxima Nova"/>
              </a:rPr>
              <a:t>系统容器</a:t>
            </a:r>
            <a:endParaRPr sz="1865">
              <a:latin typeface="Proxima Nova"/>
              <a:ea typeface="Proxima Nova"/>
              <a:cs typeface="Proxima Nova"/>
              <a:sym typeface="Proxima Nova"/>
            </a:endParaRPr>
          </a:p>
          <a:p>
            <a:pPr marL="482600" lvl="0" indent="-342900" algn="l" rtl="0">
              <a:spcBef>
                <a:spcPts val="0"/>
              </a:spcBef>
              <a:spcAft>
                <a:spcPts val="0"/>
              </a:spcAft>
              <a:buSzPts val="1400"/>
              <a:buFont typeface="Wingdings" panose="05000000000000000000" charset="0"/>
              <a:buChar char=""/>
            </a:pPr>
            <a:r>
              <a:rPr lang="en-GB" sz="1865">
                <a:latin typeface="Proxima Nova"/>
                <a:ea typeface="Proxima Nova"/>
                <a:cs typeface="Proxima Nova"/>
                <a:sym typeface="Proxima Nova"/>
              </a:rPr>
              <a:t>OpenVZ</a:t>
            </a:r>
            <a:endParaRPr sz="1865">
              <a:latin typeface="Proxima Nova"/>
              <a:ea typeface="Proxima Nova"/>
              <a:cs typeface="Proxima Nova"/>
              <a:sym typeface="Proxima Nova"/>
            </a:endParaRPr>
          </a:p>
          <a:p>
            <a:pPr marL="482600" lvl="0" indent="-342900" algn="l" rtl="0">
              <a:spcBef>
                <a:spcPts val="0"/>
              </a:spcBef>
              <a:spcAft>
                <a:spcPts val="0"/>
              </a:spcAft>
              <a:buSzPts val="1400"/>
              <a:buFont typeface="Wingdings" panose="05000000000000000000" charset="0"/>
              <a:buChar char=""/>
            </a:pPr>
            <a:r>
              <a:rPr lang="en-GB" sz="1865">
                <a:latin typeface="Proxima Nova"/>
                <a:ea typeface="Proxima Nova"/>
                <a:cs typeface="Proxima Nova"/>
                <a:sym typeface="Proxima Nova"/>
              </a:rPr>
              <a:t>LXC/LXD</a:t>
            </a:r>
          </a:p>
        </p:txBody>
      </p:sp>
      <p:sp>
        <p:nvSpPr>
          <p:cNvPr id="1127" name="Google Shape;1127;p121"/>
          <p:cNvSpPr txBox="1"/>
          <p:nvPr/>
        </p:nvSpPr>
        <p:spPr>
          <a:xfrm>
            <a:off x="7812851" y="4872433"/>
            <a:ext cx="4058800" cy="1119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1865">
                <a:latin typeface="Proxima Nova"/>
                <a:ea typeface="Proxima Nova"/>
                <a:cs typeface="Proxima Nova"/>
                <a:sym typeface="Proxima Nova"/>
              </a:rPr>
              <a:t>应用容器</a:t>
            </a:r>
            <a:endParaRPr sz="1865">
              <a:latin typeface="Proxima Nova"/>
              <a:ea typeface="Proxima Nova"/>
              <a:cs typeface="Proxima Nova"/>
              <a:sym typeface="Proxima Nova"/>
            </a:endParaRPr>
          </a:p>
          <a:p>
            <a:pPr marL="482600" lvl="0" indent="-342900" algn="l" rtl="0">
              <a:spcBef>
                <a:spcPts val="0"/>
              </a:spcBef>
              <a:spcAft>
                <a:spcPts val="0"/>
              </a:spcAft>
              <a:buSzPts val="1400"/>
              <a:buFont typeface="Wingdings" panose="05000000000000000000" charset="0"/>
              <a:buChar char=""/>
            </a:pPr>
            <a:r>
              <a:rPr lang="en-GB" sz="1865">
                <a:latin typeface="Proxima Nova"/>
                <a:ea typeface="Proxima Nova"/>
                <a:cs typeface="Proxima Nova"/>
                <a:sym typeface="Proxima Nova"/>
              </a:rPr>
              <a:t>Docker</a:t>
            </a:r>
            <a:endParaRPr sz="1865">
              <a:latin typeface="Proxima Nova"/>
              <a:ea typeface="Proxima Nova"/>
              <a:cs typeface="Proxima Nova"/>
              <a:sym typeface="Proxima Nova"/>
            </a:endParaRPr>
          </a:p>
          <a:p>
            <a:pPr marL="482600" lvl="0" indent="-342900" algn="l" rtl="0">
              <a:spcBef>
                <a:spcPts val="0"/>
              </a:spcBef>
              <a:spcAft>
                <a:spcPts val="0"/>
              </a:spcAft>
              <a:buSzPts val="1400"/>
              <a:buFont typeface="Wingdings" panose="05000000000000000000" charset="0"/>
              <a:buChar char=""/>
            </a:pPr>
            <a:r>
              <a:rPr lang="en-GB" sz="1865">
                <a:latin typeface="Proxima Nova"/>
                <a:ea typeface="Proxima Nova"/>
                <a:cs typeface="Proxima Nova"/>
                <a:sym typeface="Proxima Nova"/>
              </a:rPr>
              <a:t>rkt</a:t>
            </a:r>
          </a:p>
        </p:txBody>
      </p:sp>
      <p:graphicFrame>
        <p:nvGraphicFramePr>
          <p:cNvPr id="1128" name="Google Shape;1128;p121"/>
          <p:cNvGraphicFramePr/>
          <p:nvPr>
            <p:custDataLst>
              <p:tags r:id="rId1"/>
            </p:custDataLst>
          </p:nvPr>
        </p:nvGraphicFramePr>
        <p:xfrm>
          <a:off x="507365" y="3931920"/>
          <a:ext cx="6480810" cy="2512695"/>
        </p:xfrm>
        <a:graphic>
          <a:graphicData uri="http://schemas.openxmlformats.org/drawingml/2006/table">
            <a:tbl>
              <a:tblPr>
                <a:noFill/>
                <a:tableStyleId>{AEE75C2A-A5D1-49DB-92C1-2E396E23AF20}</a:tableStyleId>
              </a:tblPr>
              <a:tblGrid>
                <a:gridCol w="1704975">
                  <a:extLst>
                    <a:ext uri="{9D8B030D-6E8A-4147-A177-3AD203B41FA5}">
                      <a16:colId xmlns:a16="http://schemas.microsoft.com/office/drawing/2014/main" val="20000"/>
                    </a:ext>
                  </a:extLst>
                </a:gridCol>
                <a:gridCol w="3139440">
                  <a:extLst>
                    <a:ext uri="{9D8B030D-6E8A-4147-A177-3AD203B41FA5}">
                      <a16:colId xmlns:a16="http://schemas.microsoft.com/office/drawing/2014/main" val="20001"/>
                    </a:ext>
                  </a:extLst>
                </a:gridCol>
                <a:gridCol w="1636395">
                  <a:extLst>
                    <a:ext uri="{9D8B030D-6E8A-4147-A177-3AD203B41FA5}">
                      <a16:colId xmlns:a16="http://schemas.microsoft.com/office/drawing/2014/main" val="20002"/>
                    </a:ext>
                  </a:extLst>
                </a:gridCol>
              </a:tblGrid>
              <a:tr h="460375">
                <a:tc>
                  <a:txBody>
                    <a:bodyPr/>
                    <a:lstStyle/>
                    <a:p>
                      <a:pPr marL="0" lvl="0" indent="0" algn="l" rtl="0">
                        <a:spcBef>
                          <a:spcPts val="0"/>
                        </a:spcBef>
                        <a:spcAft>
                          <a:spcPts val="0"/>
                        </a:spcAft>
                        <a:buNone/>
                      </a:pPr>
                      <a:endParaRPr sz="1335"/>
                    </a:p>
                  </a:txBody>
                  <a:tcPr marL="121900" marR="121900" marT="121900" marB="121900"/>
                </a:tc>
                <a:tc>
                  <a:txBody>
                    <a:bodyPr/>
                    <a:lstStyle/>
                    <a:p>
                      <a:pPr marL="0" lvl="0" indent="0" algn="l" rtl="0">
                        <a:spcBef>
                          <a:spcPts val="0"/>
                        </a:spcBef>
                        <a:spcAft>
                          <a:spcPts val="0"/>
                        </a:spcAft>
                        <a:buNone/>
                      </a:pPr>
                      <a:r>
                        <a:rPr lang="en-GB" sz="1335"/>
                        <a:t>虚拟机</a:t>
                      </a:r>
                      <a:endParaRPr sz="1335"/>
                    </a:p>
                  </a:txBody>
                  <a:tcPr marL="121900" marR="121900" marT="121900" marB="121900"/>
                </a:tc>
                <a:tc>
                  <a:txBody>
                    <a:bodyPr/>
                    <a:lstStyle/>
                    <a:p>
                      <a:pPr marL="0" lvl="0" indent="0" algn="l" rtl="0">
                        <a:spcBef>
                          <a:spcPts val="0"/>
                        </a:spcBef>
                        <a:spcAft>
                          <a:spcPts val="0"/>
                        </a:spcAft>
                        <a:buNone/>
                      </a:pPr>
                      <a:r>
                        <a:rPr lang="en-GB" sz="1335"/>
                        <a:t>容器</a:t>
                      </a:r>
                      <a:endParaRPr sz="1335"/>
                    </a:p>
                  </a:txBody>
                  <a:tcPr marL="121900" marR="121900" marT="121900" marB="121900"/>
                </a:tc>
                <a:extLst>
                  <a:ext uri="{0D108BD9-81ED-4DB2-BD59-A6C34878D82A}">
                    <a16:rowId xmlns:a16="http://schemas.microsoft.com/office/drawing/2014/main" val="10000"/>
                  </a:ext>
                </a:extLst>
              </a:tr>
              <a:tr h="461010">
                <a:tc>
                  <a:txBody>
                    <a:bodyPr/>
                    <a:lstStyle/>
                    <a:p>
                      <a:pPr marL="0" lvl="0" indent="0" algn="l" rtl="0">
                        <a:spcBef>
                          <a:spcPts val="0"/>
                        </a:spcBef>
                        <a:spcAft>
                          <a:spcPts val="0"/>
                        </a:spcAft>
                        <a:buNone/>
                      </a:pPr>
                      <a:r>
                        <a:rPr lang="en-GB" sz="1335"/>
                        <a:t>占用系统资源</a:t>
                      </a:r>
                      <a:endParaRPr sz="1335"/>
                    </a:p>
                  </a:txBody>
                  <a:tcPr marL="121900" marR="121900" marT="121900" marB="121900"/>
                </a:tc>
                <a:tc>
                  <a:txBody>
                    <a:bodyPr/>
                    <a:lstStyle/>
                    <a:p>
                      <a:pPr marL="0" lvl="0" indent="0" algn="l" rtl="0">
                        <a:spcBef>
                          <a:spcPts val="0"/>
                        </a:spcBef>
                        <a:spcAft>
                          <a:spcPts val="0"/>
                        </a:spcAft>
                        <a:buNone/>
                      </a:pPr>
                      <a:r>
                        <a:rPr lang="en-GB" sz="1335"/>
                        <a:t>多</a:t>
                      </a:r>
                      <a:endParaRPr sz="1335"/>
                    </a:p>
                  </a:txBody>
                  <a:tcPr marL="121900" marR="121900" marT="121900" marB="121900"/>
                </a:tc>
                <a:tc>
                  <a:txBody>
                    <a:bodyPr/>
                    <a:lstStyle/>
                    <a:p>
                      <a:pPr marL="0" lvl="0" indent="0" algn="l" rtl="0">
                        <a:spcBef>
                          <a:spcPts val="0"/>
                        </a:spcBef>
                        <a:spcAft>
                          <a:spcPts val="0"/>
                        </a:spcAft>
                        <a:buNone/>
                      </a:pPr>
                      <a:r>
                        <a:rPr lang="en-GB" sz="1335"/>
                        <a:t>少</a:t>
                      </a:r>
                      <a:endParaRPr sz="1335"/>
                    </a:p>
                  </a:txBody>
                  <a:tcPr marL="121900" marR="121900" marT="121900" marB="121900"/>
                </a:tc>
                <a:extLst>
                  <a:ext uri="{0D108BD9-81ED-4DB2-BD59-A6C34878D82A}">
                    <a16:rowId xmlns:a16="http://schemas.microsoft.com/office/drawing/2014/main" val="10001"/>
                  </a:ext>
                </a:extLst>
              </a:tr>
              <a:tr h="669925">
                <a:tc>
                  <a:txBody>
                    <a:bodyPr/>
                    <a:lstStyle/>
                    <a:p>
                      <a:pPr marL="0" lvl="0" indent="0" algn="l" rtl="0">
                        <a:spcBef>
                          <a:spcPts val="0"/>
                        </a:spcBef>
                        <a:spcAft>
                          <a:spcPts val="0"/>
                        </a:spcAft>
                        <a:buNone/>
                      </a:pPr>
                      <a:r>
                        <a:rPr lang="en-GB" sz="1335"/>
                        <a:t>启动速度</a:t>
                      </a:r>
                      <a:endParaRPr sz="1335"/>
                    </a:p>
                  </a:txBody>
                  <a:tcPr marL="121900" marR="121900" marT="121900" marB="121900"/>
                </a:tc>
                <a:tc>
                  <a:txBody>
                    <a:bodyPr/>
                    <a:lstStyle/>
                    <a:p>
                      <a:pPr marL="0" lvl="0" indent="0" algn="l" rtl="0">
                        <a:spcBef>
                          <a:spcPts val="0"/>
                        </a:spcBef>
                        <a:spcAft>
                          <a:spcPts val="0"/>
                        </a:spcAft>
                        <a:buNone/>
                      </a:pPr>
                      <a:r>
                        <a:rPr lang="en-GB" sz="1335"/>
                        <a:t>慢，几十秒甚至以分钟为单位</a:t>
                      </a:r>
                      <a:endParaRPr sz="1335"/>
                    </a:p>
                  </a:txBody>
                  <a:tcPr marL="121900" marR="121900" marT="121900" marB="121900"/>
                </a:tc>
                <a:tc>
                  <a:txBody>
                    <a:bodyPr/>
                    <a:lstStyle/>
                    <a:p>
                      <a:pPr marL="0" lvl="0" indent="0" algn="l" rtl="0">
                        <a:spcBef>
                          <a:spcPts val="0"/>
                        </a:spcBef>
                        <a:spcAft>
                          <a:spcPts val="0"/>
                        </a:spcAft>
                        <a:buNone/>
                      </a:pPr>
                      <a:r>
                        <a:rPr lang="en-GB" sz="1335"/>
                        <a:t>快，1秒左右</a:t>
                      </a:r>
                      <a:endParaRPr sz="1335"/>
                    </a:p>
                  </a:txBody>
                  <a:tcPr marL="121900" marR="121900" marT="121900" marB="121900"/>
                </a:tc>
                <a:extLst>
                  <a:ext uri="{0D108BD9-81ED-4DB2-BD59-A6C34878D82A}">
                    <a16:rowId xmlns:a16="http://schemas.microsoft.com/office/drawing/2014/main" val="10002"/>
                  </a:ext>
                </a:extLst>
              </a:tr>
              <a:tr h="461010">
                <a:tc>
                  <a:txBody>
                    <a:bodyPr/>
                    <a:lstStyle/>
                    <a:p>
                      <a:pPr marL="0" lvl="0" indent="0" algn="l" rtl="0">
                        <a:spcBef>
                          <a:spcPts val="0"/>
                        </a:spcBef>
                        <a:spcAft>
                          <a:spcPts val="0"/>
                        </a:spcAft>
                        <a:buNone/>
                      </a:pPr>
                      <a:r>
                        <a:rPr lang="en-GB" sz="1335"/>
                        <a:t>单主机密度</a:t>
                      </a:r>
                      <a:endParaRPr sz="1335"/>
                    </a:p>
                  </a:txBody>
                  <a:tcPr marL="121900" marR="121900" marT="121900" marB="121900"/>
                </a:tc>
                <a:tc>
                  <a:txBody>
                    <a:bodyPr/>
                    <a:lstStyle/>
                    <a:p>
                      <a:pPr marL="0" lvl="0" indent="0" algn="l" rtl="0">
                        <a:spcBef>
                          <a:spcPts val="0"/>
                        </a:spcBef>
                        <a:spcAft>
                          <a:spcPts val="0"/>
                        </a:spcAft>
                        <a:buNone/>
                      </a:pPr>
                      <a:r>
                        <a:rPr lang="en-GB" sz="1335"/>
                        <a:t>几十个</a:t>
                      </a:r>
                      <a:endParaRPr sz="1335"/>
                    </a:p>
                  </a:txBody>
                  <a:tcPr marL="121900" marR="121900" marT="121900" marB="121900"/>
                </a:tc>
                <a:tc>
                  <a:txBody>
                    <a:bodyPr/>
                    <a:lstStyle/>
                    <a:p>
                      <a:pPr marL="0" lvl="0" indent="0" algn="l" rtl="0">
                        <a:spcBef>
                          <a:spcPts val="0"/>
                        </a:spcBef>
                        <a:spcAft>
                          <a:spcPts val="0"/>
                        </a:spcAft>
                        <a:buNone/>
                      </a:pPr>
                      <a:r>
                        <a:rPr lang="en-GB" sz="1335"/>
                        <a:t>几百个</a:t>
                      </a:r>
                      <a:endParaRPr sz="1335"/>
                    </a:p>
                  </a:txBody>
                  <a:tcPr marL="121900" marR="121900" marT="121900" marB="121900"/>
                </a:tc>
                <a:extLst>
                  <a:ext uri="{0D108BD9-81ED-4DB2-BD59-A6C34878D82A}">
                    <a16:rowId xmlns:a16="http://schemas.microsoft.com/office/drawing/2014/main" val="10003"/>
                  </a:ext>
                </a:extLst>
              </a:tr>
              <a:tr h="460375">
                <a:tc>
                  <a:txBody>
                    <a:bodyPr/>
                    <a:lstStyle/>
                    <a:p>
                      <a:pPr marL="0" lvl="0" indent="0" algn="l" rtl="0">
                        <a:spcBef>
                          <a:spcPts val="0"/>
                        </a:spcBef>
                        <a:spcAft>
                          <a:spcPts val="0"/>
                        </a:spcAft>
                        <a:buNone/>
                      </a:pPr>
                      <a:r>
                        <a:rPr lang="en-GB" sz="1335"/>
                        <a:t>多租户</a:t>
                      </a:r>
                      <a:endParaRPr sz="1335"/>
                    </a:p>
                  </a:txBody>
                  <a:tcPr marL="121900" marR="121900" marT="121900" marB="121900"/>
                </a:tc>
                <a:tc>
                  <a:txBody>
                    <a:bodyPr/>
                    <a:lstStyle/>
                    <a:p>
                      <a:pPr marL="0" lvl="0" indent="0" algn="l" rtl="0">
                        <a:spcBef>
                          <a:spcPts val="0"/>
                        </a:spcBef>
                        <a:spcAft>
                          <a:spcPts val="0"/>
                        </a:spcAft>
                        <a:buNone/>
                      </a:pPr>
                      <a:r>
                        <a:rPr lang="en-GB" sz="1335"/>
                        <a:t>支持</a:t>
                      </a:r>
                      <a:endParaRPr sz="1335"/>
                    </a:p>
                  </a:txBody>
                  <a:tcPr marL="121900" marR="121900" marT="121900" marB="121900"/>
                </a:tc>
                <a:tc>
                  <a:txBody>
                    <a:bodyPr/>
                    <a:lstStyle/>
                    <a:p>
                      <a:pPr marL="0" lvl="0" indent="0" algn="l" rtl="0">
                        <a:spcBef>
                          <a:spcPts val="0"/>
                        </a:spcBef>
                        <a:spcAft>
                          <a:spcPts val="0"/>
                        </a:spcAft>
                        <a:buNone/>
                      </a:pPr>
                      <a:r>
                        <a:rPr lang="zh-CN" sz="1335"/>
                        <a:t>支持</a:t>
                      </a:r>
                    </a:p>
                  </a:txBody>
                  <a:tcPr marL="121900" marR="121900" marT="121900" marB="121900"/>
                </a:tc>
                <a:extLst>
                  <a:ext uri="{0D108BD9-81ED-4DB2-BD59-A6C34878D82A}">
                    <a16:rowId xmlns:a16="http://schemas.microsoft.com/office/drawing/2014/main" val="10004"/>
                  </a:ext>
                </a:extLst>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338*231"/>
  <p:tag name="TABLE_ENDDRAG_RECT" val="406*145*338*232"/>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TABLE_ENDDRAG_ORIGIN_RECT" val="906*412"/>
  <p:tag name="TABLE_ENDDRAG_RECT" val="24*65*906*412"/>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TABLE_ENDDRAG_ORIGIN_RECT" val="510*197"/>
  <p:tag name="TABLE_ENDDRAG_RECT" val="39*296*510*197"/>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
      </a:majorFont>
      <a:minorFont>
        <a:latin typeface="Calibri"/>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1972</Words>
  <Application>Microsoft Macintosh PowerPoint</Application>
  <PresentationFormat>宽屏</PresentationFormat>
  <Paragraphs>335</Paragraphs>
  <Slides>26</Slides>
  <Notes>10</Notes>
  <HiddenSlides>0</HiddenSlides>
  <MMClips>1</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26</vt:i4>
      </vt:variant>
    </vt:vector>
  </HeadingPairs>
  <TitlesOfParts>
    <vt:vector size="40" baseType="lpstr">
      <vt:lpstr>华文楷体</vt:lpstr>
      <vt:lpstr>宋体</vt:lpstr>
      <vt:lpstr>微软雅黑</vt:lpstr>
      <vt:lpstr>微软雅黑 Bold</vt:lpstr>
      <vt:lpstr>Proxima Nova</vt:lpstr>
      <vt:lpstr>ProximaNova-Regular</vt:lpstr>
      <vt:lpstr>Twentieth Century</vt:lpstr>
      <vt:lpstr>Aldhabi</vt:lpstr>
      <vt:lpstr>Arial</vt:lpstr>
      <vt:lpstr>Calibri</vt:lpstr>
      <vt:lpstr>Wingdings</vt:lpstr>
      <vt:lpstr>WPS</vt:lpstr>
      <vt:lpstr>Spearmint</vt:lpstr>
      <vt:lpstr>1_Spearmint</vt:lpstr>
      <vt:lpstr>improved LLM for computer science education（CSE） </vt:lpstr>
      <vt:lpstr>CER（computer education Research ）</vt:lpstr>
      <vt:lpstr>CSE（Computer Science Education）发展</vt:lpstr>
      <vt:lpstr>案例分享：</vt:lpstr>
      <vt:lpstr>从操作技能向高级认知技能拓展过程的三大难题</vt:lpstr>
      <vt:lpstr>1.面向大规模用户的学习环境按需自动构建</vt:lpstr>
      <vt:lpstr>计算环境——CS实验环境</vt:lpstr>
      <vt:lpstr>实验环境</vt:lpstr>
      <vt:lpstr>云端实验环境实现技术</vt:lpstr>
      <vt:lpstr>云端实验室</vt:lpstr>
      <vt:lpstr>云端实验室</vt:lpstr>
      <vt:lpstr>PowerPoint 演示文稿</vt:lpstr>
      <vt:lpstr>PowerPoint 演示文稿</vt:lpstr>
      <vt:lpstr>PowerPoint 演示文稿</vt:lpstr>
      <vt:lpstr>PowerPoint 演示文稿</vt:lpstr>
      <vt:lpstr>2.人在回路（human in the loop）[1]的高效协同 ——基于可计算文档的交互计算</vt:lpstr>
      <vt:lpstr>LLM+可计算文档</vt:lpstr>
      <vt:lpstr>构建可计算文档教学生态</vt:lpstr>
      <vt:lpstr>3.大模型赋能主观题自动评分</vt:lpstr>
      <vt:lpstr>基于动态追踪的编程练习评价方法[1]</vt:lpstr>
      <vt:lpstr>prompt决定大模型性能</vt:lpstr>
      <vt:lpstr>构建一个简单的prompt</vt:lpstr>
      <vt:lpstr>面向交互计算环境知识增强大模型prompt生成方法</vt:lpstr>
      <vt:lpstr>prompt案例分享</vt:lpstr>
      <vt:lpstr>From computer for X  to LLM for X</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hao chen</cp:lastModifiedBy>
  <cp:revision>12</cp:revision>
  <dcterms:created xsi:type="dcterms:W3CDTF">2024-02-28T00:28:05Z</dcterms:created>
  <dcterms:modified xsi:type="dcterms:W3CDTF">2024-02-28T01:38:36Z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2052-6.5.1.8687</vt:lpwstr>
  </property>
  <property fmtid="{D5CDD505-2E9C-101B-9397-08002B2CF9AE}" pid="3" name="ICV">
    <vt:lpwstr>0EDA76B2E4C3C585963BDD65EBF38E32_41</vt:lpwstr>
  </property>
</Properties>
</file>