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8" r:id="rId3"/>
    <p:sldId id="257" r:id="rId5"/>
    <p:sldId id="261" r:id="rId6"/>
    <p:sldId id="265" r:id="rId7"/>
    <p:sldId id="267" r:id="rId8"/>
    <p:sldId id="259" r:id="rId9"/>
    <p:sldId id="263" r:id="rId10"/>
    <p:sldId id="264" r:id="rId11"/>
    <p:sldId id="266" r:id="rId12"/>
    <p:sldId id="256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5138" y="723900"/>
            <a:ext cx="6424612" cy="3613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49" name="Google Shape;249;p1:notes"/>
          <p:cNvSpPr txBox="1">
            <a:spLocks noGrp="1"/>
          </p:cNvSpPr>
          <p:nvPr>
            <p:ph type="body" idx="1"/>
          </p:nvPr>
        </p:nvSpPr>
        <p:spPr>
          <a:xfrm>
            <a:off x="735567" y="4578756"/>
            <a:ext cx="5884532" cy="4337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086" tIns="48530" rIns="97086" bIns="48530" anchor="t" anchorCtr="0">
            <a:normAutofit/>
          </a:bodyPr>
          <a:lstStyle/>
          <a:p/>
        </p:txBody>
      </p:sp>
      <p:sp>
        <p:nvSpPr>
          <p:cNvPr id="250" name="Google Shape;250;p1:notes"/>
          <p:cNvSpPr txBox="1">
            <a:spLocks noGrp="1"/>
          </p:cNvSpPr>
          <p:nvPr>
            <p:ph type="sldNum" idx="12"/>
          </p:nvPr>
        </p:nvSpPr>
        <p:spPr>
          <a:xfrm>
            <a:off x="4166508" y="9155839"/>
            <a:ext cx="3187455" cy="481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086" tIns="48530" rIns="97086" bIns="48530" anchor="b" anchorCtr="0">
            <a:noAutofit/>
          </a:bodyPr>
          <a:lstStyle/>
          <a:p>
            <a:pPr algn="r">
              <a:buSzPts val="1200"/>
            </a:pPr>
            <a:fld id="{00000000-1234-1234-1234-123412341234}" type="slidenum">
              <a:rPr lang="en-CA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2C7129-0DD5-1D47-A01A-7DA0B8FCBC4F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9631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 defTabSz="99631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 defTabSz="99631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 defTabSz="99631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19630" indent="-235585" defTabSz="99631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0800" indent="-235585" defTabSz="99631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1970" indent="-235585" defTabSz="99631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140" indent="-235585" defTabSz="99631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310" indent="-235585" defTabSz="99631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fld id="{B95071E8-432C-43B7-B75B-270F98D3B886}" type="slidenum">
              <a:rPr lang="en-US" altLang="en-US" sz="1300"/>
            </a:fld>
            <a:endParaRPr lang="en-US" altLang="en-US" sz="13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4">
  <p:cSld name="Title Slide - 4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14" descr="33734603791_87ba8475ca_o.jpg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8467"/>
            <a:ext cx="12192000" cy="684953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4"/>
          <p:cNvSpPr/>
          <p:nvPr/>
        </p:nvSpPr>
        <p:spPr>
          <a:xfrm>
            <a:off x="10991851" y="1509185"/>
            <a:ext cx="1200149" cy="1509183"/>
          </a:xfrm>
          <a:prstGeom prst="rect">
            <a:avLst/>
          </a:prstGeom>
          <a:solidFill>
            <a:srgbClr val="FFFFFF">
              <a:alpha val="73725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endParaRPr sz="32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Google Shape;13;p14"/>
          <p:cNvSpPr/>
          <p:nvPr/>
        </p:nvSpPr>
        <p:spPr>
          <a:xfrm>
            <a:off x="-143933" y="1509184"/>
            <a:ext cx="8163984" cy="3647016"/>
          </a:xfrm>
          <a:prstGeom prst="rect">
            <a:avLst/>
          </a:prstGeom>
          <a:solidFill>
            <a:srgbClr val="FFFFFF">
              <a:alpha val="68627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endParaRPr sz="32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4" name="Google Shape;14;p14" descr="s4b282c2015.pn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1351685" y="1919817"/>
            <a:ext cx="484716" cy="65828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4"/>
          <p:cNvSpPr txBox="1">
            <a:spLocks noGrp="1"/>
          </p:cNvSpPr>
          <p:nvPr>
            <p:ph type="body" idx="1"/>
          </p:nvPr>
        </p:nvSpPr>
        <p:spPr>
          <a:xfrm>
            <a:off x="487681" y="4005064"/>
            <a:ext cx="7240271" cy="42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600" marR="0" lvl="0" indent="-3048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1219200" marR="0" lvl="1" indent="-3810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 panose="020B0604020202020204"/>
              <a:buChar char="–"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828800" marR="0" lvl="2" indent="-3810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 panose="020B0604020202020204"/>
              <a:buChar char="•"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2438400" marR="0" lvl="3" indent="-3810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 panose="020B0604020202020204"/>
              <a:buChar char="–"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3048000" marR="0" lvl="4" indent="-3810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 panose="020B0604020202020204"/>
              <a:buChar char="»"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3657600" marR="0" lvl="5" indent="-474345" algn="l" rtl="0">
              <a:lnSpc>
                <a:spcPct val="10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665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4267200" marR="0" lvl="6" indent="-474345" algn="l" rtl="0">
              <a:lnSpc>
                <a:spcPct val="10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665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4876800" marR="0" lvl="7" indent="-474345" algn="l" rtl="0">
              <a:lnSpc>
                <a:spcPct val="10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665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5486400" marR="0" lvl="8" indent="-474345" algn="l" rtl="0">
              <a:lnSpc>
                <a:spcPct val="10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665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6" name="Google Shape;16;p14"/>
          <p:cNvSpPr txBox="1">
            <a:spLocks noGrp="1"/>
          </p:cNvSpPr>
          <p:nvPr>
            <p:ph type="body" idx="2"/>
          </p:nvPr>
        </p:nvSpPr>
        <p:spPr>
          <a:xfrm>
            <a:off x="487681" y="4677139"/>
            <a:ext cx="7240271" cy="42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600" marR="0" lvl="0" indent="-304800" algn="l" rtl="0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>
                <a:srgbClr val="0C2344"/>
              </a:buClr>
              <a:buSzPts val="1000"/>
              <a:buFont typeface="Arial" panose="020B0604020202020204"/>
              <a:buNone/>
              <a:defRPr sz="1335" b="1" i="0" u="none" strike="noStrike" cap="none">
                <a:solidFill>
                  <a:srgbClr val="0C234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1219200" marR="0" lvl="1" indent="-3810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 panose="020B0604020202020204"/>
              <a:buChar char="–"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828800" marR="0" lvl="2" indent="-3810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 panose="020B0604020202020204"/>
              <a:buChar char="•"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2438400" marR="0" lvl="3" indent="-3810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 panose="020B0604020202020204"/>
              <a:buChar char="–"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3048000" marR="0" lvl="4" indent="-3810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 panose="020B0604020202020204"/>
              <a:buChar char="»"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3657600" marR="0" lvl="5" indent="-474345" algn="l" rtl="0">
              <a:lnSpc>
                <a:spcPct val="10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665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4267200" marR="0" lvl="6" indent="-474345" algn="l" rtl="0">
              <a:lnSpc>
                <a:spcPct val="10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665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4876800" marR="0" lvl="7" indent="-474345" algn="l" rtl="0">
              <a:lnSpc>
                <a:spcPct val="10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665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5486400" marR="0" lvl="8" indent="-474345" algn="l" rtl="0">
              <a:lnSpc>
                <a:spcPct val="10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665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7" name="Google Shape;17;p14"/>
          <p:cNvSpPr txBox="1">
            <a:spLocks noGrp="1"/>
          </p:cNvSpPr>
          <p:nvPr>
            <p:ph type="title"/>
          </p:nvPr>
        </p:nvSpPr>
        <p:spPr>
          <a:xfrm>
            <a:off x="508527" y="1776861"/>
            <a:ext cx="7219424" cy="2228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4535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5865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5865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5865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5865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5865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5865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5865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5865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799" y="411480"/>
            <a:ext cx="10180320" cy="914400"/>
          </a:xfrm>
        </p:spPr>
        <p:txBody>
          <a:bodyPr/>
          <a:lstStyle>
            <a:lvl1pPr>
              <a:lnSpc>
                <a:spcPts val="33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4800" y="1828799"/>
            <a:ext cx="10744200" cy="4343400"/>
          </a:xfrm>
        </p:spPr>
        <p:txBody>
          <a:bodyPr/>
          <a:lstStyle>
            <a:lvl1pPr marL="228600" indent="-228600">
              <a:defRPr baseline="0"/>
            </a:lvl1pPr>
            <a:lvl2pPr marL="457200" indent="-228600">
              <a:defRPr/>
            </a:lvl2pPr>
            <a:lvl4pPr marL="914400" indent="-228600">
              <a:defRPr/>
            </a:lvl4pPr>
          </a:lstStyle>
          <a:p>
            <a:pPr lvl="0"/>
            <a:r>
              <a:rPr lang="en-US" dirty="0"/>
              <a:t>Align the text to the title and line length to the left edge of the logo for balance 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42400" y="6356352"/>
            <a:ext cx="2844800" cy="365125"/>
          </a:xfrm>
        </p:spPr>
        <p:txBody>
          <a:bodyPr/>
          <a:lstStyle/>
          <a:p>
            <a:fld id="{45D78E98-42D7-4BF0-8365-0CB0A9CF149F}" type="slidenum">
              <a:rPr lang="en-CA" smtClean="0"/>
            </a:fld>
            <a:endParaRPr lang="en-CA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>
            <a:spLocks noGrp="1"/>
          </p:cNvSpPr>
          <p:nvPr>
            <p:ph type="title"/>
          </p:nvPr>
        </p:nvSpPr>
        <p:spPr>
          <a:xfrm>
            <a:off x="304799" y="411480"/>
            <a:ext cx="1018032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 Slab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>
            <a:spLocks noGrp="1"/>
          </p:cNvSpPr>
          <p:nvPr>
            <p:ph type="body" idx="1"/>
          </p:nvPr>
        </p:nvSpPr>
        <p:spPr>
          <a:xfrm>
            <a:off x="304800" y="1828799"/>
            <a:ext cx="10180320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19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1pPr>
            <a:lvl2pPr marL="914400" lvl="1" indent="-362585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1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90424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"/>
          <p:cNvSpPr txBox="1">
            <a:spLocks noGrp="1"/>
          </p:cNvSpPr>
          <p:nvPr>
            <p:ph type="body" idx="1"/>
          </p:nvPr>
        </p:nvSpPr>
        <p:spPr>
          <a:xfrm>
            <a:off x="3896360" y="4293870"/>
            <a:ext cx="3275330" cy="59499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r>
              <a:rPr lang="zh-CN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年</a:t>
            </a: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zh-CN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月</a:t>
            </a: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zh-CN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日</a:t>
            </a:r>
            <a:endParaRPr lang="zh-CN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4" name="Google Shape;254;p1"/>
          <p:cNvSpPr txBox="1">
            <a:spLocks noGrp="1"/>
          </p:cNvSpPr>
          <p:nvPr>
            <p:ph type="title"/>
          </p:nvPr>
        </p:nvSpPr>
        <p:spPr>
          <a:xfrm>
            <a:off x="305435" y="2277745"/>
            <a:ext cx="6570345" cy="99314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algn="ctr"/>
            <a:r>
              <a:rPr lang="zh-CN" altLang="en-US" sz="4800" dirty="0">
                <a:latin typeface="Arial" panose="020B0604020202020204" pitchFamily="34" charset="0"/>
                <a:cs typeface="Arial" panose="020B0604020202020204" pitchFamily="34" charset="0"/>
              </a:rPr>
              <a:t>卓越教师培养计划</a:t>
            </a:r>
            <a:br>
              <a:rPr lang="zh-CN" alt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4800" dirty="0">
                <a:latin typeface="Arial" panose="020B0604020202020204" pitchFamily="34" charset="0"/>
                <a:cs typeface="Arial" panose="020B0604020202020204" pitchFamily="34" charset="0"/>
              </a:rPr>
              <a:t>UBC</a:t>
            </a:r>
            <a:r>
              <a:rPr lang="zh-CN" altLang="en-US" sz="4800" dirty="0">
                <a:latin typeface="Arial" panose="020B0604020202020204" pitchFamily="34" charset="0"/>
                <a:cs typeface="Arial" panose="020B0604020202020204" pitchFamily="34" charset="0"/>
              </a:rPr>
              <a:t>研学项目</a:t>
            </a:r>
            <a:endParaRPr lang="zh-CN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9425" y="1329690"/>
            <a:ext cx="5194935" cy="4231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5915" y="1160145"/>
            <a:ext cx="2392680" cy="23926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4175" y="3768725"/>
            <a:ext cx="2481580" cy="24815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418955" y="2094230"/>
            <a:ext cx="24231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latin typeface="隶书" panose="02010509060101010101" charset="-122"/>
                <a:ea typeface="隶书" panose="02010509060101010101" charset="-122"/>
              </a:rPr>
              <a:t>项目</a:t>
            </a:r>
            <a:r>
              <a:rPr lang="zh-CN" altLang="en-US" sz="4000" b="1">
                <a:latin typeface="隶书" panose="02010509060101010101" charset="-122"/>
                <a:ea typeface="隶书" panose="02010509060101010101" charset="-122"/>
              </a:rPr>
              <a:t>回顾</a:t>
            </a:r>
            <a:endParaRPr lang="zh-CN" altLang="en-US" sz="4000" b="1"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418955" y="4655820"/>
            <a:ext cx="24231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latin typeface="隶书" panose="02010509060101010101" charset="-122"/>
                <a:ea typeface="隶书" panose="02010509060101010101" charset="-122"/>
              </a:rPr>
              <a:t>个人</a:t>
            </a:r>
            <a:r>
              <a:rPr lang="zh-CN" altLang="en-US" sz="4000" b="1">
                <a:latin typeface="隶书" panose="02010509060101010101" charset="-122"/>
                <a:ea typeface="隶书" panose="02010509060101010101" charset="-122"/>
              </a:rPr>
              <a:t>记录</a:t>
            </a:r>
            <a:endParaRPr lang="zh-CN" altLang="en-US" sz="4000" b="1">
              <a:latin typeface="隶书" panose="02010509060101010101" charset="-122"/>
              <a:ea typeface="隶书" panose="02010509060101010101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 useBgFill="1">
        <p:nvSpPr>
          <p:cNvPr id="19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02590" y="-92075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zh-CN" altLang="en-US" sz="2400">
                <a:sym typeface="+mn-ea"/>
              </a:rPr>
              <a:t>基于探究的学习</a:t>
            </a:r>
            <a:r>
              <a:rPr lang="en-US" altLang="zh-CN" sz="2400">
                <a:sym typeface="+mn-ea"/>
              </a:rPr>
              <a:t>+</a:t>
            </a:r>
            <a:r>
              <a:rPr lang="zh-CN" altLang="en-US" sz="2400">
                <a:sym typeface="+mn-ea"/>
              </a:rPr>
              <a:t>社会情感学习</a:t>
            </a:r>
            <a:endParaRPr lang="en-US" sz="2400" dirty="0"/>
          </a:p>
        </p:txBody>
      </p:sp>
      <p:sp>
        <p:nvSpPr>
          <p:cNvPr id="20" name="Freeform: Shap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9744710" y="-234950"/>
            <a:ext cx="2765425" cy="7235825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</a:ln>
        </p:spPr>
        <p:txBody>
          <a:bodyPr wrap="square" rtlCol="0" anchor="ctr">
            <a:noAutofit/>
          </a:bodyPr>
          <a:lstStyle/>
          <a:p>
            <a:pPr algn="ctr" defTabSz="457200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7" name="Freeform: Shap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2075" y="142875"/>
            <a:ext cx="5575935" cy="6858000"/>
          </a:xfrm>
          <a:custGeom>
            <a:avLst/>
            <a:gdLst>
              <a:gd name="connsiteX0" fmla="*/ 0 w 7713579"/>
              <a:gd name="connsiteY0" fmla="*/ 0 h 6858000"/>
              <a:gd name="connsiteX1" fmla="*/ 7534191 w 7713579"/>
              <a:gd name="connsiteY1" fmla="*/ 0 h 6858000"/>
              <a:gd name="connsiteX2" fmla="*/ 7538954 w 7713579"/>
              <a:gd name="connsiteY2" fmla="*/ 66675 h 6858000"/>
              <a:gd name="connsiteX3" fmla="*/ 7546891 w 7713579"/>
              <a:gd name="connsiteY3" fmla="*/ 122237 h 6858000"/>
              <a:gd name="connsiteX4" fmla="*/ 7556416 w 7713579"/>
              <a:gd name="connsiteY4" fmla="*/ 174625 h 6858000"/>
              <a:gd name="connsiteX5" fmla="*/ 7572291 w 7713579"/>
              <a:gd name="connsiteY5" fmla="*/ 217487 h 6858000"/>
              <a:gd name="connsiteX6" fmla="*/ 7588166 w 7713579"/>
              <a:gd name="connsiteY6" fmla="*/ 260350 h 6858000"/>
              <a:gd name="connsiteX7" fmla="*/ 7607216 w 7713579"/>
              <a:gd name="connsiteY7" fmla="*/ 296862 h 6858000"/>
              <a:gd name="connsiteX8" fmla="*/ 7626266 w 7713579"/>
              <a:gd name="connsiteY8" fmla="*/ 334962 h 6858000"/>
              <a:gd name="connsiteX9" fmla="*/ 7643729 w 7713579"/>
              <a:gd name="connsiteY9" fmla="*/ 369887 h 6858000"/>
              <a:gd name="connsiteX10" fmla="*/ 7661191 w 7713579"/>
              <a:gd name="connsiteY10" fmla="*/ 409575 h 6858000"/>
              <a:gd name="connsiteX11" fmla="*/ 7677066 w 7713579"/>
              <a:gd name="connsiteY11" fmla="*/ 450850 h 6858000"/>
              <a:gd name="connsiteX12" fmla="*/ 7691354 w 7713579"/>
              <a:gd name="connsiteY12" fmla="*/ 496887 h 6858000"/>
              <a:gd name="connsiteX13" fmla="*/ 7702466 w 7713579"/>
              <a:gd name="connsiteY13" fmla="*/ 546100 h 6858000"/>
              <a:gd name="connsiteX14" fmla="*/ 7710404 w 7713579"/>
              <a:gd name="connsiteY14" fmla="*/ 606425 h 6858000"/>
              <a:gd name="connsiteX15" fmla="*/ 7713579 w 7713579"/>
              <a:gd name="connsiteY15" fmla="*/ 673100 h 6858000"/>
              <a:gd name="connsiteX16" fmla="*/ 7710404 w 7713579"/>
              <a:gd name="connsiteY16" fmla="*/ 744537 h 6858000"/>
              <a:gd name="connsiteX17" fmla="*/ 7702466 w 7713579"/>
              <a:gd name="connsiteY17" fmla="*/ 801687 h 6858000"/>
              <a:gd name="connsiteX18" fmla="*/ 7691354 w 7713579"/>
              <a:gd name="connsiteY18" fmla="*/ 854075 h 6858000"/>
              <a:gd name="connsiteX19" fmla="*/ 7677066 w 7713579"/>
              <a:gd name="connsiteY19" fmla="*/ 901700 h 6858000"/>
              <a:gd name="connsiteX20" fmla="*/ 7661191 w 7713579"/>
              <a:gd name="connsiteY20" fmla="*/ 942975 h 6858000"/>
              <a:gd name="connsiteX21" fmla="*/ 7642141 w 7713579"/>
              <a:gd name="connsiteY21" fmla="*/ 981075 h 6858000"/>
              <a:gd name="connsiteX22" fmla="*/ 7623091 w 7713579"/>
              <a:gd name="connsiteY22" fmla="*/ 1017587 h 6858000"/>
              <a:gd name="connsiteX23" fmla="*/ 7604041 w 7713579"/>
              <a:gd name="connsiteY23" fmla="*/ 1055687 h 6858000"/>
              <a:gd name="connsiteX24" fmla="*/ 7586579 w 7713579"/>
              <a:gd name="connsiteY24" fmla="*/ 1095375 h 6858000"/>
              <a:gd name="connsiteX25" fmla="*/ 7569116 w 7713579"/>
              <a:gd name="connsiteY25" fmla="*/ 1136650 h 6858000"/>
              <a:gd name="connsiteX26" fmla="*/ 7554829 w 7713579"/>
              <a:gd name="connsiteY26" fmla="*/ 1182687 h 6858000"/>
              <a:gd name="connsiteX27" fmla="*/ 7545304 w 7713579"/>
              <a:gd name="connsiteY27" fmla="*/ 1235075 h 6858000"/>
              <a:gd name="connsiteX28" fmla="*/ 7535779 w 7713579"/>
              <a:gd name="connsiteY28" fmla="*/ 1295400 h 6858000"/>
              <a:gd name="connsiteX29" fmla="*/ 7534191 w 7713579"/>
              <a:gd name="connsiteY29" fmla="*/ 1363662 h 6858000"/>
              <a:gd name="connsiteX30" fmla="*/ 7535779 w 7713579"/>
              <a:gd name="connsiteY30" fmla="*/ 1431925 h 6858000"/>
              <a:gd name="connsiteX31" fmla="*/ 7545304 w 7713579"/>
              <a:gd name="connsiteY31" fmla="*/ 1492250 h 6858000"/>
              <a:gd name="connsiteX32" fmla="*/ 7554829 w 7713579"/>
              <a:gd name="connsiteY32" fmla="*/ 1544637 h 6858000"/>
              <a:gd name="connsiteX33" fmla="*/ 7569116 w 7713579"/>
              <a:gd name="connsiteY33" fmla="*/ 1589087 h 6858000"/>
              <a:gd name="connsiteX34" fmla="*/ 7586579 w 7713579"/>
              <a:gd name="connsiteY34" fmla="*/ 1631950 h 6858000"/>
              <a:gd name="connsiteX35" fmla="*/ 7604041 w 7713579"/>
              <a:gd name="connsiteY35" fmla="*/ 1671637 h 6858000"/>
              <a:gd name="connsiteX36" fmla="*/ 7623091 w 7713579"/>
              <a:gd name="connsiteY36" fmla="*/ 1708150 h 6858000"/>
              <a:gd name="connsiteX37" fmla="*/ 7642141 w 7713579"/>
              <a:gd name="connsiteY37" fmla="*/ 1743075 h 6858000"/>
              <a:gd name="connsiteX38" fmla="*/ 7661191 w 7713579"/>
              <a:gd name="connsiteY38" fmla="*/ 1782762 h 6858000"/>
              <a:gd name="connsiteX39" fmla="*/ 7677066 w 7713579"/>
              <a:gd name="connsiteY39" fmla="*/ 1824037 h 6858000"/>
              <a:gd name="connsiteX40" fmla="*/ 7691354 w 7713579"/>
              <a:gd name="connsiteY40" fmla="*/ 1870075 h 6858000"/>
              <a:gd name="connsiteX41" fmla="*/ 7702466 w 7713579"/>
              <a:gd name="connsiteY41" fmla="*/ 1922462 h 6858000"/>
              <a:gd name="connsiteX42" fmla="*/ 7710404 w 7713579"/>
              <a:gd name="connsiteY42" fmla="*/ 1982787 h 6858000"/>
              <a:gd name="connsiteX43" fmla="*/ 7713579 w 7713579"/>
              <a:gd name="connsiteY43" fmla="*/ 2051050 h 6858000"/>
              <a:gd name="connsiteX44" fmla="*/ 7710404 w 7713579"/>
              <a:gd name="connsiteY44" fmla="*/ 2119312 h 6858000"/>
              <a:gd name="connsiteX45" fmla="*/ 7702466 w 7713579"/>
              <a:gd name="connsiteY45" fmla="*/ 2179637 h 6858000"/>
              <a:gd name="connsiteX46" fmla="*/ 7691354 w 7713579"/>
              <a:gd name="connsiteY46" fmla="*/ 2232025 h 6858000"/>
              <a:gd name="connsiteX47" fmla="*/ 7677066 w 7713579"/>
              <a:gd name="connsiteY47" fmla="*/ 2278062 h 6858000"/>
              <a:gd name="connsiteX48" fmla="*/ 7661191 w 7713579"/>
              <a:gd name="connsiteY48" fmla="*/ 2319337 h 6858000"/>
              <a:gd name="connsiteX49" fmla="*/ 7642141 w 7713579"/>
              <a:gd name="connsiteY49" fmla="*/ 2359025 h 6858000"/>
              <a:gd name="connsiteX50" fmla="*/ 7623091 w 7713579"/>
              <a:gd name="connsiteY50" fmla="*/ 2395537 h 6858000"/>
              <a:gd name="connsiteX51" fmla="*/ 7604041 w 7713579"/>
              <a:gd name="connsiteY51" fmla="*/ 2433637 h 6858000"/>
              <a:gd name="connsiteX52" fmla="*/ 7586579 w 7713579"/>
              <a:gd name="connsiteY52" fmla="*/ 2471737 h 6858000"/>
              <a:gd name="connsiteX53" fmla="*/ 7569116 w 7713579"/>
              <a:gd name="connsiteY53" fmla="*/ 2513012 h 6858000"/>
              <a:gd name="connsiteX54" fmla="*/ 7554829 w 7713579"/>
              <a:gd name="connsiteY54" fmla="*/ 2560637 h 6858000"/>
              <a:gd name="connsiteX55" fmla="*/ 7545304 w 7713579"/>
              <a:gd name="connsiteY55" fmla="*/ 2613025 h 6858000"/>
              <a:gd name="connsiteX56" fmla="*/ 7535779 w 7713579"/>
              <a:gd name="connsiteY56" fmla="*/ 2671762 h 6858000"/>
              <a:gd name="connsiteX57" fmla="*/ 7534191 w 7713579"/>
              <a:gd name="connsiteY57" fmla="*/ 2741612 h 6858000"/>
              <a:gd name="connsiteX58" fmla="*/ 7535779 w 7713579"/>
              <a:gd name="connsiteY58" fmla="*/ 2809875 h 6858000"/>
              <a:gd name="connsiteX59" fmla="*/ 7545304 w 7713579"/>
              <a:gd name="connsiteY59" fmla="*/ 2868612 h 6858000"/>
              <a:gd name="connsiteX60" fmla="*/ 7554829 w 7713579"/>
              <a:gd name="connsiteY60" fmla="*/ 2922587 h 6858000"/>
              <a:gd name="connsiteX61" fmla="*/ 7569116 w 7713579"/>
              <a:gd name="connsiteY61" fmla="*/ 2967037 h 6858000"/>
              <a:gd name="connsiteX62" fmla="*/ 7586579 w 7713579"/>
              <a:gd name="connsiteY62" fmla="*/ 3009900 h 6858000"/>
              <a:gd name="connsiteX63" fmla="*/ 7604041 w 7713579"/>
              <a:gd name="connsiteY63" fmla="*/ 3046412 h 6858000"/>
              <a:gd name="connsiteX64" fmla="*/ 7623091 w 7713579"/>
              <a:gd name="connsiteY64" fmla="*/ 3084512 h 6858000"/>
              <a:gd name="connsiteX65" fmla="*/ 7642141 w 7713579"/>
              <a:gd name="connsiteY65" fmla="*/ 3121025 h 6858000"/>
              <a:gd name="connsiteX66" fmla="*/ 7661191 w 7713579"/>
              <a:gd name="connsiteY66" fmla="*/ 3160712 h 6858000"/>
              <a:gd name="connsiteX67" fmla="*/ 7677066 w 7713579"/>
              <a:gd name="connsiteY67" fmla="*/ 3201987 h 6858000"/>
              <a:gd name="connsiteX68" fmla="*/ 7691354 w 7713579"/>
              <a:gd name="connsiteY68" fmla="*/ 3248025 h 6858000"/>
              <a:gd name="connsiteX69" fmla="*/ 7702466 w 7713579"/>
              <a:gd name="connsiteY69" fmla="*/ 3300412 h 6858000"/>
              <a:gd name="connsiteX70" fmla="*/ 7710404 w 7713579"/>
              <a:gd name="connsiteY70" fmla="*/ 3360737 h 6858000"/>
              <a:gd name="connsiteX71" fmla="*/ 7713579 w 7713579"/>
              <a:gd name="connsiteY71" fmla="*/ 3427412 h 6858000"/>
              <a:gd name="connsiteX72" fmla="*/ 7710404 w 7713579"/>
              <a:gd name="connsiteY72" fmla="*/ 3497262 h 6858000"/>
              <a:gd name="connsiteX73" fmla="*/ 7702466 w 7713579"/>
              <a:gd name="connsiteY73" fmla="*/ 3557587 h 6858000"/>
              <a:gd name="connsiteX74" fmla="*/ 7691354 w 7713579"/>
              <a:gd name="connsiteY74" fmla="*/ 3609975 h 6858000"/>
              <a:gd name="connsiteX75" fmla="*/ 7677066 w 7713579"/>
              <a:gd name="connsiteY75" fmla="*/ 3656012 h 6858000"/>
              <a:gd name="connsiteX76" fmla="*/ 7661191 w 7713579"/>
              <a:gd name="connsiteY76" fmla="*/ 3697287 h 6858000"/>
              <a:gd name="connsiteX77" fmla="*/ 7642141 w 7713579"/>
              <a:gd name="connsiteY77" fmla="*/ 3736975 h 6858000"/>
              <a:gd name="connsiteX78" fmla="*/ 7604041 w 7713579"/>
              <a:gd name="connsiteY78" fmla="*/ 3811587 h 6858000"/>
              <a:gd name="connsiteX79" fmla="*/ 7586579 w 7713579"/>
              <a:gd name="connsiteY79" fmla="*/ 3848100 h 6858000"/>
              <a:gd name="connsiteX80" fmla="*/ 7569116 w 7713579"/>
              <a:gd name="connsiteY80" fmla="*/ 3890962 h 6858000"/>
              <a:gd name="connsiteX81" fmla="*/ 7554829 w 7713579"/>
              <a:gd name="connsiteY81" fmla="*/ 3935412 h 6858000"/>
              <a:gd name="connsiteX82" fmla="*/ 7545304 w 7713579"/>
              <a:gd name="connsiteY82" fmla="*/ 3987800 h 6858000"/>
              <a:gd name="connsiteX83" fmla="*/ 7535779 w 7713579"/>
              <a:gd name="connsiteY83" fmla="*/ 4048125 h 6858000"/>
              <a:gd name="connsiteX84" fmla="*/ 7534191 w 7713579"/>
              <a:gd name="connsiteY84" fmla="*/ 4116387 h 6858000"/>
              <a:gd name="connsiteX85" fmla="*/ 7535779 w 7713579"/>
              <a:gd name="connsiteY85" fmla="*/ 4186237 h 6858000"/>
              <a:gd name="connsiteX86" fmla="*/ 7545304 w 7713579"/>
              <a:gd name="connsiteY86" fmla="*/ 4244975 h 6858000"/>
              <a:gd name="connsiteX87" fmla="*/ 7554829 w 7713579"/>
              <a:gd name="connsiteY87" fmla="*/ 4297362 h 6858000"/>
              <a:gd name="connsiteX88" fmla="*/ 7569116 w 7713579"/>
              <a:gd name="connsiteY88" fmla="*/ 4343400 h 6858000"/>
              <a:gd name="connsiteX89" fmla="*/ 7586579 w 7713579"/>
              <a:gd name="connsiteY89" fmla="*/ 4386262 h 6858000"/>
              <a:gd name="connsiteX90" fmla="*/ 7604041 w 7713579"/>
              <a:gd name="connsiteY90" fmla="*/ 4424362 h 6858000"/>
              <a:gd name="connsiteX91" fmla="*/ 7642141 w 7713579"/>
              <a:gd name="connsiteY91" fmla="*/ 4498975 h 6858000"/>
              <a:gd name="connsiteX92" fmla="*/ 7661191 w 7713579"/>
              <a:gd name="connsiteY92" fmla="*/ 4537075 h 6858000"/>
              <a:gd name="connsiteX93" fmla="*/ 7677066 w 7713579"/>
              <a:gd name="connsiteY93" fmla="*/ 4579937 h 6858000"/>
              <a:gd name="connsiteX94" fmla="*/ 7691354 w 7713579"/>
              <a:gd name="connsiteY94" fmla="*/ 4625975 h 6858000"/>
              <a:gd name="connsiteX95" fmla="*/ 7702466 w 7713579"/>
              <a:gd name="connsiteY95" fmla="*/ 4678362 h 6858000"/>
              <a:gd name="connsiteX96" fmla="*/ 7710404 w 7713579"/>
              <a:gd name="connsiteY96" fmla="*/ 4738687 h 6858000"/>
              <a:gd name="connsiteX97" fmla="*/ 7713579 w 7713579"/>
              <a:gd name="connsiteY97" fmla="*/ 4806950 h 6858000"/>
              <a:gd name="connsiteX98" fmla="*/ 7710404 w 7713579"/>
              <a:gd name="connsiteY98" fmla="*/ 4875212 h 6858000"/>
              <a:gd name="connsiteX99" fmla="*/ 7702466 w 7713579"/>
              <a:gd name="connsiteY99" fmla="*/ 4935537 h 6858000"/>
              <a:gd name="connsiteX100" fmla="*/ 7691354 w 7713579"/>
              <a:gd name="connsiteY100" fmla="*/ 4987925 h 6858000"/>
              <a:gd name="connsiteX101" fmla="*/ 7677066 w 7713579"/>
              <a:gd name="connsiteY101" fmla="*/ 5033962 h 6858000"/>
              <a:gd name="connsiteX102" fmla="*/ 7661191 w 7713579"/>
              <a:gd name="connsiteY102" fmla="*/ 5075237 h 6858000"/>
              <a:gd name="connsiteX103" fmla="*/ 7642141 w 7713579"/>
              <a:gd name="connsiteY103" fmla="*/ 5114925 h 6858000"/>
              <a:gd name="connsiteX104" fmla="*/ 7623091 w 7713579"/>
              <a:gd name="connsiteY104" fmla="*/ 5149850 h 6858000"/>
              <a:gd name="connsiteX105" fmla="*/ 7604041 w 7713579"/>
              <a:gd name="connsiteY105" fmla="*/ 5186362 h 6858000"/>
              <a:gd name="connsiteX106" fmla="*/ 7586579 w 7713579"/>
              <a:gd name="connsiteY106" fmla="*/ 5226050 h 6858000"/>
              <a:gd name="connsiteX107" fmla="*/ 7569116 w 7713579"/>
              <a:gd name="connsiteY107" fmla="*/ 5268912 h 6858000"/>
              <a:gd name="connsiteX108" fmla="*/ 7554829 w 7713579"/>
              <a:gd name="connsiteY108" fmla="*/ 5313362 h 6858000"/>
              <a:gd name="connsiteX109" fmla="*/ 7545304 w 7713579"/>
              <a:gd name="connsiteY109" fmla="*/ 5365750 h 6858000"/>
              <a:gd name="connsiteX110" fmla="*/ 7535779 w 7713579"/>
              <a:gd name="connsiteY110" fmla="*/ 5426075 h 6858000"/>
              <a:gd name="connsiteX111" fmla="*/ 7534191 w 7713579"/>
              <a:gd name="connsiteY111" fmla="*/ 5494337 h 6858000"/>
              <a:gd name="connsiteX112" fmla="*/ 7535779 w 7713579"/>
              <a:gd name="connsiteY112" fmla="*/ 5562600 h 6858000"/>
              <a:gd name="connsiteX113" fmla="*/ 7545304 w 7713579"/>
              <a:gd name="connsiteY113" fmla="*/ 5622925 h 6858000"/>
              <a:gd name="connsiteX114" fmla="*/ 7554829 w 7713579"/>
              <a:gd name="connsiteY114" fmla="*/ 5675312 h 6858000"/>
              <a:gd name="connsiteX115" fmla="*/ 7569116 w 7713579"/>
              <a:gd name="connsiteY115" fmla="*/ 5721350 h 6858000"/>
              <a:gd name="connsiteX116" fmla="*/ 7586579 w 7713579"/>
              <a:gd name="connsiteY116" fmla="*/ 5762625 h 6858000"/>
              <a:gd name="connsiteX117" fmla="*/ 7604041 w 7713579"/>
              <a:gd name="connsiteY117" fmla="*/ 5802312 h 6858000"/>
              <a:gd name="connsiteX118" fmla="*/ 7623091 w 7713579"/>
              <a:gd name="connsiteY118" fmla="*/ 5840412 h 6858000"/>
              <a:gd name="connsiteX119" fmla="*/ 7642141 w 7713579"/>
              <a:gd name="connsiteY119" fmla="*/ 5876925 h 6858000"/>
              <a:gd name="connsiteX120" fmla="*/ 7661191 w 7713579"/>
              <a:gd name="connsiteY120" fmla="*/ 5915025 h 6858000"/>
              <a:gd name="connsiteX121" fmla="*/ 7677066 w 7713579"/>
              <a:gd name="connsiteY121" fmla="*/ 5956300 h 6858000"/>
              <a:gd name="connsiteX122" fmla="*/ 7691354 w 7713579"/>
              <a:gd name="connsiteY122" fmla="*/ 6003925 h 6858000"/>
              <a:gd name="connsiteX123" fmla="*/ 7702466 w 7713579"/>
              <a:gd name="connsiteY123" fmla="*/ 6056312 h 6858000"/>
              <a:gd name="connsiteX124" fmla="*/ 7710404 w 7713579"/>
              <a:gd name="connsiteY124" fmla="*/ 6113462 h 6858000"/>
              <a:gd name="connsiteX125" fmla="*/ 7713579 w 7713579"/>
              <a:gd name="connsiteY125" fmla="*/ 6183312 h 6858000"/>
              <a:gd name="connsiteX126" fmla="*/ 7710404 w 7713579"/>
              <a:gd name="connsiteY126" fmla="*/ 6251575 h 6858000"/>
              <a:gd name="connsiteX127" fmla="*/ 7702466 w 7713579"/>
              <a:gd name="connsiteY127" fmla="*/ 6311900 h 6858000"/>
              <a:gd name="connsiteX128" fmla="*/ 7691354 w 7713579"/>
              <a:gd name="connsiteY128" fmla="*/ 6361112 h 6858000"/>
              <a:gd name="connsiteX129" fmla="*/ 7677066 w 7713579"/>
              <a:gd name="connsiteY129" fmla="*/ 6407150 h 6858000"/>
              <a:gd name="connsiteX130" fmla="*/ 7661191 w 7713579"/>
              <a:gd name="connsiteY130" fmla="*/ 6448425 h 6858000"/>
              <a:gd name="connsiteX131" fmla="*/ 7643729 w 7713579"/>
              <a:gd name="connsiteY131" fmla="*/ 6488112 h 6858000"/>
              <a:gd name="connsiteX132" fmla="*/ 7626266 w 7713579"/>
              <a:gd name="connsiteY132" fmla="*/ 6523037 h 6858000"/>
              <a:gd name="connsiteX133" fmla="*/ 7607216 w 7713579"/>
              <a:gd name="connsiteY133" fmla="*/ 6561137 h 6858000"/>
              <a:gd name="connsiteX134" fmla="*/ 7588166 w 7713579"/>
              <a:gd name="connsiteY134" fmla="*/ 6597650 h 6858000"/>
              <a:gd name="connsiteX135" fmla="*/ 7572291 w 7713579"/>
              <a:gd name="connsiteY135" fmla="*/ 6640512 h 6858000"/>
              <a:gd name="connsiteX136" fmla="*/ 7556416 w 7713579"/>
              <a:gd name="connsiteY136" fmla="*/ 6683375 h 6858000"/>
              <a:gd name="connsiteX137" fmla="*/ 7546891 w 7713579"/>
              <a:gd name="connsiteY137" fmla="*/ 6735762 h 6858000"/>
              <a:gd name="connsiteX138" fmla="*/ 7538954 w 7713579"/>
              <a:gd name="connsiteY138" fmla="*/ 6791325 h 6858000"/>
              <a:gd name="connsiteX139" fmla="*/ 7534191 w 7713579"/>
              <a:gd name="connsiteY139" fmla="*/ 6858000 h 6858000"/>
              <a:gd name="connsiteX140" fmla="*/ 0 w 7713579"/>
              <a:gd name="connsiteY140" fmla="*/ 6858000 h 6858000"/>
              <a:gd name="connsiteX141" fmla="*/ 0 w 7713579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713579" h="6858000">
                <a:moveTo>
                  <a:pt x="0" y="0"/>
                </a:moveTo>
                <a:lnTo>
                  <a:pt x="7534191" y="0"/>
                </a:lnTo>
                <a:lnTo>
                  <a:pt x="7538954" y="66675"/>
                </a:lnTo>
                <a:lnTo>
                  <a:pt x="7546891" y="122237"/>
                </a:lnTo>
                <a:lnTo>
                  <a:pt x="7556416" y="174625"/>
                </a:lnTo>
                <a:lnTo>
                  <a:pt x="7572291" y="217487"/>
                </a:lnTo>
                <a:lnTo>
                  <a:pt x="7588166" y="260350"/>
                </a:lnTo>
                <a:lnTo>
                  <a:pt x="7607216" y="296862"/>
                </a:lnTo>
                <a:lnTo>
                  <a:pt x="7626266" y="334962"/>
                </a:lnTo>
                <a:lnTo>
                  <a:pt x="7643729" y="369887"/>
                </a:lnTo>
                <a:lnTo>
                  <a:pt x="7661191" y="409575"/>
                </a:lnTo>
                <a:lnTo>
                  <a:pt x="7677066" y="450850"/>
                </a:lnTo>
                <a:lnTo>
                  <a:pt x="7691354" y="496887"/>
                </a:lnTo>
                <a:lnTo>
                  <a:pt x="7702466" y="546100"/>
                </a:lnTo>
                <a:lnTo>
                  <a:pt x="7710404" y="606425"/>
                </a:lnTo>
                <a:lnTo>
                  <a:pt x="7713579" y="673100"/>
                </a:lnTo>
                <a:lnTo>
                  <a:pt x="7710404" y="744537"/>
                </a:lnTo>
                <a:lnTo>
                  <a:pt x="7702466" y="801687"/>
                </a:lnTo>
                <a:lnTo>
                  <a:pt x="7691354" y="854075"/>
                </a:lnTo>
                <a:lnTo>
                  <a:pt x="7677066" y="901700"/>
                </a:lnTo>
                <a:lnTo>
                  <a:pt x="7661191" y="942975"/>
                </a:lnTo>
                <a:lnTo>
                  <a:pt x="7642141" y="981075"/>
                </a:lnTo>
                <a:lnTo>
                  <a:pt x="7623091" y="1017587"/>
                </a:lnTo>
                <a:lnTo>
                  <a:pt x="7604041" y="1055687"/>
                </a:lnTo>
                <a:lnTo>
                  <a:pt x="7586579" y="1095375"/>
                </a:lnTo>
                <a:lnTo>
                  <a:pt x="7569116" y="1136650"/>
                </a:lnTo>
                <a:lnTo>
                  <a:pt x="7554829" y="1182687"/>
                </a:lnTo>
                <a:lnTo>
                  <a:pt x="7545304" y="1235075"/>
                </a:lnTo>
                <a:lnTo>
                  <a:pt x="7535779" y="1295400"/>
                </a:lnTo>
                <a:lnTo>
                  <a:pt x="7534191" y="1363662"/>
                </a:lnTo>
                <a:lnTo>
                  <a:pt x="7535779" y="1431925"/>
                </a:lnTo>
                <a:lnTo>
                  <a:pt x="7545304" y="1492250"/>
                </a:lnTo>
                <a:lnTo>
                  <a:pt x="7554829" y="1544637"/>
                </a:lnTo>
                <a:lnTo>
                  <a:pt x="7569116" y="1589087"/>
                </a:lnTo>
                <a:lnTo>
                  <a:pt x="7586579" y="1631950"/>
                </a:lnTo>
                <a:lnTo>
                  <a:pt x="7604041" y="1671637"/>
                </a:lnTo>
                <a:lnTo>
                  <a:pt x="7623091" y="1708150"/>
                </a:lnTo>
                <a:lnTo>
                  <a:pt x="7642141" y="1743075"/>
                </a:lnTo>
                <a:lnTo>
                  <a:pt x="7661191" y="1782762"/>
                </a:lnTo>
                <a:lnTo>
                  <a:pt x="7677066" y="1824037"/>
                </a:lnTo>
                <a:lnTo>
                  <a:pt x="7691354" y="1870075"/>
                </a:lnTo>
                <a:lnTo>
                  <a:pt x="7702466" y="1922462"/>
                </a:lnTo>
                <a:lnTo>
                  <a:pt x="7710404" y="1982787"/>
                </a:lnTo>
                <a:lnTo>
                  <a:pt x="7713579" y="2051050"/>
                </a:lnTo>
                <a:lnTo>
                  <a:pt x="7710404" y="2119312"/>
                </a:lnTo>
                <a:lnTo>
                  <a:pt x="7702466" y="2179637"/>
                </a:lnTo>
                <a:lnTo>
                  <a:pt x="7691354" y="2232025"/>
                </a:lnTo>
                <a:lnTo>
                  <a:pt x="7677066" y="2278062"/>
                </a:lnTo>
                <a:lnTo>
                  <a:pt x="7661191" y="2319337"/>
                </a:lnTo>
                <a:lnTo>
                  <a:pt x="7642141" y="2359025"/>
                </a:lnTo>
                <a:lnTo>
                  <a:pt x="7623091" y="2395537"/>
                </a:lnTo>
                <a:lnTo>
                  <a:pt x="7604041" y="2433637"/>
                </a:lnTo>
                <a:lnTo>
                  <a:pt x="7586579" y="2471737"/>
                </a:lnTo>
                <a:lnTo>
                  <a:pt x="7569116" y="2513012"/>
                </a:lnTo>
                <a:lnTo>
                  <a:pt x="7554829" y="2560637"/>
                </a:lnTo>
                <a:lnTo>
                  <a:pt x="7545304" y="2613025"/>
                </a:lnTo>
                <a:lnTo>
                  <a:pt x="7535779" y="2671762"/>
                </a:lnTo>
                <a:lnTo>
                  <a:pt x="7534191" y="2741612"/>
                </a:lnTo>
                <a:lnTo>
                  <a:pt x="7535779" y="2809875"/>
                </a:lnTo>
                <a:lnTo>
                  <a:pt x="7545304" y="2868612"/>
                </a:lnTo>
                <a:lnTo>
                  <a:pt x="7554829" y="2922587"/>
                </a:lnTo>
                <a:lnTo>
                  <a:pt x="7569116" y="2967037"/>
                </a:lnTo>
                <a:lnTo>
                  <a:pt x="7586579" y="3009900"/>
                </a:lnTo>
                <a:lnTo>
                  <a:pt x="7604041" y="3046412"/>
                </a:lnTo>
                <a:lnTo>
                  <a:pt x="7623091" y="3084512"/>
                </a:lnTo>
                <a:lnTo>
                  <a:pt x="7642141" y="3121025"/>
                </a:lnTo>
                <a:lnTo>
                  <a:pt x="7661191" y="3160712"/>
                </a:lnTo>
                <a:lnTo>
                  <a:pt x="7677066" y="3201987"/>
                </a:lnTo>
                <a:lnTo>
                  <a:pt x="7691354" y="3248025"/>
                </a:lnTo>
                <a:lnTo>
                  <a:pt x="7702466" y="3300412"/>
                </a:lnTo>
                <a:lnTo>
                  <a:pt x="7710404" y="3360737"/>
                </a:lnTo>
                <a:lnTo>
                  <a:pt x="7713579" y="3427412"/>
                </a:lnTo>
                <a:lnTo>
                  <a:pt x="7710404" y="3497262"/>
                </a:lnTo>
                <a:lnTo>
                  <a:pt x="7702466" y="3557587"/>
                </a:lnTo>
                <a:lnTo>
                  <a:pt x="7691354" y="3609975"/>
                </a:lnTo>
                <a:lnTo>
                  <a:pt x="7677066" y="3656012"/>
                </a:lnTo>
                <a:lnTo>
                  <a:pt x="7661191" y="3697287"/>
                </a:lnTo>
                <a:lnTo>
                  <a:pt x="7642141" y="3736975"/>
                </a:lnTo>
                <a:lnTo>
                  <a:pt x="7604041" y="3811587"/>
                </a:lnTo>
                <a:lnTo>
                  <a:pt x="7586579" y="3848100"/>
                </a:lnTo>
                <a:lnTo>
                  <a:pt x="7569116" y="3890962"/>
                </a:lnTo>
                <a:lnTo>
                  <a:pt x="7554829" y="3935412"/>
                </a:lnTo>
                <a:lnTo>
                  <a:pt x="7545304" y="3987800"/>
                </a:lnTo>
                <a:lnTo>
                  <a:pt x="7535779" y="4048125"/>
                </a:lnTo>
                <a:lnTo>
                  <a:pt x="7534191" y="4116387"/>
                </a:lnTo>
                <a:lnTo>
                  <a:pt x="7535779" y="4186237"/>
                </a:lnTo>
                <a:lnTo>
                  <a:pt x="7545304" y="4244975"/>
                </a:lnTo>
                <a:lnTo>
                  <a:pt x="7554829" y="4297362"/>
                </a:lnTo>
                <a:lnTo>
                  <a:pt x="7569116" y="4343400"/>
                </a:lnTo>
                <a:lnTo>
                  <a:pt x="7586579" y="4386262"/>
                </a:lnTo>
                <a:lnTo>
                  <a:pt x="7604041" y="4424362"/>
                </a:lnTo>
                <a:lnTo>
                  <a:pt x="7642141" y="4498975"/>
                </a:lnTo>
                <a:lnTo>
                  <a:pt x="7661191" y="4537075"/>
                </a:lnTo>
                <a:lnTo>
                  <a:pt x="7677066" y="4579937"/>
                </a:lnTo>
                <a:lnTo>
                  <a:pt x="7691354" y="4625975"/>
                </a:lnTo>
                <a:lnTo>
                  <a:pt x="7702466" y="4678362"/>
                </a:lnTo>
                <a:lnTo>
                  <a:pt x="7710404" y="4738687"/>
                </a:lnTo>
                <a:lnTo>
                  <a:pt x="7713579" y="4806950"/>
                </a:lnTo>
                <a:lnTo>
                  <a:pt x="7710404" y="4875212"/>
                </a:lnTo>
                <a:lnTo>
                  <a:pt x="7702466" y="4935537"/>
                </a:lnTo>
                <a:lnTo>
                  <a:pt x="7691354" y="4987925"/>
                </a:lnTo>
                <a:lnTo>
                  <a:pt x="7677066" y="5033962"/>
                </a:lnTo>
                <a:lnTo>
                  <a:pt x="7661191" y="5075237"/>
                </a:lnTo>
                <a:lnTo>
                  <a:pt x="7642141" y="5114925"/>
                </a:lnTo>
                <a:lnTo>
                  <a:pt x="7623091" y="5149850"/>
                </a:lnTo>
                <a:lnTo>
                  <a:pt x="7604041" y="5186362"/>
                </a:lnTo>
                <a:lnTo>
                  <a:pt x="7586579" y="5226050"/>
                </a:lnTo>
                <a:lnTo>
                  <a:pt x="7569116" y="5268912"/>
                </a:lnTo>
                <a:lnTo>
                  <a:pt x="7554829" y="5313362"/>
                </a:lnTo>
                <a:lnTo>
                  <a:pt x="7545304" y="5365750"/>
                </a:lnTo>
                <a:lnTo>
                  <a:pt x="7535779" y="5426075"/>
                </a:lnTo>
                <a:lnTo>
                  <a:pt x="7534191" y="5494337"/>
                </a:lnTo>
                <a:lnTo>
                  <a:pt x="7535779" y="5562600"/>
                </a:lnTo>
                <a:lnTo>
                  <a:pt x="7545304" y="5622925"/>
                </a:lnTo>
                <a:lnTo>
                  <a:pt x="7554829" y="5675312"/>
                </a:lnTo>
                <a:lnTo>
                  <a:pt x="7569116" y="5721350"/>
                </a:lnTo>
                <a:lnTo>
                  <a:pt x="7586579" y="5762625"/>
                </a:lnTo>
                <a:lnTo>
                  <a:pt x="7604041" y="5802312"/>
                </a:lnTo>
                <a:lnTo>
                  <a:pt x="7623091" y="5840412"/>
                </a:lnTo>
                <a:lnTo>
                  <a:pt x="7642141" y="5876925"/>
                </a:lnTo>
                <a:lnTo>
                  <a:pt x="7661191" y="5915025"/>
                </a:lnTo>
                <a:lnTo>
                  <a:pt x="7677066" y="5956300"/>
                </a:lnTo>
                <a:lnTo>
                  <a:pt x="7691354" y="6003925"/>
                </a:lnTo>
                <a:lnTo>
                  <a:pt x="7702466" y="6056312"/>
                </a:lnTo>
                <a:lnTo>
                  <a:pt x="7710404" y="6113462"/>
                </a:lnTo>
                <a:lnTo>
                  <a:pt x="7713579" y="6183312"/>
                </a:lnTo>
                <a:lnTo>
                  <a:pt x="7710404" y="6251575"/>
                </a:lnTo>
                <a:lnTo>
                  <a:pt x="7702466" y="6311900"/>
                </a:lnTo>
                <a:lnTo>
                  <a:pt x="7691354" y="6361112"/>
                </a:lnTo>
                <a:lnTo>
                  <a:pt x="7677066" y="6407150"/>
                </a:lnTo>
                <a:lnTo>
                  <a:pt x="7661191" y="6448425"/>
                </a:lnTo>
                <a:lnTo>
                  <a:pt x="7643729" y="6488112"/>
                </a:lnTo>
                <a:lnTo>
                  <a:pt x="7626266" y="6523037"/>
                </a:lnTo>
                <a:lnTo>
                  <a:pt x="7607216" y="6561137"/>
                </a:lnTo>
                <a:lnTo>
                  <a:pt x="7588166" y="6597650"/>
                </a:lnTo>
                <a:lnTo>
                  <a:pt x="7572291" y="6640512"/>
                </a:lnTo>
                <a:lnTo>
                  <a:pt x="7556416" y="6683375"/>
                </a:lnTo>
                <a:lnTo>
                  <a:pt x="7546891" y="6735762"/>
                </a:lnTo>
                <a:lnTo>
                  <a:pt x="7538954" y="6791325"/>
                </a:lnTo>
                <a:lnTo>
                  <a:pt x="753419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Box 6"/>
          <p:cNvSpPr txBox="1"/>
          <p:nvPr/>
        </p:nvSpPr>
        <p:spPr>
          <a:xfrm>
            <a:off x="9803765" y="1762760"/>
            <a:ext cx="1555750" cy="436372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/>
          <a:p>
            <a:pPr algn="r"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zh-CN" altLang="en-US" sz="4265" b="1" dirty="0">
                <a:latin typeface="+mn-lt"/>
                <a:ea typeface="+mn-ea"/>
              </a:rPr>
              <a:t>课</a:t>
            </a:r>
            <a:endParaRPr lang="zh-CN" altLang="en-US" sz="4265" b="1" dirty="0">
              <a:latin typeface="+mn-lt"/>
              <a:ea typeface="+mn-ea"/>
            </a:endParaRPr>
          </a:p>
          <a:p>
            <a:pPr algn="r"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zh-CN" altLang="en-US" sz="4265" b="1" dirty="0">
                <a:latin typeface="+mn-lt"/>
                <a:ea typeface="+mn-ea"/>
              </a:rPr>
              <a:t>程</a:t>
            </a:r>
            <a:endParaRPr lang="zh-CN" altLang="en-US" sz="4265" b="1" dirty="0">
              <a:latin typeface="+mn-lt"/>
              <a:ea typeface="+mn-ea"/>
            </a:endParaRPr>
          </a:p>
          <a:p>
            <a:pPr algn="r"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zh-CN" altLang="en-US" sz="4265" b="1" dirty="0">
                <a:latin typeface="+mn-lt"/>
                <a:ea typeface="+mn-ea"/>
              </a:rPr>
              <a:t>设</a:t>
            </a:r>
            <a:endParaRPr lang="zh-CN" altLang="en-US" sz="4265" b="1" dirty="0">
              <a:latin typeface="+mn-lt"/>
              <a:ea typeface="+mn-ea"/>
            </a:endParaRPr>
          </a:p>
          <a:p>
            <a:pPr algn="r"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zh-CN" altLang="en-US" sz="4265" b="1" dirty="0">
                <a:latin typeface="+mn-lt"/>
                <a:ea typeface="+mn-ea"/>
              </a:rPr>
              <a:t>置</a:t>
            </a:r>
            <a:r>
              <a:rPr lang="en-US" sz="4265" b="1" dirty="0">
                <a:latin typeface="+mn-lt"/>
                <a:ea typeface="+mn-ea"/>
              </a:rPr>
              <a:t> </a:t>
            </a:r>
            <a:endParaRPr lang="en-US" sz="4265" b="1" dirty="0">
              <a:latin typeface="+mn-lt"/>
              <a:ea typeface="+mn-ea"/>
            </a:endParaRPr>
          </a:p>
          <a:p>
            <a:pPr algn="r" defTabSz="914400" eaLnBrk="1" hangingPunct="1">
              <a:lnSpc>
                <a:spcPct val="90000"/>
              </a:lnSpc>
              <a:spcAft>
                <a:spcPts val="600"/>
              </a:spcAft>
            </a:pPr>
            <a:endParaRPr lang="en-US" sz="4265" b="1" dirty="0">
              <a:latin typeface="+mn-lt"/>
              <a:ea typeface="+mn-ea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670560" y="1047115"/>
          <a:ext cx="6604000" cy="484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1490"/>
                <a:gridCol w="3572510"/>
              </a:tblGrid>
              <a:tr h="381000">
                <a:tc rowSpan="2">
                  <a:txBody>
                    <a:bodyPr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 b="1">
                          <a:solidFill>
                            <a:schemeClr val="tx1"/>
                          </a:solidFill>
                        </a:rPr>
                        <a:t>加拿大学校教育介绍</a:t>
                      </a:r>
                      <a:endParaRPr lang="zh-CN" altLang="en-US" sz="18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000" b="1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了解</a:t>
                      </a:r>
                      <a:r>
                        <a:rPr lang="en-US" altLang="zh-CN" sz="2000" b="1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BC</a:t>
                      </a:r>
                      <a:r>
                        <a:rPr lang="zh-CN" altLang="en-US" sz="2000" b="1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省课程概况</a:t>
                      </a:r>
                      <a:endParaRPr lang="zh-CN" altLang="en-US" sz="2000" b="1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81000">
                <a:tc vMerge="1">
                  <a:tcPr/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掌握</a:t>
                      </a:r>
                      <a:r>
                        <a:rPr lang="en-US" altLang="zh-CN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BC</a:t>
                      </a:r>
                      <a:r>
                        <a:rPr lang="zh-CN" alt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省课程</a:t>
                      </a:r>
                      <a:r>
                        <a:rPr lang="en-US" altLang="zh-CN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/</a:t>
                      </a:r>
                      <a:r>
                        <a:rPr lang="zh-CN" alt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单元基本要素，</a:t>
                      </a:r>
                      <a:endParaRPr lang="zh-CN" altLang="en-US" sz="20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探究设计工具</a:t>
                      </a:r>
                      <a:endParaRPr lang="zh-CN" altLang="en-US" sz="20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81000">
                <a:tc rowSpan="3">
                  <a:txBody>
                    <a:bodyPr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 b="1"/>
                        <a:t>创设思考的课堂：</a:t>
                      </a:r>
                      <a:endParaRPr lang="zh-CN" altLang="en-US" sz="1800" b="1"/>
                    </a:p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 b="1"/>
                        <a:t>从理论到实践的行动</a:t>
                      </a:r>
                      <a:endParaRPr lang="zh-CN" altLang="en-US" sz="1800" b="1"/>
                    </a:p>
                  </a:txBody>
                  <a:tcPr anchor="ctr" anchorCtr="0"/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关注</a:t>
                      </a:r>
                      <a:r>
                        <a:rPr lang="en-US" altLang="zh-CN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BC</a:t>
                      </a:r>
                      <a:r>
                        <a:rPr lang="zh-CN" alt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省优秀教育实践范例</a:t>
                      </a:r>
                      <a:endParaRPr lang="zh-CN" altLang="en-US" sz="20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/>
                </a:tc>
              </a:tr>
              <a:tr h="381000">
                <a:tc vMerge="1">
                  <a:tcPr/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理解</a:t>
                      </a:r>
                      <a:r>
                        <a:rPr lang="en-US" altLang="zh-CN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BC</a:t>
                      </a:r>
                      <a:r>
                        <a:rPr lang="zh-CN" alt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省的课堂评价方式，</a:t>
                      </a:r>
                      <a:endParaRPr lang="zh-CN" altLang="en-US" sz="20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探究评价方式变革</a:t>
                      </a:r>
                      <a:endParaRPr lang="zh-CN" altLang="en-US" sz="20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/>
                </a:tc>
              </a:tr>
              <a:tr h="381000">
                <a:tc vMerge="1">
                  <a:tcPr/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000" b="1">
                          <a:latin typeface="楷体" panose="02010609060101010101" charset="-122"/>
                          <a:ea typeface="楷体" panose="02010609060101010101" charset="-122"/>
                        </a:rPr>
                        <a:t>探究创新型教学策略并运用</a:t>
                      </a:r>
                      <a:endParaRPr lang="zh-CN" altLang="en-US" sz="20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381000">
                <a:tc rowSpan="3">
                  <a:txBody>
                    <a:bodyPr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 b="1"/>
                        <a:t>从理论到实践：</a:t>
                      </a:r>
                      <a:endParaRPr lang="zh-CN" altLang="en-US" sz="1800" b="1"/>
                    </a:p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 b="1"/>
                        <a:t>分享深化我们的学习</a:t>
                      </a:r>
                      <a:endParaRPr lang="zh-CN" altLang="en-US" sz="1800" b="1"/>
                    </a:p>
                  </a:txBody>
                  <a:tcPr anchor="ctr" anchorCtr="0"/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000" b="1">
                          <a:latin typeface="楷体" panose="02010609060101010101" charset="-122"/>
                          <a:ea typeface="楷体" panose="02010609060101010101" charset="-122"/>
                        </a:rPr>
                        <a:t>小组课程设计</a:t>
                      </a:r>
                      <a:endParaRPr lang="zh-CN" altLang="en-US" sz="20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381000">
                <a:tc vMerge="1">
                  <a:tcPr/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000" b="1">
                          <a:latin typeface="楷体" panose="02010609060101010101" charset="-122"/>
                          <a:ea typeface="楷体" panose="02010609060101010101" charset="-122"/>
                        </a:rPr>
                        <a:t>学校参访</a:t>
                      </a:r>
                      <a:endParaRPr lang="zh-CN" altLang="en-US" sz="20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381000">
                <a:tc vMerge="1">
                  <a:tcPr/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000" b="1">
                          <a:latin typeface="楷体" panose="02010609060101010101" charset="-122"/>
                          <a:ea typeface="楷体" panose="02010609060101010101" charset="-122"/>
                        </a:rPr>
                        <a:t>总结性汇报</a:t>
                      </a:r>
                      <a:endParaRPr lang="zh-CN" altLang="en-US" sz="20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7541260" y="2137410"/>
            <a:ext cx="253174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2000"/>
              <a:t>基于探究的学习</a:t>
            </a:r>
            <a:endParaRPr lang="zh-CN" altLang="en-US" sz="2000"/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2000"/>
              <a:t>社会情感学习</a:t>
            </a:r>
            <a:endParaRPr lang="zh-CN" altLang="en-US" sz="2000"/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en-US" altLang="zh-CN" sz="2000"/>
              <a:t>STEM</a:t>
            </a:r>
            <a:r>
              <a:rPr lang="zh-CN" altLang="en-US" sz="2000"/>
              <a:t>教育</a:t>
            </a:r>
            <a:endParaRPr lang="zh-CN" altLang="en-US" sz="2000"/>
          </a:p>
        </p:txBody>
      </p:sp>
      <p:sp>
        <p:nvSpPr>
          <p:cNvPr id="6" name="左大括号 5"/>
          <p:cNvSpPr/>
          <p:nvPr/>
        </p:nvSpPr>
        <p:spPr>
          <a:xfrm>
            <a:off x="7249160" y="2380615"/>
            <a:ext cx="259080" cy="1123315"/>
          </a:xfrm>
          <a:prstGeom prst="leftBrace">
            <a:avLst>
              <a:gd name="adj1" fmla="val 0"/>
              <a:gd name="adj2" fmla="val 50000"/>
            </a:avLst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 screen&#10;&#10;Description automatically generated"/>
          <p:cNvPicPr>
            <a:picLocks noChangeAspect="1"/>
          </p:cNvPicPr>
          <p:nvPr/>
        </p:nvPicPr>
        <p:blipFill>
          <a:blip r:embed="rId1"/>
          <a:srcRect t="6208" r="3920" b="8013"/>
          <a:stretch>
            <a:fillRect/>
          </a:stretch>
        </p:blipFill>
        <p:spPr>
          <a:xfrm>
            <a:off x="3059430" y="809625"/>
            <a:ext cx="8501380" cy="57118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031480" y="1629410"/>
            <a:ext cx="241490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sym typeface="+mn-ea"/>
              </a:rPr>
              <a:t>内容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873365" y="2738120"/>
            <a:ext cx="162750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sym typeface="+mn-ea"/>
              </a:rPr>
              <a:t>课程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sym typeface="+mn-ea"/>
              </a:rPr>
              <a:t>能力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031480" y="3615055"/>
            <a:ext cx="15849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sym typeface="+mn-ea"/>
              </a:rPr>
              <a:t>核心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sym typeface="+mn-ea"/>
              </a:rPr>
              <a:t>能力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4354830" y="1629410"/>
            <a:ext cx="6532245" cy="4149725"/>
            <a:chOff x="4843" y="2566"/>
            <a:chExt cx="10287" cy="6535"/>
          </a:xfrm>
        </p:grpSpPr>
        <p:sp>
          <p:nvSpPr>
            <p:cNvPr id="3" name="文本框 2"/>
            <p:cNvSpPr txBox="1"/>
            <p:nvPr/>
          </p:nvSpPr>
          <p:spPr>
            <a:xfrm>
              <a:off x="4935" y="2566"/>
              <a:ext cx="294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>
                  <a:latin typeface="楷体" panose="02010609060101010101" charset="-122"/>
                  <a:ea typeface="楷体" panose="02010609060101010101" charset="-122"/>
                  <a:sym typeface="+mn-ea"/>
                </a:rPr>
                <a:t>大概念</a:t>
              </a:r>
              <a:endParaRPr lang="zh-CN" altLang="en-US" sz="2400" b="1">
                <a:latin typeface="楷体" panose="02010609060101010101" charset="-122"/>
                <a:ea typeface="楷体" panose="02010609060101010101" charset="-122"/>
                <a:sym typeface="+mn-ea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4843" y="4312"/>
              <a:ext cx="3578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2400" b="1">
                  <a:latin typeface="楷体" panose="02010609060101010101" charset="-122"/>
                  <a:ea typeface="楷体" panose="02010609060101010101" charset="-122"/>
                  <a:sym typeface="+mn-ea"/>
                </a:rPr>
                <a:t>单元</a:t>
              </a:r>
              <a:r>
                <a:rPr lang="zh-CN" altLang="en-US" sz="2400" b="1">
                  <a:latin typeface="楷体" panose="02010609060101010101" charset="-122"/>
                  <a:ea typeface="楷体" panose="02010609060101010101" charset="-122"/>
                  <a:sym typeface="+mn-ea"/>
                </a:rPr>
                <a:t>理解</a:t>
              </a:r>
              <a:endParaRPr lang="zh-CN" altLang="en-US" sz="2400" b="1">
                <a:latin typeface="楷体" panose="02010609060101010101" charset="-122"/>
                <a:ea typeface="楷体" panose="02010609060101010101" charset="-122"/>
                <a:sym typeface="+mn-ea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530" y="6888"/>
              <a:ext cx="9600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2400" b="1">
                  <a:latin typeface="楷体" panose="02010609060101010101" charset="-122"/>
                  <a:ea typeface="楷体" panose="02010609060101010101" charset="-122"/>
                  <a:sym typeface="+mn-ea"/>
                </a:rPr>
                <a:t>概念</a:t>
              </a:r>
              <a:endParaRPr lang="zh-CN" altLang="en-US" sz="2400" b="1">
                <a:latin typeface="楷体" panose="02010609060101010101" charset="-122"/>
                <a:ea typeface="楷体" panose="02010609060101010101" charset="-122"/>
                <a:sym typeface="+mn-ea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5178" y="8376"/>
              <a:ext cx="9600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2400" b="1">
                  <a:latin typeface="楷体" panose="02010609060101010101" charset="-122"/>
                  <a:ea typeface="楷体" panose="02010609060101010101" charset="-122"/>
                  <a:sym typeface="+mn-ea"/>
                </a:rPr>
                <a:t>基本</a:t>
              </a:r>
              <a:r>
                <a:rPr lang="zh-CN" altLang="en-US" sz="2400" b="1">
                  <a:latin typeface="楷体" panose="02010609060101010101" charset="-122"/>
                  <a:ea typeface="楷体" panose="02010609060101010101" charset="-122"/>
                  <a:sym typeface="+mn-ea"/>
                </a:rPr>
                <a:t>问题</a:t>
              </a:r>
              <a:endParaRPr lang="zh-CN" altLang="en-US" sz="2400" b="1">
                <a:latin typeface="楷体" panose="02010609060101010101" charset="-122"/>
                <a:ea typeface="楷体" panose="02010609060101010101" charset="-122"/>
                <a:sym typeface="+mn-ea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8115300" y="5062220"/>
            <a:ext cx="22479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sym typeface="+mn-ea"/>
              </a:rPr>
              <a:t>形成性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sym typeface="+mn-ea"/>
              </a:rPr>
              <a:t>评价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-399415" y="2620645"/>
            <a:ext cx="400113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ctr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2400" b="1">
                <a:solidFill>
                  <a:schemeClr val="accent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 </a:t>
            </a:r>
            <a:r>
              <a:rPr lang="zh-CN" altLang="en-US" sz="2400" b="1">
                <a:solidFill>
                  <a:schemeClr val="accent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掌握课程基本要素</a:t>
            </a:r>
            <a:endParaRPr lang="zh-CN" altLang="en-US" sz="2400" b="1">
              <a:solidFill>
                <a:schemeClr val="accent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ctr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400" b="1">
                <a:solidFill>
                  <a:schemeClr val="accent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探究设计工具</a:t>
            </a:r>
            <a:endParaRPr lang="zh-CN" altLang="en-US" sz="2400" b="1">
              <a:solidFill>
                <a:schemeClr val="accent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ctr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400" b="1">
                <a:solidFill>
                  <a:schemeClr val="tx1"/>
                </a:solidFill>
                <a:highlight>
                  <a:srgbClr val="C0C0C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（主线）</a:t>
            </a:r>
            <a:endParaRPr lang="zh-CN" altLang="en-US" sz="2400" b="1">
              <a:solidFill>
                <a:schemeClr val="tx1"/>
              </a:solidFill>
              <a:highlight>
                <a:srgbClr val="C0C0C0"/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9" name="Rectangle 410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1990" y="680720"/>
            <a:ext cx="3658235" cy="4879340"/>
          </a:xfrm>
          <a:prstGeom prst="rect">
            <a:avLst/>
          </a:prstGeom>
        </p:spPr>
      </p:pic>
      <p:pic>
        <p:nvPicPr>
          <p:cNvPr id="7" name="图片 6" descr="图片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5680" y="3253105"/>
            <a:ext cx="3783965" cy="2837815"/>
          </a:xfrm>
          <a:prstGeom prst="rect">
            <a:avLst/>
          </a:prstGeom>
        </p:spPr>
      </p:pic>
      <p:pic>
        <p:nvPicPr>
          <p:cNvPr id="2" name="图片 1" descr="图片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5680" y="680720"/>
            <a:ext cx="2999740" cy="224980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8359140" y="2428240"/>
            <a:ext cx="400113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ctr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2400" b="1">
                <a:solidFill>
                  <a:schemeClr val="accent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 </a:t>
            </a:r>
            <a:r>
              <a:rPr lang="zh-CN" altLang="en-US" sz="2400" b="1">
                <a:solidFill>
                  <a:schemeClr val="accent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了解教育范例</a:t>
            </a:r>
            <a:endParaRPr lang="zh-CN" altLang="en-US" sz="2400" b="1">
              <a:solidFill>
                <a:schemeClr val="accent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ctr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2400" b="1">
                <a:solidFill>
                  <a:schemeClr val="accent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altLang="en-US" sz="2400" b="1">
                <a:solidFill>
                  <a:schemeClr val="accent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探究教学策略</a:t>
            </a:r>
            <a:endParaRPr lang="zh-CN" altLang="en-US" sz="2400" b="1">
              <a:solidFill>
                <a:schemeClr val="accent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ctr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400" b="1">
                <a:solidFill>
                  <a:schemeClr val="tx1"/>
                </a:solidFill>
                <a:highlight>
                  <a:srgbClr val="C0C0C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（辅线）</a:t>
            </a:r>
            <a:endParaRPr lang="zh-CN" altLang="en-US" sz="2400" b="1">
              <a:solidFill>
                <a:schemeClr val="tx1"/>
              </a:solidFill>
              <a:highlight>
                <a:srgbClr val="C0C0C0"/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9" name="Rectangle 410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3429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文本框 12"/>
          <p:cNvSpPr txBox="1"/>
          <p:nvPr/>
        </p:nvSpPr>
        <p:spPr>
          <a:xfrm>
            <a:off x="8190865" y="1287780"/>
            <a:ext cx="400113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ctr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2400" b="1">
                <a:solidFill>
                  <a:schemeClr val="accent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 </a:t>
            </a:r>
            <a:r>
              <a:rPr lang="zh-CN" altLang="en-US" sz="2400" b="1">
                <a:solidFill>
                  <a:schemeClr val="accent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了解教育范例</a:t>
            </a:r>
            <a:endParaRPr lang="zh-CN" altLang="en-US" sz="2400" b="1">
              <a:solidFill>
                <a:schemeClr val="accent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ctr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2400" b="1">
                <a:solidFill>
                  <a:schemeClr val="accent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altLang="en-US" sz="2400" b="1">
                <a:solidFill>
                  <a:schemeClr val="accent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探究教学策略</a:t>
            </a:r>
            <a:endParaRPr lang="zh-CN" altLang="en-US" sz="2400" b="1">
              <a:solidFill>
                <a:schemeClr val="accent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ctr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400" b="1">
                <a:solidFill>
                  <a:schemeClr val="tx1"/>
                </a:solidFill>
                <a:highlight>
                  <a:srgbClr val="C0C0C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（辅线）</a:t>
            </a:r>
            <a:endParaRPr lang="zh-CN" altLang="en-US" sz="2400" b="1">
              <a:solidFill>
                <a:schemeClr val="tx1"/>
              </a:solidFill>
              <a:highlight>
                <a:srgbClr val="C0C0C0"/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25" name="Google Shape;325;p26"/>
          <p:cNvPicPr preferRelativeResize="0"/>
          <p:nvPr/>
        </p:nvPicPr>
        <p:blipFill rotWithShape="1">
          <a:blip r:embed="rId1"/>
          <a:srcRect t="5553" r="7868" b="12496"/>
          <a:stretch>
            <a:fillRect/>
          </a:stretch>
        </p:blipFill>
        <p:spPr>
          <a:xfrm>
            <a:off x="6883400" y="4343400"/>
            <a:ext cx="4178935" cy="2014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g13ed2fc4b4a_0_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951730" y="329565"/>
            <a:ext cx="2498090" cy="3736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g1a0796b9666_0_4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427605" y="4343400"/>
            <a:ext cx="3924300" cy="220091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3921"/>
              </a:srgbClr>
            </a:outerShdw>
          </a:effectLst>
        </p:spPr>
      </p:pic>
      <p:pic>
        <p:nvPicPr>
          <p:cNvPr id="579" name="Google Shape;579;g17514b34254_0_2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07695" y="263525"/>
            <a:ext cx="3310890" cy="38023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819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194" name="Picture 2" descr="Library / ERES Library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" b="15022"/>
          <a:stretch>
            <a:fillRect/>
          </a:stretch>
        </p:blipFill>
        <p:spPr bwMode="auto">
          <a:xfrm>
            <a:off x="5388610" y="3690620"/>
            <a:ext cx="4811395" cy="270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5 Ways to Get the Most Out of Peer Observation - The Art of Education  Universit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t="229" r="15693" b="5251"/>
          <a:stretch>
            <a:fillRect/>
          </a:stretch>
        </p:blipFill>
        <p:spPr bwMode="auto">
          <a:xfrm>
            <a:off x="5388610" y="691515"/>
            <a:ext cx="3567430" cy="263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9508490" y="1823085"/>
            <a:ext cx="27425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accent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 </a:t>
            </a:r>
            <a:r>
              <a:rPr lang="zh-CN" altLang="en-US" sz="2800" b="1">
                <a:solidFill>
                  <a:schemeClr val="accent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学校参访</a:t>
            </a:r>
            <a:endParaRPr lang="zh-CN" altLang="en-US" sz="2800" b="1">
              <a:solidFill>
                <a:schemeClr val="accent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 descr="图片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180" y="875030"/>
            <a:ext cx="2877820" cy="38411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05765" y="5345430"/>
            <a:ext cx="484441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200" b="1" dirty="0">
                <a:solidFill>
                  <a:schemeClr val="bg1"/>
                </a:solidFill>
                <a:highlight>
                  <a:srgbClr val="808080"/>
                </a:highlight>
              </a:rPr>
              <a:t>Ghost Walk ‘Observation’ </a:t>
            </a:r>
            <a:endParaRPr lang="en-US" sz="3200" b="1" dirty="0">
              <a:solidFill>
                <a:schemeClr val="bg1"/>
              </a:solidFill>
              <a:highlight>
                <a:srgbClr val="808080"/>
              </a:highligh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819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3140" y="1316355"/>
            <a:ext cx="4451985" cy="33381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294890"/>
            <a:ext cx="4798060" cy="35979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08075" y="5396230"/>
            <a:ext cx="422148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200" b="1" dirty="0">
                <a:solidFill>
                  <a:schemeClr val="bg1"/>
                </a:solidFill>
                <a:highlight>
                  <a:srgbClr val="808080"/>
                </a:highlight>
                <a:sym typeface="+mn-ea"/>
              </a:rPr>
              <a:t> Spirit Park Adventur</a:t>
            </a:r>
            <a:r>
              <a:rPr lang="en-US" sz="3200" b="1" dirty="0">
                <a:solidFill>
                  <a:schemeClr val="bg1"/>
                </a:solidFill>
                <a:highlight>
                  <a:srgbClr val="808080"/>
                </a:highlight>
                <a:sym typeface="+mn-ea"/>
              </a:rPr>
              <a:t>e   </a:t>
            </a:r>
            <a:endParaRPr lang="en-US" altLang="en-US" sz="3200" b="1" dirty="0">
              <a:solidFill>
                <a:schemeClr val="bg1"/>
              </a:solidFill>
              <a:highlight>
                <a:srgbClr val="808080"/>
              </a:highlight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124065" y="1060450"/>
            <a:ext cx="27425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accent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 </a:t>
            </a:r>
            <a:r>
              <a:rPr lang="zh-CN" altLang="en-US" sz="2800" b="1">
                <a:solidFill>
                  <a:schemeClr val="accent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户外课堂</a:t>
            </a:r>
            <a:endParaRPr lang="zh-CN" altLang="en-US" sz="2800" b="1">
              <a:solidFill>
                <a:schemeClr val="accent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819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5640" y="1624965"/>
            <a:ext cx="3722370" cy="27914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190" y="2679065"/>
            <a:ext cx="3458845" cy="25946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5540" y="1224915"/>
            <a:ext cx="2767330" cy="20764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71525" y="41275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accent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 </a:t>
            </a:r>
            <a:r>
              <a:rPr lang="zh-CN" altLang="en-US" sz="2400" b="1">
                <a:solidFill>
                  <a:schemeClr val="accent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小组合作（课程设计、讨论、汇报）</a:t>
            </a:r>
            <a:endParaRPr lang="zh-CN" altLang="en-US" sz="2400" b="1">
              <a:solidFill>
                <a:schemeClr val="accent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8865" y="3764915"/>
            <a:ext cx="2900680" cy="21780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en-US" dirty="0"/>
              <a:t>Spirit Park Trail Adventure  </a:t>
            </a:r>
            <a:endParaRPr lang="en-CA" dirty="0"/>
          </a:p>
        </p:txBody>
      </p:sp>
      <p:pic>
        <p:nvPicPr>
          <p:cNvPr id="5" name="Picture 4" descr="Assorted items on a floor"/>
          <p:cNvPicPr>
            <a:picLocks noChangeAspect="1"/>
          </p:cNvPicPr>
          <p:nvPr/>
        </p:nvPicPr>
        <p:blipFill rotWithShape="1">
          <a:blip r:embed="rId1"/>
          <a:srcRect l="26985" r="13481" b="-1"/>
          <a:stretch>
            <a:fillRect/>
          </a:stretch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文本框 2"/>
          <p:cNvSpPr txBox="1"/>
          <p:nvPr/>
        </p:nvSpPr>
        <p:spPr>
          <a:xfrm>
            <a:off x="6618605" y="1793875"/>
            <a:ext cx="4064000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>
              <a:lnSpc>
                <a:spcPct val="150000"/>
              </a:lnSpc>
            </a:pPr>
            <a:r>
              <a:rPr lang="zh-CN" altLang="en-US" sz="2800">
                <a:solidFill>
                  <a:schemeClr val="accent6">
                    <a:lumMod val="75000"/>
                  </a:schemeClr>
                </a:solidFill>
                <a:latin typeface="字悦粗直圆" panose="020B0606030804020204" charset="-122"/>
                <a:ea typeface="字悦粗直圆" panose="020B0606030804020204" charset="-122"/>
                <a:cs typeface="字悦粗直圆" panose="020B0606030804020204" charset="-122"/>
              </a:rPr>
              <a:t>旅程体验？</a:t>
            </a:r>
            <a:endParaRPr lang="zh-CN" altLang="en-US" sz="2800">
              <a:solidFill>
                <a:schemeClr val="accent6">
                  <a:lumMod val="75000"/>
                </a:schemeClr>
              </a:solidFill>
              <a:latin typeface="字悦粗直圆" panose="020B0606030804020204" charset="-122"/>
              <a:ea typeface="字悦粗直圆" panose="020B0606030804020204" charset="-122"/>
              <a:cs typeface="字悦粗直圆" panose="020B0606030804020204" charset="-122"/>
            </a:endParaRPr>
          </a:p>
          <a:p>
            <a:pPr indent="0" algn="ctr" fontAlgn="auto">
              <a:lnSpc>
                <a:spcPct val="150000"/>
              </a:lnSpc>
            </a:pPr>
            <a:r>
              <a:rPr lang="zh-CN" altLang="en-US" sz="2800">
                <a:solidFill>
                  <a:srgbClr val="0070C0"/>
                </a:solidFill>
                <a:latin typeface="字悦粗直圆" panose="020B0606030804020204" charset="-122"/>
                <a:ea typeface="字悦粗直圆" panose="020B0606030804020204" charset="-122"/>
                <a:cs typeface="字悦粗直圆" panose="020B0606030804020204" charset="-122"/>
              </a:rPr>
              <a:t>课外活动？</a:t>
            </a:r>
            <a:endParaRPr lang="zh-CN" altLang="en-US" sz="2800">
              <a:solidFill>
                <a:srgbClr val="0070C0"/>
              </a:solidFill>
              <a:latin typeface="字悦粗直圆" panose="020B0606030804020204" charset="-122"/>
              <a:ea typeface="字悦粗直圆" panose="020B0606030804020204" charset="-122"/>
              <a:cs typeface="字悦粗直圆" panose="020B0606030804020204" charset="-122"/>
            </a:endParaRPr>
          </a:p>
          <a:p>
            <a:pPr indent="0" algn="ctr" fontAlgn="auto">
              <a:lnSpc>
                <a:spcPct val="150000"/>
              </a:lnSpc>
            </a:pPr>
            <a:r>
              <a:rPr lang="zh-CN" altLang="en-US" sz="2800">
                <a:solidFill>
                  <a:schemeClr val="accent4">
                    <a:lumMod val="75000"/>
                  </a:schemeClr>
                </a:solidFill>
                <a:latin typeface="字悦粗直圆" panose="020B0606030804020204" charset="-122"/>
                <a:ea typeface="字悦粗直圆" panose="020B0606030804020204" charset="-122"/>
                <a:cs typeface="字悦粗直圆" panose="020B0606030804020204" charset="-122"/>
              </a:rPr>
              <a:t>人文风光？</a:t>
            </a:r>
            <a:endParaRPr lang="zh-CN" altLang="en-US" sz="2800">
              <a:solidFill>
                <a:schemeClr val="accent4">
                  <a:lumMod val="75000"/>
                </a:schemeClr>
              </a:solidFill>
              <a:latin typeface="字悦粗直圆" panose="020B0606030804020204" charset="-122"/>
              <a:ea typeface="字悦粗直圆" panose="020B0606030804020204" charset="-122"/>
              <a:cs typeface="字悦粗直圆" panose="020B0606030804020204" charset="-122"/>
            </a:endParaRPr>
          </a:p>
          <a:p>
            <a:pPr indent="0" algn="ctr" fontAlgn="auto">
              <a:lnSpc>
                <a:spcPct val="150000"/>
              </a:lnSpc>
            </a:pPr>
            <a:r>
              <a:rPr lang="zh-CN" altLang="en-US" sz="2800">
                <a:solidFill>
                  <a:schemeClr val="accent2">
                    <a:lumMod val="75000"/>
                  </a:schemeClr>
                </a:solidFill>
                <a:latin typeface="字悦粗直圆" panose="020B0606030804020204" charset="-122"/>
                <a:ea typeface="字悦粗直圆" panose="020B0606030804020204" charset="-122"/>
                <a:cs typeface="字悦粗直圆" panose="020B0606030804020204" charset="-122"/>
              </a:rPr>
              <a:t>日常生活？</a:t>
            </a:r>
            <a:endParaRPr lang="zh-CN" altLang="en-US" sz="2800">
              <a:solidFill>
                <a:schemeClr val="accent2">
                  <a:lumMod val="75000"/>
                </a:schemeClr>
              </a:solidFill>
              <a:latin typeface="字悦粗直圆" panose="020B0606030804020204" charset="-122"/>
              <a:ea typeface="字悦粗直圆" panose="020B0606030804020204" charset="-122"/>
              <a:cs typeface="字悦粗直圆" panose="020B0606030804020204" charset="-122"/>
            </a:endParaRPr>
          </a:p>
          <a:p>
            <a:pPr indent="0" algn="ctr" fontAlgn="auto">
              <a:lnSpc>
                <a:spcPct val="150000"/>
              </a:lnSpc>
            </a:pPr>
            <a:r>
              <a:rPr lang="en-US" altLang="zh-CN" sz="2800">
                <a:latin typeface="字悦粗直圆" panose="020B0606030804020204" charset="-122"/>
                <a:ea typeface="字悦粗直圆" panose="020B0606030804020204" charset="-122"/>
                <a:cs typeface="字悦粗直圆" panose="020B0606030804020204" charset="-122"/>
              </a:rPr>
              <a:t>……</a:t>
            </a:r>
            <a:endParaRPr lang="en-US" altLang="zh-CN" sz="2800">
              <a:latin typeface="字悦粗直圆" panose="020B0606030804020204" charset="-122"/>
              <a:ea typeface="字悦粗直圆" panose="020B0606030804020204" charset="-122"/>
              <a:cs typeface="字悦粗直圆" panose="020B0606030804020204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TABLE_ENDDRAG_ORIGIN_RECT" val="480*343"/>
  <p:tag name="TABLE_ENDDRAG_RECT" val="35*114*480*343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500</Words>
  <Application>WPS 演示</Application>
  <PresentationFormat>宽屏</PresentationFormat>
  <Paragraphs>106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8" baseType="lpstr">
      <vt:lpstr>Arial</vt:lpstr>
      <vt:lpstr>宋体</vt:lpstr>
      <vt:lpstr>Wingdings</vt:lpstr>
      <vt:lpstr>Arial</vt:lpstr>
      <vt:lpstr>Roboto Slab</vt:lpstr>
      <vt:lpstr>Segoe Print</vt:lpstr>
      <vt:lpstr>Roboto</vt:lpstr>
      <vt:lpstr>Times New Roman</vt:lpstr>
      <vt:lpstr>Calibri</vt:lpstr>
      <vt:lpstr>楷体</vt:lpstr>
      <vt:lpstr>Wingdings</vt:lpstr>
      <vt:lpstr>微软雅黑</vt:lpstr>
      <vt:lpstr>MS PGothic</vt:lpstr>
      <vt:lpstr>字悦粗直圆</vt:lpstr>
      <vt:lpstr>隶书</vt:lpstr>
      <vt:lpstr>Arial Unicode MS</vt:lpstr>
      <vt:lpstr>Calibri</vt:lpstr>
      <vt:lpstr>WPS</vt:lpstr>
      <vt:lpstr>卓越教师培养计划 UBC研学项目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Spirit Park Trail Adventure  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七七</cp:lastModifiedBy>
  <cp:revision>4</cp:revision>
  <dcterms:created xsi:type="dcterms:W3CDTF">2023-08-09T12:44:00Z</dcterms:created>
  <dcterms:modified xsi:type="dcterms:W3CDTF">2024-11-25T11:02:11Z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2052-12.1.0.18912</vt:lpwstr>
  </property>
</Properties>
</file>