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368" r:id="rId3"/>
    <p:sldId id="377" r:id="rId4"/>
    <p:sldId id="372" r:id="rId5"/>
  </p:sldIdLst>
  <p:sldSz cx="12192000" cy="6858000"/>
  <p:notesSz cx="6858000" cy="9144000"/>
  <p:embeddedFontLst>
    <p:embeddedFont>
      <p:font typeface="仿宋_GB2312" panose="02010609030101010101" pitchFamily="49" charset="-122"/>
      <p:regular r:id="rId8"/>
    </p:embeddedFont>
    <p:embeddedFont>
      <p:font typeface="黑体" panose="02010609060101010101" pitchFamily="49" charset="-122"/>
      <p:regular r:id="rId9"/>
    </p:embeddedFont>
  </p:embeddedFontLst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6" userDrawn="1">
          <p15:clr>
            <a:srgbClr val="A4A3A4"/>
          </p15:clr>
        </p15:guide>
        <p15:guide id="2" pos="356" userDrawn="1">
          <p15:clr>
            <a:srgbClr val="A4A3A4"/>
          </p15:clr>
        </p15:guide>
        <p15:guide id="3" pos="7344" userDrawn="1">
          <p15:clr>
            <a:srgbClr val="A4A3A4"/>
          </p15:clr>
        </p15:guide>
        <p15:guide id="4" orient="horz" pos="1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ABABAB"/>
    <a:srgbClr val="C5242A"/>
    <a:srgbClr val="C22804"/>
    <a:srgbClr val="262626"/>
    <a:srgbClr val="C62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1" autoAdjust="0"/>
    <p:restoredTop sz="87477" autoAdjust="0"/>
  </p:normalViewPr>
  <p:slideViewPr>
    <p:cSldViewPr snapToGrid="0" showGuides="1">
      <p:cViewPr varScale="1">
        <p:scale>
          <a:sx n="75" d="100"/>
          <a:sy n="75" d="100"/>
        </p:scale>
        <p:origin x="1061" y="43"/>
      </p:cViewPr>
      <p:guideLst>
        <p:guide orient="horz" pos="3786"/>
        <p:guide pos="356"/>
        <p:guide pos="7344"/>
        <p:guide orient="horz" pos="1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" panose="00020600040101010101" charset="-122"/>
              </a:rPr>
              <a:t>2026/1/5</a:t>
            </a:fld>
            <a:endParaRPr lang="zh-CN" altLang="en-US">
              <a:latin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" panose="00020600040101010101" charset="-122"/>
              </a:rPr>
              <a:t>‹#›</a:t>
            </a:fld>
            <a:endParaRPr lang="zh-CN" altLang="en-US">
              <a:latin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616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fld id="{99F1176F-3B20-41CF-A762-CD162A602A19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fld id="{D8FEB3FD-B146-4F42-838E-DAAB221B0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79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FB68-9E4E-4989-BA5B-948D470510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"/>
            <a:ext cx="3260034" cy="115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765" y="0"/>
            <a:ext cx="4479235" cy="1077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fld id="{C4F18442-E737-4885-B7E5-8835F70F8F3F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Light" panose="00020600040101010101" pitchFamily="18" charset="-122"/>
          <a:ea typeface="阿里巴巴普惠体 Light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"/>
            <a:ext cx="12192000" cy="6813573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50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-1350380" y="4758126"/>
            <a:ext cx="13542380" cy="3036483"/>
          </a:xfrm>
          <a:custGeom>
            <a:avLst/>
            <a:gdLst>
              <a:gd name="connsiteX0" fmla="*/ 12192000 w 12192000"/>
              <a:gd name="connsiteY0" fmla="*/ 0 h 2113333"/>
              <a:gd name="connsiteX1" fmla="*/ 12192000 w 12192000"/>
              <a:gd name="connsiteY1" fmla="*/ 2113333 h 2113333"/>
              <a:gd name="connsiteX2" fmla="*/ 0 w 12192000"/>
              <a:gd name="connsiteY2" fmla="*/ 2113333 h 2113333"/>
              <a:gd name="connsiteX3" fmla="*/ 0 w 12192000"/>
              <a:gd name="connsiteY3" fmla="*/ 0 h 2113333"/>
              <a:gd name="connsiteX4" fmla="*/ 3773 w 12192000"/>
              <a:gd name="connsiteY4" fmla="*/ 2790 h 2113333"/>
              <a:gd name="connsiteX5" fmla="*/ 6096000 w 12192000"/>
              <a:gd name="connsiteY5" fmla="*/ 1095718 h 2113333"/>
              <a:gd name="connsiteX6" fmla="*/ 12188227 w 12192000"/>
              <a:gd name="connsiteY6" fmla="*/ 2790 h 211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113333">
                <a:moveTo>
                  <a:pt x="12192000" y="0"/>
                </a:moveTo>
                <a:lnTo>
                  <a:pt x="12192000" y="2113333"/>
                </a:lnTo>
                <a:lnTo>
                  <a:pt x="0" y="2113333"/>
                </a:lnTo>
                <a:lnTo>
                  <a:pt x="0" y="0"/>
                </a:lnTo>
                <a:lnTo>
                  <a:pt x="3773" y="2790"/>
                </a:lnTo>
                <a:cubicBezTo>
                  <a:pt x="1007502" y="645058"/>
                  <a:pt x="3357296" y="1095718"/>
                  <a:pt x="6096000" y="1095718"/>
                </a:cubicBezTo>
                <a:cubicBezTo>
                  <a:pt x="8834704" y="1095718"/>
                  <a:pt x="11184498" y="645058"/>
                  <a:pt x="12188227" y="27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0" y="4780340"/>
            <a:ext cx="13542380" cy="3036483"/>
          </a:xfrm>
          <a:custGeom>
            <a:avLst/>
            <a:gdLst>
              <a:gd name="connsiteX0" fmla="*/ 12192000 w 12192000"/>
              <a:gd name="connsiteY0" fmla="*/ 0 h 2113333"/>
              <a:gd name="connsiteX1" fmla="*/ 12192000 w 12192000"/>
              <a:gd name="connsiteY1" fmla="*/ 2113333 h 2113333"/>
              <a:gd name="connsiteX2" fmla="*/ 0 w 12192000"/>
              <a:gd name="connsiteY2" fmla="*/ 2113333 h 2113333"/>
              <a:gd name="connsiteX3" fmla="*/ 0 w 12192000"/>
              <a:gd name="connsiteY3" fmla="*/ 0 h 2113333"/>
              <a:gd name="connsiteX4" fmla="*/ 3773 w 12192000"/>
              <a:gd name="connsiteY4" fmla="*/ 2790 h 2113333"/>
              <a:gd name="connsiteX5" fmla="*/ 6096000 w 12192000"/>
              <a:gd name="connsiteY5" fmla="*/ 1095718 h 2113333"/>
              <a:gd name="connsiteX6" fmla="*/ 12188227 w 12192000"/>
              <a:gd name="connsiteY6" fmla="*/ 2790 h 211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113333">
                <a:moveTo>
                  <a:pt x="12192000" y="0"/>
                </a:moveTo>
                <a:lnTo>
                  <a:pt x="12192000" y="2113333"/>
                </a:lnTo>
                <a:lnTo>
                  <a:pt x="0" y="2113333"/>
                </a:lnTo>
                <a:lnTo>
                  <a:pt x="0" y="0"/>
                </a:lnTo>
                <a:lnTo>
                  <a:pt x="3773" y="2790"/>
                </a:lnTo>
                <a:cubicBezTo>
                  <a:pt x="1007502" y="645058"/>
                  <a:pt x="3357296" y="1095718"/>
                  <a:pt x="6096000" y="1095718"/>
                </a:cubicBezTo>
                <a:cubicBezTo>
                  <a:pt x="8834704" y="1095718"/>
                  <a:pt x="11184498" y="645058"/>
                  <a:pt x="12188227" y="2790"/>
                </a:cubicBezTo>
                <a:close/>
              </a:path>
            </a:pathLst>
          </a:cu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647442" y="1502671"/>
            <a:ext cx="11187402" cy="221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数学科学学院</a:t>
            </a:r>
            <a:r>
              <a:rPr lang="en-US" altLang="zh-CN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2026</a:t>
            </a:r>
            <a:r>
              <a:rPr lang="zh-CN" altLang="en-US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年“申请</a:t>
            </a:r>
            <a:r>
              <a:rPr lang="en-US" altLang="zh-CN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-</a:t>
            </a:r>
            <a:r>
              <a:rPr lang="zh-CN" altLang="en-US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考核”制博士研究生招生综合测评</a:t>
            </a:r>
            <a:r>
              <a:rPr lang="en-US" altLang="zh-CN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PPT</a:t>
            </a:r>
            <a:r>
              <a:rPr lang="zh-CN" altLang="en-US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汇报</a:t>
            </a:r>
            <a:endParaRPr lang="zh-CN" altLang="en-US" sz="4800" b="1" dirty="0">
              <a:solidFill>
                <a:srgbClr val="C22804"/>
              </a:solidFill>
              <a:effectLst/>
              <a:latin typeface="方正小标宋简体" panose="02010601030101010101" pitchFamily="2" charset="-122"/>
              <a:ea typeface="方正小标宋简体" panose="02010601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2068" y="3990257"/>
            <a:ext cx="5518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考生编号：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******</a:t>
            </a:r>
          </a:p>
          <a:p>
            <a:pPr algn="ctr"/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考生姓名：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*****</a:t>
            </a:r>
          </a:p>
          <a:p>
            <a:pPr algn="ctr"/>
            <a:endParaRPr lang="en-US" altLang="zh-CN" sz="3600" b="1" spc="300" dirty="0">
              <a:solidFill>
                <a:srgbClr val="C00000"/>
              </a:solidFill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  <a:p>
            <a:pPr algn="ctr"/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202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6</a:t>
            </a:r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年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1</a:t>
            </a:r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月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19</a:t>
            </a:r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日</a:t>
            </a:r>
            <a:endParaRPr lang="zh-CN" altLang="en-US" sz="3600" b="1" kern="1500" spc="300" dirty="0">
              <a:solidFill>
                <a:srgbClr val="C00000"/>
              </a:solidFill>
              <a:uFillTx/>
              <a:latin typeface="仿宋_GB2312" panose="02010609030101010101" pitchFamily="49" charset="-122"/>
              <a:ea typeface="仿宋_GB2312" panose="02010609030101010101" pitchFamily="49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  <p:pic>
        <p:nvPicPr>
          <p:cNvPr id="8" name="Picture 11" descr="华南师范大学组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6"/>
          <p:cNvSpPr/>
          <p:nvPr/>
        </p:nvSpPr>
        <p:spPr>
          <a:xfrm>
            <a:off x="-23092" y="-21590"/>
            <a:ext cx="12215088" cy="687205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2860" y="-21590"/>
            <a:ext cx="12214860" cy="1036320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" name="矩形 174"/>
          <p:cNvSpPr/>
          <p:nvPr/>
        </p:nvSpPr>
        <p:spPr>
          <a:xfrm>
            <a:off x="-23090" y="5646879"/>
            <a:ext cx="12215090" cy="1256841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7" name="矩形 186"/>
          <p:cNvSpPr/>
          <p:nvPr/>
        </p:nvSpPr>
        <p:spPr>
          <a:xfrm>
            <a:off x="-23091" y="5565934"/>
            <a:ext cx="12215090" cy="80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256844" y="129630"/>
            <a:ext cx="801814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EAEAEA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标题</a:t>
            </a:r>
            <a:endParaRPr lang="zh-CN" altLang="en-US" sz="4400" b="1" spc="300" dirty="0">
              <a:solidFill>
                <a:srgbClr val="EAEAEA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明月设计7"/>
          <p:cNvSpPr txBox="1"/>
          <p:nvPr>
            <p:custDataLst>
              <p:tags r:id="rId2"/>
            </p:custDataLst>
          </p:nvPr>
        </p:nvSpPr>
        <p:spPr>
          <a:xfrm>
            <a:off x="1053483" y="1145358"/>
            <a:ext cx="10061938" cy="41378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一、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二、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三、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四、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五、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32750" y="13970"/>
            <a:ext cx="4159250" cy="1000760"/>
          </a:xfrm>
          <a:prstGeom prst="rect">
            <a:avLst/>
          </a:prstGeom>
        </p:spPr>
      </p:pic>
      <p:pic>
        <p:nvPicPr>
          <p:cNvPr id="10" name="Picture 11" descr="华南师范大学组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"/>
            <a:ext cx="2860128" cy="10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43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6"/>
          <p:cNvSpPr/>
          <p:nvPr/>
        </p:nvSpPr>
        <p:spPr>
          <a:xfrm>
            <a:off x="-23092" y="-21590"/>
            <a:ext cx="12215088" cy="687205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2860" y="-21590"/>
            <a:ext cx="12214860" cy="1036320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" name="矩形 174"/>
          <p:cNvSpPr/>
          <p:nvPr/>
        </p:nvSpPr>
        <p:spPr>
          <a:xfrm>
            <a:off x="-23090" y="5646879"/>
            <a:ext cx="12215090" cy="1256841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7" name="矩形 186"/>
          <p:cNvSpPr/>
          <p:nvPr/>
        </p:nvSpPr>
        <p:spPr>
          <a:xfrm>
            <a:off x="-23091" y="5565934"/>
            <a:ext cx="12215090" cy="80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256844" y="129630"/>
            <a:ext cx="801814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EAEAEA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标题</a:t>
            </a:r>
            <a:endParaRPr lang="zh-CN" altLang="en-US" sz="4400" b="1" spc="300" dirty="0">
              <a:solidFill>
                <a:srgbClr val="EAEAEA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明月设计7"/>
          <p:cNvSpPr txBox="1"/>
          <p:nvPr>
            <p:custDataLst>
              <p:tags r:id="rId2"/>
            </p:custDataLst>
          </p:nvPr>
        </p:nvSpPr>
        <p:spPr>
          <a:xfrm>
            <a:off x="1053483" y="1145358"/>
            <a:ext cx="10061938" cy="41378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一、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二、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三、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四、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五、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32750" y="13970"/>
            <a:ext cx="4159250" cy="1000760"/>
          </a:xfrm>
          <a:prstGeom prst="rect">
            <a:avLst/>
          </a:prstGeom>
        </p:spPr>
      </p:pic>
      <p:pic>
        <p:nvPicPr>
          <p:cNvPr id="10" name="Picture 11" descr="华南师范大学组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"/>
            <a:ext cx="2860128" cy="10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24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6"/>
          <p:cNvSpPr/>
          <p:nvPr/>
        </p:nvSpPr>
        <p:spPr>
          <a:xfrm>
            <a:off x="-23091" y="31666"/>
            <a:ext cx="12215088" cy="687205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2860" y="-21590"/>
            <a:ext cx="12214860" cy="1036320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" name="矩形 174"/>
          <p:cNvSpPr/>
          <p:nvPr/>
        </p:nvSpPr>
        <p:spPr>
          <a:xfrm>
            <a:off x="-23090" y="5646879"/>
            <a:ext cx="12215090" cy="1256841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7" name="矩形 186"/>
          <p:cNvSpPr/>
          <p:nvPr/>
        </p:nvSpPr>
        <p:spPr>
          <a:xfrm>
            <a:off x="-23091" y="5565934"/>
            <a:ext cx="12215090" cy="80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7" name="明月设计7"/>
          <p:cNvSpPr txBox="1"/>
          <p:nvPr>
            <p:custDataLst>
              <p:tags r:id="rId1"/>
            </p:custDataLst>
          </p:nvPr>
        </p:nvSpPr>
        <p:spPr>
          <a:xfrm>
            <a:off x="3392053" y="2347487"/>
            <a:ext cx="4852062" cy="1224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中黑S" panose="00020600040101010101" charset="-122"/>
              </a:rPr>
              <a:t>谢谢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32750" y="13970"/>
            <a:ext cx="4159250" cy="1000760"/>
          </a:xfrm>
          <a:prstGeom prst="rect">
            <a:avLst/>
          </a:prstGeom>
        </p:spPr>
      </p:pic>
      <p:pic>
        <p:nvPicPr>
          <p:cNvPr id="10" name="Picture 11" descr="华南师范大学组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"/>
            <a:ext cx="2860128" cy="10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499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fa0af19-ba76-4623-859b-1f9b69b7ff80"/>
  <p:tag name="COMMONDATA" val="eyJoZGlkIjoiYjYzYmQ0ZDc4YjI3MTM3Njk2ZWVjODJhMDFlMjJlM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242A"/>
      </a:accent1>
      <a:accent2>
        <a:srgbClr val="ABABA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H"/>
        <a:ea typeface="阿里巴巴普惠体 H"/>
        <a:cs typeface=""/>
      </a:majorFont>
      <a:minorFont>
        <a:latin typeface="阿里巴巴普惠体 Light"/>
        <a:ea typeface="阿里巴巴普惠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dirty="0">
            <a:latin typeface="阿里巴巴普惠体 Medium" panose="00020600040101010101" pitchFamily="18" charset="-122"/>
            <a:ea typeface="阿里巴巴普惠体 Medium" panose="00020600040101010101" pitchFamily="18" charset="-122"/>
            <a:cs typeface="阿里巴巴普惠体 Medium" panose="00020600040101010101" pitchFamily="18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Light"/>
        <a:ea typeface=""/>
        <a:cs typeface=""/>
        <a:font script="Jpan" typeface="游ゴシック Light"/>
        <a:font script="Hang" typeface="맑은 고딕"/>
        <a:font script="Hans" typeface="阿里巴巴普惠体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游ゴシック"/>
        <a:font script="Hang" typeface="맑은 고딕"/>
        <a:font script="Hans" typeface="阿里巴巴普惠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66</Words>
  <Application>Microsoft Office PowerPoint</Application>
  <PresentationFormat>宽屏</PresentationFormat>
  <Paragraphs>19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方正小标宋简体</vt:lpstr>
      <vt:lpstr>阿里巴巴普惠体</vt:lpstr>
      <vt:lpstr>黑体</vt:lpstr>
      <vt:lpstr>仿宋_GB2312</vt:lpstr>
      <vt:lpstr>阿里巴巴普惠体 Medium</vt:lpstr>
      <vt:lpstr>阿里巴巴普惠体 Light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华师数科院</dc:creator>
  <cp:lastModifiedBy>Robert Washington</cp:lastModifiedBy>
  <cp:revision>59</cp:revision>
  <dcterms:created xsi:type="dcterms:W3CDTF">2022-06-08T15:01:00Z</dcterms:created>
  <dcterms:modified xsi:type="dcterms:W3CDTF">2026-01-05T08:57:10Z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F5966A2E2E7A4CD2BB4D64C83170C89F_13</vt:lpwstr>
  </property>
  <property fmtid="{D5CDD505-2E9C-101B-9397-08002B2CF9AE}" pid="3" name="KSOProductBuildVer">
    <vt:lpwstr>2052-12.1.0.16120</vt:lpwstr>
  </property>
</Properties>
</file>