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
  </p:handoutMasterIdLst>
  <p:sldIdLst>
    <p:sldId id="703" r:id="rId3"/>
    <p:sldId id="2192" r:id="rId5"/>
    <p:sldId id="2239" r:id="rId6"/>
    <p:sldId id="2193" r:id="rId7"/>
    <p:sldId id="2194" r:id="rId8"/>
    <p:sldId id="2195" r:id="rId9"/>
    <p:sldId id="2196" r:id="rId10"/>
    <p:sldId id="2197" r:id="rId11"/>
    <p:sldId id="308" r:id="rId12"/>
  </p:sldIdLst>
  <p:sldSz cx="9721850" cy="6858000"/>
  <p:notesSz cx="6797675" cy="9926320"/>
  <p:custDataLst>
    <p:tags r:id="rId1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51181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02425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53606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04851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560320" algn="l" defTabSz="1024255"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3072765" algn="l" defTabSz="1024255"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584575" algn="l" defTabSz="1024255"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4097020" algn="l" defTabSz="1024255"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22045628-4285-42C6-893F-8070F85F8199}">
          <p14:sldIdLst>
            <p14:sldId id="703"/>
          </p14:sldIdLst>
        </p14:section>
        <p14:section name="无标题节" id="{AAFE7FFB-E70E-4B6A-B058-6B91294D53D8}">
          <p14:sldIdLst>
            <p14:sldId id="2192"/>
            <p14:sldId id="2239"/>
            <p14:sldId id="2193"/>
            <p14:sldId id="2194"/>
            <p14:sldId id="2195"/>
            <p14:sldId id="2196"/>
            <p14:sldId id="2197"/>
            <p14:sldId id="308"/>
          </p14:sldIdLst>
        </p14:section>
      </p14:sectionLst>
    </p:ext>
    <p:ext uri="{EFAFB233-063F-42B5-8137-9DF3F51BA10A}">
      <p15:sldGuideLst xmlns:p15="http://schemas.microsoft.com/office/powerpoint/2012/main">
        <p15:guide id="1" orient="horz" pos="2222" userDrawn="1">
          <p15:clr>
            <a:srgbClr val="A4A3A4"/>
          </p15:clr>
        </p15:guide>
        <p15:guide id="2" pos="31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BB00"/>
    <a:srgbClr val="F5EF9D"/>
    <a:srgbClr val="E0D21E"/>
    <a:srgbClr val="E7D622"/>
    <a:srgbClr val="E6D31F"/>
    <a:srgbClr val="D50A19"/>
    <a:srgbClr val="E40013"/>
    <a:srgbClr val="DB0717"/>
    <a:srgbClr val="C9C6C6"/>
    <a:srgbClr val="BFB3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00" autoAdjust="0"/>
    <p:restoredTop sz="96424" autoAdjust="0"/>
  </p:normalViewPr>
  <p:slideViewPr>
    <p:cSldViewPr showGuides="1">
      <p:cViewPr varScale="1">
        <p:scale>
          <a:sx n="86" d="100"/>
          <a:sy n="86" d="100"/>
        </p:scale>
        <p:origin x="1349" y="62"/>
      </p:cViewPr>
      <p:guideLst>
        <p:guide orient="horz" pos="2222"/>
        <p:guide pos="3176"/>
      </p:guideLst>
    </p:cSldViewPr>
  </p:slideViewPr>
  <p:notesTextViewPr>
    <p:cViewPr>
      <p:scale>
        <a:sx n="100" d="100"/>
        <a:sy n="100" d="100"/>
      </p:scale>
      <p:origin x="0" y="0"/>
    </p:cViewPr>
  </p:notesTextViewPr>
  <p:sorterViewPr>
    <p:cViewPr>
      <p:scale>
        <a:sx n="75" d="100"/>
        <a:sy n="75" d="100"/>
      </p:scale>
      <p:origin x="0" y="-984"/>
    </p:cViewPr>
  </p:sorterViewPr>
  <p:notesViewPr>
    <p:cSldViewPr>
      <p:cViewPr varScale="1">
        <p:scale>
          <a:sx n="41" d="100"/>
          <a:sy n="41" d="100"/>
        </p:scale>
        <p:origin x="-2381" y="-72"/>
      </p:cViewPr>
      <p:guideLst>
        <p:guide orient="horz" pos="3216"/>
        <p:guide pos="222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5659" cy="496332"/>
          </a:xfrm>
          <a:prstGeom prst="rect">
            <a:avLst/>
          </a:prstGeom>
        </p:spPr>
        <p:txBody>
          <a:bodyPr vert="horz" lIns="90964" tIns="45482" rIns="90964" bIns="45482"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50444" y="1"/>
            <a:ext cx="2945659" cy="496332"/>
          </a:xfrm>
          <a:prstGeom prst="rect">
            <a:avLst/>
          </a:prstGeom>
        </p:spPr>
        <p:txBody>
          <a:bodyPr vert="horz" lIns="90964" tIns="45482" rIns="90964" bIns="45482" rtlCol="0"/>
          <a:lstStyle>
            <a:lvl1pPr algn="r" fontAlgn="auto">
              <a:spcBef>
                <a:spcPts val="0"/>
              </a:spcBef>
              <a:spcAft>
                <a:spcPts val="0"/>
              </a:spcAft>
              <a:defRPr sz="1200">
                <a:latin typeface="+mn-lt"/>
                <a:ea typeface="+mn-ea"/>
              </a:defRPr>
            </a:lvl1pPr>
          </a:lstStyle>
          <a:p>
            <a:pPr>
              <a:defRPr/>
            </a:pPr>
            <a:fld id="{FFF7117B-1FA7-40F6-AC16-DF6A213FBE6F}" type="datetimeFigureOut">
              <a:rPr lang="zh-CN" altLang="en-US"/>
            </a:fld>
            <a:endParaRPr lang="zh-CN" altLang="en-US"/>
          </a:p>
        </p:txBody>
      </p:sp>
      <p:sp>
        <p:nvSpPr>
          <p:cNvPr id="4" name="页脚占位符 3"/>
          <p:cNvSpPr>
            <a:spLocks noGrp="1"/>
          </p:cNvSpPr>
          <p:nvPr>
            <p:ph type="ftr" sz="quarter" idx="2"/>
          </p:nvPr>
        </p:nvSpPr>
        <p:spPr>
          <a:xfrm>
            <a:off x="1" y="9428585"/>
            <a:ext cx="2945659" cy="496332"/>
          </a:xfrm>
          <a:prstGeom prst="rect">
            <a:avLst/>
          </a:prstGeom>
        </p:spPr>
        <p:txBody>
          <a:bodyPr vert="horz" lIns="90964" tIns="45482" rIns="90964" bIns="45482"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50444" y="9428585"/>
            <a:ext cx="2945659" cy="496332"/>
          </a:xfrm>
          <a:prstGeom prst="rect">
            <a:avLst/>
          </a:prstGeom>
        </p:spPr>
        <p:txBody>
          <a:bodyPr vert="horz" lIns="90964" tIns="45482" rIns="90964" bIns="45482" rtlCol="0" anchor="b"/>
          <a:lstStyle>
            <a:lvl1pPr algn="r" fontAlgn="auto">
              <a:spcBef>
                <a:spcPts val="0"/>
              </a:spcBef>
              <a:spcAft>
                <a:spcPts val="0"/>
              </a:spcAft>
              <a:defRPr sz="1200">
                <a:latin typeface="+mn-lt"/>
                <a:ea typeface="+mn-ea"/>
              </a:defRPr>
            </a:lvl1pPr>
          </a:lstStyle>
          <a:p>
            <a:pPr>
              <a:defRPr/>
            </a:pPr>
            <a:fld id="{2FDF6C8D-802F-4DD1-87B9-27963205CC0D}"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5659" cy="496332"/>
          </a:xfrm>
          <a:prstGeom prst="rect">
            <a:avLst/>
          </a:prstGeom>
        </p:spPr>
        <p:txBody>
          <a:bodyPr vert="horz" lIns="90964" tIns="45482" rIns="90964" bIns="45482"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50444" y="1"/>
            <a:ext cx="2945659" cy="496332"/>
          </a:xfrm>
          <a:prstGeom prst="rect">
            <a:avLst/>
          </a:prstGeom>
        </p:spPr>
        <p:txBody>
          <a:bodyPr vert="horz" lIns="90964" tIns="45482" rIns="90964" bIns="45482" rtlCol="0"/>
          <a:lstStyle>
            <a:lvl1pPr algn="r" fontAlgn="auto">
              <a:spcBef>
                <a:spcPts val="0"/>
              </a:spcBef>
              <a:spcAft>
                <a:spcPts val="0"/>
              </a:spcAft>
              <a:defRPr sz="1200">
                <a:latin typeface="+mn-lt"/>
                <a:ea typeface="+mn-ea"/>
              </a:defRPr>
            </a:lvl1pPr>
          </a:lstStyle>
          <a:p>
            <a:pPr>
              <a:defRPr/>
            </a:pPr>
            <a:fld id="{D7BCD64F-163C-4C6F-9A88-675FA31CDB90}" type="datetimeFigureOut">
              <a:rPr lang="zh-CN" altLang="en-US"/>
            </a:fld>
            <a:endParaRPr lang="zh-CN" altLang="en-US"/>
          </a:p>
        </p:txBody>
      </p:sp>
      <p:sp>
        <p:nvSpPr>
          <p:cNvPr id="4" name="幻灯片图像占位符 3"/>
          <p:cNvSpPr>
            <a:spLocks noGrp="1" noRot="1" noChangeAspect="1"/>
          </p:cNvSpPr>
          <p:nvPr>
            <p:ph type="sldImg" idx="2"/>
          </p:nvPr>
        </p:nvSpPr>
        <p:spPr>
          <a:xfrm>
            <a:off x="760413" y="744538"/>
            <a:ext cx="5276850" cy="3722687"/>
          </a:xfrm>
          <a:prstGeom prst="rect">
            <a:avLst/>
          </a:prstGeom>
          <a:noFill/>
          <a:ln w="12700">
            <a:solidFill>
              <a:prstClr val="black"/>
            </a:solidFill>
          </a:ln>
        </p:spPr>
        <p:txBody>
          <a:bodyPr vert="horz" lIns="90964" tIns="45482" rIns="90964" bIns="45482" rtlCol="0" anchor="ctr"/>
          <a:lstStyle/>
          <a:p>
            <a:pPr lvl="0"/>
            <a:endParaRPr lang="zh-CN" altLang="en-US" noProof="0"/>
          </a:p>
        </p:txBody>
      </p:sp>
      <p:sp>
        <p:nvSpPr>
          <p:cNvPr id="5" name="备注占位符 4"/>
          <p:cNvSpPr>
            <a:spLocks noGrp="1"/>
          </p:cNvSpPr>
          <p:nvPr>
            <p:ph type="body" sz="quarter" idx="3"/>
          </p:nvPr>
        </p:nvSpPr>
        <p:spPr>
          <a:xfrm>
            <a:off x="679768" y="4715157"/>
            <a:ext cx="5438140" cy="4466987"/>
          </a:xfrm>
          <a:prstGeom prst="rect">
            <a:avLst/>
          </a:prstGeom>
        </p:spPr>
        <p:txBody>
          <a:bodyPr vert="horz" lIns="90964" tIns="45482" rIns="90964" bIns="45482"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1" y="9428585"/>
            <a:ext cx="2945659" cy="496332"/>
          </a:xfrm>
          <a:prstGeom prst="rect">
            <a:avLst/>
          </a:prstGeom>
        </p:spPr>
        <p:txBody>
          <a:bodyPr vert="horz" lIns="90964" tIns="45482" rIns="90964" bIns="45482"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50444" y="9428585"/>
            <a:ext cx="2945659" cy="496332"/>
          </a:xfrm>
          <a:prstGeom prst="rect">
            <a:avLst/>
          </a:prstGeom>
        </p:spPr>
        <p:txBody>
          <a:bodyPr vert="horz" lIns="90964" tIns="45482" rIns="90964" bIns="45482" rtlCol="0" anchor="b"/>
          <a:lstStyle>
            <a:lvl1pPr algn="r" fontAlgn="auto">
              <a:spcBef>
                <a:spcPts val="0"/>
              </a:spcBef>
              <a:spcAft>
                <a:spcPts val="0"/>
              </a:spcAft>
              <a:defRPr sz="1200">
                <a:latin typeface="+mn-lt"/>
                <a:ea typeface="+mn-ea"/>
              </a:defRPr>
            </a:lvl1pPr>
          </a:lstStyle>
          <a:p>
            <a:pPr>
              <a:defRPr/>
            </a:pPr>
            <a:fld id="{2A1F1856-EACA-4BD5-BF4C-CB6FB1DF3D47}"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511810" algn="l" rtl="0" eaLnBrk="0" fontAlgn="base" hangingPunct="0">
      <a:spcBef>
        <a:spcPct val="30000"/>
      </a:spcBef>
      <a:spcAft>
        <a:spcPct val="0"/>
      </a:spcAft>
      <a:defRPr sz="1300" kern="1200">
        <a:solidFill>
          <a:schemeClr val="tx1"/>
        </a:solidFill>
        <a:latin typeface="+mn-lt"/>
        <a:ea typeface="+mn-ea"/>
        <a:cs typeface="+mn-cs"/>
      </a:defRPr>
    </a:lvl2pPr>
    <a:lvl3pPr marL="1024255" algn="l" rtl="0" eaLnBrk="0" fontAlgn="base" hangingPunct="0">
      <a:spcBef>
        <a:spcPct val="30000"/>
      </a:spcBef>
      <a:spcAft>
        <a:spcPct val="0"/>
      </a:spcAft>
      <a:defRPr sz="1300" kern="1200">
        <a:solidFill>
          <a:schemeClr val="tx1"/>
        </a:solidFill>
        <a:latin typeface="+mn-lt"/>
        <a:ea typeface="+mn-ea"/>
        <a:cs typeface="+mn-cs"/>
      </a:defRPr>
    </a:lvl3pPr>
    <a:lvl4pPr marL="1536065" algn="l" rtl="0" eaLnBrk="0" fontAlgn="base" hangingPunct="0">
      <a:spcBef>
        <a:spcPct val="30000"/>
      </a:spcBef>
      <a:spcAft>
        <a:spcPct val="0"/>
      </a:spcAft>
      <a:defRPr sz="1300" kern="1200">
        <a:solidFill>
          <a:schemeClr val="tx1"/>
        </a:solidFill>
        <a:latin typeface="+mn-lt"/>
        <a:ea typeface="+mn-ea"/>
        <a:cs typeface="+mn-cs"/>
      </a:defRPr>
    </a:lvl4pPr>
    <a:lvl5pPr marL="2048510" algn="l" rtl="0" eaLnBrk="0" fontAlgn="base" hangingPunct="0">
      <a:spcBef>
        <a:spcPct val="30000"/>
      </a:spcBef>
      <a:spcAft>
        <a:spcPct val="0"/>
      </a:spcAft>
      <a:defRPr sz="1300" kern="1200">
        <a:solidFill>
          <a:schemeClr val="tx1"/>
        </a:solidFill>
        <a:latin typeface="+mn-lt"/>
        <a:ea typeface="+mn-ea"/>
        <a:cs typeface="+mn-cs"/>
      </a:defRPr>
    </a:lvl5pPr>
    <a:lvl6pPr marL="2560320" algn="l" defTabSz="1024255" rtl="0" eaLnBrk="1" latinLnBrk="0" hangingPunct="1">
      <a:defRPr sz="1300" kern="1200">
        <a:solidFill>
          <a:schemeClr val="tx1"/>
        </a:solidFill>
        <a:latin typeface="+mn-lt"/>
        <a:ea typeface="+mn-ea"/>
        <a:cs typeface="+mn-cs"/>
      </a:defRPr>
    </a:lvl6pPr>
    <a:lvl7pPr marL="3072765" algn="l" defTabSz="1024255" rtl="0" eaLnBrk="1" latinLnBrk="0" hangingPunct="1">
      <a:defRPr sz="1300" kern="1200">
        <a:solidFill>
          <a:schemeClr val="tx1"/>
        </a:solidFill>
        <a:latin typeface="+mn-lt"/>
        <a:ea typeface="+mn-ea"/>
        <a:cs typeface="+mn-cs"/>
      </a:defRPr>
    </a:lvl7pPr>
    <a:lvl8pPr marL="3584575" algn="l" defTabSz="1024255" rtl="0" eaLnBrk="1" latinLnBrk="0" hangingPunct="1">
      <a:defRPr sz="1300" kern="1200">
        <a:solidFill>
          <a:schemeClr val="tx1"/>
        </a:solidFill>
        <a:latin typeface="+mn-lt"/>
        <a:ea typeface="+mn-ea"/>
        <a:cs typeface="+mn-cs"/>
      </a:defRPr>
    </a:lvl8pPr>
    <a:lvl9pPr marL="4097020" algn="l" defTabSz="102425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bwMode="auto">
          <a:xfrm>
            <a:off x="760413" y="744538"/>
            <a:ext cx="5276850" cy="3722687"/>
          </a:xfrm>
          <a:noFill/>
          <a:ln>
            <a:solidFill>
              <a:srgbClr val="000000"/>
            </a:solidFill>
            <a:miter lim="800000"/>
          </a:ln>
        </p:spPr>
      </p:sp>
      <p:sp>
        <p:nvSpPr>
          <p:cNvPr id="70659"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1F1856-EACA-4BD5-BF4C-CB6FB1DF3D4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xfrm>
            <a:off x="763588" y="744538"/>
            <a:ext cx="5276850" cy="3724275"/>
          </a:xfrm>
          <a:noFill/>
          <a:ln>
            <a:solidFill>
              <a:srgbClr val="000000"/>
            </a:solidFill>
            <a:miter lim="800000"/>
          </a:ln>
        </p:spPr>
      </p:sp>
      <p:sp>
        <p:nvSpPr>
          <p:cNvPr id="7885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78852" name="灯片编号占位符 3"/>
          <p:cNvSpPr txBox="1">
            <a:spLocks noGrp="1"/>
          </p:cNvSpPr>
          <p:nvPr/>
        </p:nvSpPr>
        <p:spPr bwMode="auto">
          <a:xfrm>
            <a:off x="3850444" y="9428585"/>
            <a:ext cx="2945659" cy="496332"/>
          </a:xfrm>
          <a:prstGeom prst="rect">
            <a:avLst/>
          </a:prstGeom>
          <a:noFill/>
          <a:ln w="9525">
            <a:noFill/>
            <a:miter lim="800000"/>
          </a:ln>
        </p:spPr>
        <p:txBody>
          <a:bodyPr lIns="91537" tIns="45768" rIns="91537" bIns="45768" anchor="b"/>
          <a:lstStyle/>
          <a:p>
            <a:pPr algn="r" defTabSz="916305"/>
            <a:fld id="{2164B8D7-D8A4-4162-88F6-297B6E1B7B2F}"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29155" y="2130449"/>
            <a:ext cx="8263574"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458294" y="3886204"/>
            <a:ext cx="6805296" cy="1752600"/>
          </a:xfrm>
        </p:spPr>
        <p:txBody>
          <a:bodyPr/>
          <a:lstStyle>
            <a:lvl1pPr marL="0" indent="0" algn="ctr">
              <a:buNone/>
              <a:defRPr>
                <a:solidFill>
                  <a:schemeClr val="tx1">
                    <a:tint val="75000"/>
                  </a:schemeClr>
                </a:solidFill>
              </a:defRPr>
            </a:lvl1pPr>
            <a:lvl2pPr marL="511810" indent="0" algn="ctr">
              <a:buNone/>
              <a:defRPr>
                <a:solidFill>
                  <a:schemeClr val="tx1">
                    <a:tint val="75000"/>
                  </a:schemeClr>
                </a:solidFill>
              </a:defRPr>
            </a:lvl2pPr>
            <a:lvl3pPr marL="1024255" indent="0" algn="ctr">
              <a:buNone/>
              <a:defRPr>
                <a:solidFill>
                  <a:schemeClr val="tx1">
                    <a:tint val="75000"/>
                  </a:schemeClr>
                </a:solidFill>
              </a:defRPr>
            </a:lvl3pPr>
            <a:lvl4pPr marL="1536065" indent="0" algn="ctr">
              <a:buNone/>
              <a:defRPr>
                <a:solidFill>
                  <a:schemeClr val="tx1">
                    <a:tint val="75000"/>
                  </a:schemeClr>
                </a:solidFill>
              </a:defRPr>
            </a:lvl4pPr>
            <a:lvl5pPr marL="2048510" indent="0" algn="ctr">
              <a:buNone/>
              <a:defRPr>
                <a:solidFill>
                  <a:schemeClr val="tx1">
                    <a:tint val="75000"/>
                  </a:schemeClr>
                </a:solidFill>
              </a:defRPr>
            </a:lvl5pPr>
            <a:lvl6pPr marL="2560320" indent="0" algn="ctr">
              <a:buNone/>
              <a:defRPr>
                <a:solidFill>
                  <a:schemeClr val="tx1">
                    <a:tint val="75000"/>
                  </a:schemeClr>
                </a:solidFill>
              </a:defRPr>
            </a:lvl6pPr>
            <a:lvl7pPr marL="3072765" indent="0" algn="ctr">
              <a:buNone/>
              <a:defRPr>
                <a:solidFill>
                  <a:schemeClr val="tx1">
                    <a:tint val="75000"/>
                  </a:schemeClr>
                </a:solidFill>
              </a:defRPr>
            </a:lvl7pPr>
            <a:lvl8pPr marL="3584575" indent="0" algn="ctr">
              <a:buNone/>
              <a:defRPr>
                <a:solidFill>
                  <a:schemeClr val="tx1">
                    <a:tint val="75000"/>
                  </a:schemeClr>
                </a:solidFill>
              </a:defRPr>
            </a:lvl8pPr>
            <a:lvl9pPr marL="409702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E38A542-FD86-47C0-A26A-F1734BF15C8C}"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D529C45-AF88-4719-AD0A-4B50B944F1A6}"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6680091-0362-4A7F-A96F-96450A0CF96D}"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2188B1A-0612-4BFF-83BF-0E0B590A5A0E}"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48353" y="274658"/>
            <a:ext cx="2187416"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86102" y="274658"/>
            <a:ext cx="6400218"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5A9DF47-DDA6-44E9-AB2E-87DE711DBAE8}"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1BA83D-3C8F-4259-8001-500F24FEA167}"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2055" descr="色条 拷贝"/>
          <p:cNvPicPr>
            <a:picLocks noChangeAspect="1" noChangeArrowheads="1"/>
          </p:cNvPicPr>
          <p:nvPr/>
        </p:nvPicPr>
        <p:blipFill>
          <a:blip r:embed="rId2" cstate="print"/>
          <a:srcRect/>
          <a:stretch>
            <a:fillRect/>
          </a:stretch>
        </p:blipFill>
        <p:spPr bwMode="auto">
          <a:xfrm>
            <a:off x="2" y="1844676"/>
            <a:ext cx="9721850" cy="3240088"/>
          </a:xfrm>
          <a:prstGeom prst="rect">
            <a:avLst/>
          </a:prstGeom>
          <a:noFill/>
          <a:ln w="9525">
            <a:noFill/>
            <a:miter lim="800000"/>
            <a:headEnd/>
            <a:tailEnd/>
          </a:ln>
        </p:spPr>
      </p:pic>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cxnSp>
        <p:nvCxnSpPr>
          <p:cNvPr id="4" name="直接连接符 3"/>
          <p:cNvCxnSpPr/>
          <p:nvPr userDrawn="1"/>
        </p:nvCxnSpPr>
        <p:spPr>
          <a:xfrm>
            <a:off x="2" y="1071570"/>
            <a:ext cx="9721850" cy="1588"/>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 name="内容占位符 1"/>
          <p:cNvSpPr>
            <a:spLocks noGrp="1"/>
          </p:cNvSpPr>
          <p:nvPr>
            <p:ph/>
          </p:nvPr>
        </p:nvSpPr>
        <p:spPr>
          <a:xfrm>
            <a:off x="486099" y="1292265"/>
            <a:ext cx="8749664" cy="4994269"/>
          </a:xfrm>
          <a:prstGeom prst="rect">
            <a:avLst/>
          </a:prstGeom>
        </p:spPr>
        <p:txBody>
          <a:bodyPr/>
          <a:lstStyle>
            <a:lvl1pPr>
              <a:buClr>
                <a:srgbClr val="FF0000"/>
              </a:buClr>
              <a:buFont typeface="Wingdings" panose="05000000000000000000" pitchFamily="2" charset="2"/>
              <a:buChar char="l"/>
              <a:defRPr/>
            </a:lvl1pPr>
            <a:lvl2pPr>
              <a:buClr>
                <a:srgbClr val="FF0000"/>
              </a:buClr>
              <a:buSzPct val="60000"/>
              <a:buFont typeface="Wingdings" panose="05000000000000000000" pitchFamily="2" charset="2"/>
              <a:buChar char="u"/>
              <a:defRPr/>
            </a:lvl2pPr>
            <a:lvl3pPr>
              <a:buClr>
                <a:srgbClr val="FF0000"/>
              </a:buClr>
              <a:buSzPct val="60000"/>
              <a:buFont typeface="Wingdings" panose="05000000000000000000" pitchFamily="2" charset="2"/>
              <a:buChar char="Ø"/>
              <a:defRPr/>
            </a:lvl3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9"/>
          <p:cNvSpPr>
            <a:spLocks noGrp="1"/>
          </p:cNvSpPr>
          <p:nvPr>
            <p:ph type="dt" sz="half" idx="10"/>
          </p:nvPr>
        </p:nvSpPr>
        <p:spPr/>
        <p:txBody>
          <a:bodyPr/>
          <a:lstStyle>
            <a:lvl1pPr>
              <a:defRPr/>
            </a:lvl1pPr>
          </a:lstStyle>
          <a:p>
            <a:pPr>
              <a:defRPr/>
            </a:pPr>
            <a:r>
              <a:rPr lang="en-US" altLang="zh-CN" dirty="0"/>
              <a:t>2023-2-3</a:t>
            </a:r>
            <a:endParaRPr lang="zh-CN" altLang="en-US" dirty="0"/>
          </a:p>
        </p:txBody>
      </p:sp>
      <p:sp>
        <p:nvSpPr>
          <p:cNvPr id="6" name="灯片编号占位符 10"/>
          <p:cNvSpPr>
            <a:spLocks noGrp="1"/>
          </p:cNvSpPr>
          <p:nvPr>
            <p:ph type="sldNum" sz="quarter" idx="11"/>
          </p:nvPr>
        </p:nvSpPr>
        <p:spPr/>
        <p:txBody>
          <a:bodyPr/>
          <a:lstStyle>
            <a:lvl1pPr>
              <a:defRPr/>
            </a:lvl1pPr>
          </a:lstStyle>
          <a:p>
            <a:pPr>
              <a:defRPr/>
            </a:pPr>
            <a:fld id="{FDBC4ACC-D47E-4471-A578-54013DAD9BFF}" type="slidenum">
              <a:rPr lang="zh-CN" altLang="en-US"/>
            </a:fld>
            <a:endParaRPr lang="zh-CN" altLang="en-US" dirty="0"/>
          </a:p>
        </p:txBody>
      </p:sp>
      <p:sp>
        <p:nvSpPr>
          <p:cNvPr id="7" name="页脚占位符 11"/>
          <p:cNvSpPr>
            <a:spLocks noGrp="1"/>
          </p:cNvSpPr>
          <p:nvPr>
            <p:ph type="ftr" sz="quarter" idx="12"/>
          </p:nvPr>
        </p:nvSpPr>
        <p:spPr/>
        <p:txBody>
          <a:bodyPr/>
          <a:lstStyle>
            <a:lvl1pPr>
              <a:defRPr/>
            </a:lvl1pPr>
          </a:lstStyle>
          <a:p>
            <a:pPr>
              <a:defRPr/>
            </a:pP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86111" y="274659"/>
            <a:ext cx="7564815" cy="511175"/>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86106" y="1000134"/>
            <a:ext cx="4293817" cy="51260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941954" y="1000134"/>
            <a:ext cx="4293817" cy="51260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灯片编号占位符 5"/>
          <p:cNvSpPr>
            <a:spLocks noGrp="1"/>
          </p:cNvSpPr>
          <p:nvPr>
            <p:ph type="sldNum" sz="quarter" idx="10"/>
          </p:nvPr>
        </p:nvSpPr>
        <p:spPr/>
        <p:txBody>
          <a:bodyPr/>
          <a:lstStyle>
            <a:lvl1pPr>
              <a:defRPr/>
            </a:lvl1pPr>
          </a:lstStyle>
          <a:p>
            <a:pPr>
              <a:defRPr/>
            </a:pPr>
            <a:fld id="{56C58875-7CEE-494D-A29C-2ACED8294D26}" type="slidenum">
              <a:rPr lang="zh-CN" altLang="en-US"/>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86095" y="274638"/>
            <a:ext cx="8749665" cy="1143000"/>
          </a:xfrm>
          <a:prstGeom prst="rect">
            <a:avLst/>
          </a:prstGeo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486095" y="1600204"/>
            <a:ext cx="8749665" cy="4525963"/>
          </a:xfrm>
          <a:prstGeom prst="rect">
            <a:avLst/>
          </a:prstGeom>
        </p:spPr>
        <p:txBody>
          <a:bodyPr/>
          <a:lstStyle/>
          <a:p>
            <a:pPr lvl="0"/>
            <a:endParaRPr lang="zh-CN" altLang="en-US" noProof="0"/>
          </a:p>
        </p:txBody>
      </p:sp>
      <p:sp>
        <p:nvSpPr>
          <p:cNvPr id="4" name="日期占位符 3"/>
          <p:cNvSpPr>
            <a:spLocks noGrp="1"/>
          </p:cNvSpPr>
          <p:nvPr>
            <p:ph type="dt" sz="half" idx="10"/>
          </p:nvPr>
        </p:nvSpPr>
        <p:spPr/>
        <p:txBody>
          <a:bodyPr/>
          <a:lstStyle>
            <a:lvl1pPr>
              <a:defRPr/>
            </a:lvl1pPr>
          </a:lstStyle>
          <a:p>
            <a:pPr>
              <a:defRPr/>
            </a:pPr>
            <a:fld id="{B2D5AE6E-F527-401A-9244-EBCE48A2641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B48AFFC-0FE5-4487-9CC0-7E3FBA799E7C}" type="slidenum">
              <a:rPr lang="zh-CN" altLang="en-US"/>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59F2B68-C7A5-41EC-9E36-1F8F62E56499}"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12A0BE-B6FE-47D3-BB7F-552331D8E7F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67970" y="4406921"/>
            <a:ext cx="8263574" cy="1362075"/>
          </a:xfrm>
        </p:spPr>
        <p:txBody>
          <a:bodyPr anchor="t"/>
          <a:lstStyle>
            <a:lvl1pPr algn="l">
              <a:defRPr sz="4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67970" y="2906732"/>
            <a:ext cx="8263574" cy="1500187"/>
          </a:xfrm>
        </p:spPr>
        <p:txBody>
          <a:bodyPr anchor="b"/>
          <a:lstStyle>
            <a:lvl1pPr marL="0" indent="0">
              <a:buNone/>
              <a:defRPr sz="2200">
                <a:solidFill>
                  <a:schemeClr val="tx1">
                    <a:tint val="75000"/>
                  </a:schemeClr>
                </a:solidFill>
              </a:defRPr>
            </a:lvl1pPr>
            <a:lvl2pPr marL="511810" indent="0">
              <a:buNone/>
              <a:defRPr sz="2000">
                <a:solidFill>
                  <a:schemeClr val="tx1">
                    <a:tint val="75000"/>
                  </a:schemeClr>
                </a:solidFill>
              </a:defRPr>
            </a:lvl2pPr>
            <a:lvl3pPr marL="1024255" indent="0">
              <a:buNone/>
              <a:defRPr sz="1800">
                <a:solidFill>
                  <a:schemeClr val="tx1">
                    <a:tint val="75000"/>
                  </a:schemeClr>
                </a:solidFill>
              </a:defRPr>
            </a:lvl3pPr>
            <a:lvl4pPr marL="1536065" indent="0">
              <a:buNone/>
              <a:defRPr sz="1500">
                <a:solidFill>
                  <a:schemeClr val="tx1">
                    <a:tint val="75000"/>
                  </a:schemeClr>
                </a:solidFill>
              </a:defRPr>
            </a:lvl4pPr>
            <a:lvl5pPr marL="2048510" indent="0">
              <a:buNone/>
              <a:defRPr sz="1500">
                <a:solidFill>
                  <a:schemeClr val="tx1">
                    <a:tint val="75000"/>
                  </a:schemeClr>
                </a:solidFill>
              </a:defRPr>
            </a:lvl5pPr>
            <a:lvl6pPr marL="2560320" indent="0">
              <a:buNone/>
              <a:defRPr sz="1500">
                <a:solidFill>
                  <a:schemeClr val="tx1">
                    <a:tint val="75000"/>
                  </a:schemeClr>
                </a:solidFill>
              </a:defRPr>
            </a:lvl6pPr>
            <a:lvl7pPr marL="3072765" indent="0">
              <a:buNone/>
              <a:defRPr sz="1500">
                <a:solidFill>
                  <a:schemeClr val="tx1">
                    <a:tint val="75000"/>
                  </a:schemeClr>
                </a:solidFill>
              </a:defRPr>
            </a:lvl7pPr>
            <a:lvl8pPr marL="3584575" indent="0">
              <a:buNone/>
              <a:defRPr sz="1500">
                <a:solidFill>
                  <a:schemeClr val="tx1">
                    <a:tint val="75000"/>
                  </a:schemeClr>
                </a:solidFill>
              </a:defRPr>
            </a:lvl8pPr>
            <a:lvl9pPr marL="4097020" indent="0">
              <a:buNone/>
              <a:defRPr sz="15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3965A9F-BD48-41E5-8CEB-526B334C4852}" type="datetime1">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0D2643-C1E5-4A2B-AF3A-242C7349B8A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86106" y="1600215"/>
            <a:ext cx="4293817" cy="4525963"/>
          </a:xfr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941954" y="1600215"/>
            <a:ext cx="4293817" cy="4525963"/>
          </a:xfr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1CAD94A-B4FB-4585-A4C9-B88DB06CDEED}"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0909592-72A9-43D8-AF0F-D46327CA896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86097" y="1535122"/>
            <a:ext cx="4295505" cy="639763"/>
          </a:xfrm>
        </p:spPr>
        <p:txBody>
          <a:bodyPr anchor="b"/>
          <a:lstStyle>
            <a:lvl1pPr marL="0" indent="0">
              <a:buNone/>
              <a:defRPr sz="2700" b="1"/>
            </a:lvl1pPr>
            <a:lvl2pPr marL="511810" indent="0">
              <a:buNone/>
              <a:defRPr sz="2200" b="1"/>
            </a:lvl2pPr>
            <a:lvl3pPr marL="1024255" indent="0">
              <a:buNone/>
              <a:defRPr sz="2000" b="1"/>
            </a:lvl3pPr>
            <a:lvl4pPr marL="1536065" indent="0">
              <a:buNone/>
              <a:defRPr sz="1800" b="1"/>
            </a:lvl4pPr>
            <a:lvl5pPr marL="2048510" indent="0">
              <a:buNone/>
              <a:defRPr sz="1800" b="1"/>
            </a:lvl5pPr>
            <a:lvl6pPr marL="2560320" indent="0">
              <a:buNone/>
              <a:defRPr sz="1800" b="1"/>
            </a:lvl6pPr>
            <a:lvl7pPr marL="3072765" indent="0">
              <a:buNone/>
              <a:defRPr sz="1800" b="1"/>
            </a:lvl7pPr>
            <a:lvl8pPr marL="3584575" indent="0">
              <a:buNone/>
              <a:defRPr sz="1800" b="1"/>
            </a:lvl8pPr>
            <a:lvl9pPr marL="4097020" indent="0">
              <a:buNone/>
              <a:defRPr sz="18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86097" y="2174878"/>
            <a:ext cx="4295505" cy="3951288"/>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938582" y="1535122"/>
            <a:ext cx="4297193" cy="639763"/>
          </a:xfrm>
        </p:spPr>
        <p:txBody>
          <a:bodyPr anchor="b"/>
          <a:lstStyle>
            <a:lvl1pPr marL="0" indent="0">
              <a:buNone/>
              <a:defRPr sz="2700" b="1"/>
            </a:lvl1pPr>
            <a:lvl2pPr marL="511810" indent="0">
              <a:buNone/>
              <a:defRPr sz="2200" b="1"/>
            </a:lvl2pPr>
            <a:lvl3pPr marL="1024255" indent="0">
              <a:buNone/>
              <a:defRPr sz="2000" b="1"/>
            </a:lvl3pPr>
            <a:lvl4pPr marL="1536065" indent="0">
              <a:buNone/>
              <a:defRPr sz="1800" b="1"/>
            </a:lvl4pPr>
            <a:lvl5pPr marL="2048510" indent="0">
              <a:buNone/>
              <a:defRPr sz="1800" b="1"/>
            </a:lvl5pPr>
            <a:lvl6pPr marL="2560320" indent="0">
              <a:buNone/>
              <a:defRPr sz="1800" b="1"/>
            </a:lvl6pPr>
            <a:lvl7pPr marL="3072765" indent="0">
              <a:buNone/>
              <a:defRPr sz="1800" b="1"/>
            </a:lvl7pPr>
            <a:lvl8pPr marL="3584575" indent="0">
              <a:buNone/>
              <a:defRPr sz="1800" b="1"/>
            </a:lvl8pPr>
            <a:lvl9pPr marL="4097020" indent="0">
              <a:buNone/>
              <a:defRPr sz="18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938582" y="2174878"/>
            <a:ext cx="4297193" cy="3951288"/>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580C3A5-2F52-4381-AB7F-1EB3460C84BE}" type="datetime1">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2AF189F-4343-4EE6-B496-D52A40851C9B}"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A59387F-58D6-47AD-9DA0-1A8571BC181F}" type="datetime1">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4A0EEA7-9300-4A8A-8F68-D9C4AE4EE2E7}"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6887CA1-C8BE-41C2-A069-244A7B997061}"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546B918-2AB4-43BA-AC3C-29C3A88E7FF3}"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86111" y="273071"/>
            <a:ext cx="3198422" cy="1162051"/>
          </a:xfrm>
        </p:spPr>
        <p:txBody>
          <a:bodyPr anchor="b"/>
          <a:lstStyle>
            <a:lvl1pPr algn="l">
              <a:defRPr sz="2200" b="1"/>
            </a:lvl1pPr>
          </a:lstStyle>
          <a:p>
            <a:r>
              <a:rPr lang="zh-CN" altLang="en-US"/>
              <a:t>单击此处编辑母版标题样式</a:t>
            </a:r>
            <a:endParaRPr lang="zh-CN" altLang="en-US"/>
          </a:p>
        </p:txBody>
      </p:sp>
      <p:sp>
        <p:nvSpPr>
          <p:cNvPr id="3" name="内容占位符 2"/>
          <p:cNvSpPr>
            <a:spLocks noGrp="1"/>
          </p:cNvSpPr>
          <p:nvPr>
            <p:ph idx="1"/>
          </p:nvPr>
        </p:nvSpPr>
        <p:spPr>
          <a:xfrm>
            <a:off x="3800985" y="273060"/>
            <a:ext cx="5434784" cy="5853114"/>
          </a:xfrm>
        </p:spPr>
        <p:txBody>
          <a:bodyPr/>
          <a:lstStyle>
            <a:lvl1pPr>
              <a:defRPr sz="3600"/>
            </a:lvl1pPr>
            <a:lvl2pPr>
              <a:defRPr sz="3200"/>
            </a:lvl2pPr>
            <a:lvl3pPr>
              <a:defRPr sz="2700"/>
            </a:lvl3pPr>
            <a:lvl4pPr>
              <a:defRPr sz="2200"/>
            </a:lvl4pPr>
            <a:lvl5pPr>
              <a:defRPr sz="2200"/>
            </a:lvl5pPr>
            <a:lvl6pPr>
              <a:defRPr sz="2200"/>
            </a:lvl6pPr>
            <a:lvl7pPr>
              <a:defRPr sz="2200"/>
            </a:lvl7pPr>
            <a:lvl8pPr>
              <a:defRPr sz="2200"/>
            </a:lvl8pPr>
            <a:lvl9pPr>
              <a:defRPr sz="2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86111" y="1435121"/>
            <a:ext cx="3198422" cy="4691063"/>
          </a:xfrm>
        </p:spPr>
        <p:txBody>
          <a:bodyPr/>
          <a:lstStyle>
            <a:lvl1pPr marL="0" indent="0">
              <a:buNone/>
              <a:defRPr sz="1500"/>
            </a:lvl1pPr>
            <a:lvl2pPr marL="511810" indent="0">
              <a:buNone/>
              <a:defRPr sz="1300"/>
            </a:lvl2pPr>
            <a:lvl3pPr marL="1024255" indent="0">
              <a:buNone/>
              <a:defRPr sz="1100"/>
            </a:lvl3pPr>
            <a:lvl4pPr marL="1536065" indent="0">
              <a:buNone/>
              <a:defRPr sz="1100"/>
            </a:lvl4pPr>
            <a:lvl5pPr marL="2048510" indent="0">
              <a:buNone/>
              <a:defRPr sz="1100"/>
            </a:lvl5pPr>
            <a:lvl6pPr marL="2560320" indent="0">
              <a:buNone/>
              <a:defRPr sz="1100"/>
            </a:lvl6pPr>
            <a:lvl7pPr marL="3072765" indent="0">
              <a:buNone/>
              <a:defRPr sz="1100"/>
            </a:lvl7pPr>
            <a:lvl8pPr marL="3584575" indent="0">
              <a:buNone/>
              <a:defRPr sz="1100"/>
            </a:lvl8pPr>
            <a:lvl9pPr marL="4097020" indent="0">
              <a:buNone/>
              <a:defRPr sz="11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37C561D3-AB79-477F-A857-7B95A9001BA3}"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2A3BEB4-F7AB-45C7-B3F4-D907C90D61E1}"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05563" y="4800621"/>
            <a:ext cx="5833110" cy="566739"/>
          </a:xfrm>
        </p:spPr>
        <p:txBody>
          <a:bodyPr anchor="b"/>
          <a:lstStyle>
            <a:lvl1pPr algn="l">
              <a:defRPr sz="22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05563" y="612776"/>
            <a:ext cx="5833110" cy="4114800"/>
          </a:xfrm>
        </p:spPr>
        <p:txBody>
          <a:bodyPr rtlCol="0">
            <a:normAutofit/>
          </a:bodyPr>
          <a:lstStyle>
            <a:lvl1pPr marL="0" indent="0">
              <a:buNone/>
              <a:defRPr sz="3600"/>
            </a:lvl1pPr>
            <a:lvl2pPr marL="511810" indent="0">
              <a:buNone/>
              <a:defRPr sz="3200"/>
            </a:lvl2pPr>
            <a:lvl3pPr marL="1024255" indent="0">
              <a:buNone/>
              <a:defRPr sz="2700"/>
            </a:lvl3pPr>
            <a:lvl4pPr marL="1536065" indent="0">
              <a:buNone/>
              <a:defRPr sz="2200"/>
            </a:lvl4pPr>
            <a:lvl5pPr marL="2048510" indent="0">
              <a:buNone/>
              <a:defRPr sz="2200"/>
            </a:lvl5pPr>
            <a:lvl6pPr marL="2560320" indent="0">
              <a:buNone/>
              <a:defRPr sz="2200"/>
            </a:lvl6pPr>
            <a:lvl7pPr marL="3072765" indent="0">
              <a:buNone/>
              <a:defRPr sz="2200"/>
            </a:lvl7pPr>
            <a:lvl8pPr marL="3584575" indent="0">
              <a:buNone/>
              <a:defRPr sz="2200"/>
            </a:lvl8pPr>
            <a:lvl9pPr marL="4097020" indent="0">
              <a:buNone/>
              <a:defRPr sz="2200"/>
            </a:lvl9pPr>
          </a:lstStyle>
          <a:p>
            <a:pPr lvl="0"/>
            <a:endParaRPr lang="zh-CN" altLang="en-US" noProof="0"/>
          </a:p>
        </p:txBody>
      </p:sp>
      <p:sp>
        <p:nvSpPr>
          <p:cNvPr id="4" name="文本占位符 3"/>
          <p:cNvSpPr>
            <a:spLocks noGrp="1"/>
          </p:cNvSpPr>
          <p:nvPr>
            <p:ph type="body" sz="half" idx="2"/>
          </p:nvPr>
        </p:nvSpPr>
        <p:spPr>
          <a:xfrm>
            <a:off x="1905563" y="5367361"/>
            <a:ext cx="5833110" cy="804863"/>
          </a:xfrm>
        </p:spPr>
        <p:txBody>
          <a:bodyPr/>
          <a:lstStyle>
            <a:lvl1pPr marL="0" indent="0">
              <a:buNone/>
              <a:defRPr sz="1500"/>
            </a:lvl1pPr>
            <a:lvl2pPr marL="511810" indent="0">
              <a:buNone/>
              <a:defRPr sz="1300"/>
            </a:lvl2pPr>
            <a:lvl3pPr marL="1024255" indent="0">
              <a:buNone/>
              <a:defRPr sz="1100"/>
            </a:lvl3pPr>
            <a:lvl4pPr marL="1536065" indent="0">
              <a:buNone/>
              <a:defRPr sz="1100"/>
            </a:lvl4pPr>
            <a:lvl5pPr marL="2048510" indent="0">
              <a:buNone/>
              <a:defRPr sz="1100"/>
            </a:lvl5pPr>
            <a:lvl6pPr marL="2560320" indent="0">
              <a:buNone/>
              <a:defRPr sz="1100"/>
            </a:lvl6pPr>
            <a:lvl7pPr marL="3072765" indent="0">
              <a:buNone/>
              <a:defRPr sz="1100"/>
            </a:lvl7pPr>
            <a:lvl8pPr marL="3584575" indent="0">
              <a:buNone/>
              <a:defRPr sz="1100"/>
            </a:lvl8pPr>
            <a:lvl9pPr marL="4097020" indent="0">
              <a:buNone/>
              <a:defRPr sz="11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804B6862-5914-481A-88A2-8B31F5D8AD21}" type="datetime1">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3D6FD61-EDB5-405B-9403-DE7E5DACF25B}"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86099" y="274640"/>
            <a:ext cx="8749664" cy="1143000"/>
          </a:xfrm>
          <a:prstGeom prst="rect">
            <a:avLst/>
          </a:prstGeom>
          <a:noFill/>
          <a:ln w="9525">
            <a:noFill/>
            <a:miter lim="800000"/>
          </a:ln>
        </p:spPr>
        <p:txBody>
          <a:bodyPr vert="horz" wrap="square" lIns="102422" tIns="51210" rIns="102422" bIns="51210" numCol="1" anchor="ctr" anchorCtr="0" compatLnSpc="1"/>
          <a:lstStyle/>
          <a:p>
            <a:pPr lvl="0"/>
            <a:r>
              <a:rPr lang="zh-CN" altLang="en-US"/>
              <a:t>单击此处编辑母版标题样式</a:t>
            </a:r>
            <a:endParaRPr lang="zh-CN" altLang="en-US"/>
          </a:p>
        </p:txBody>
      </p:sp>
      <p:sp>
        <p:nvSpPr>
          <p:cNvPr id="2051" name="文本占位符 2"/>
          <p:cNvSpPr>
            <a:spLocks noGrp="1"/>
          </p:cNvSpPr>
          <p:nvPr>
            <p:ph type="body" idx="1"/>
          </p:nvPr>
        </p:nvSpPr>
        <p:spPr bwMode="auto">
          <a:xfrm>
            <a:off x="486099" y="1600215"/>
            <a:ext cx="8749664" cy="4525963"/>
          </a:xfrm>
          <a:prstGeom prst="rect">
            <a:avLst/>
          </a:prstGeom>
          <a:noFill/>
          <a:ln w="9525">
            <a:noFill/>
            <a:miter lim="800000"/>
          </a:ln>
        </p:spPr>
        <p:txBody>
          <a:bodyPr vert="horz" wrap="square" lIns="102422" tIns="51210" rIns="102422" bIns="5121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86102" y="6356372"/>
            <a:ext cx="2268431" cy="365125"/>
          </a:xfrm>
          <a:prstGeom prst="rect">
            <a:avLst/>
          </a:prstGeom>
        </p:spPr>
        <p:txBody>
          <a:bodyPr vert="horz" lIns="102422" tIns="51210" rIns="102422" bIns="51210" rtlCol="0" anchor="ctr"/>
          <a:lstStyle>
            <a:lvl1pPr algn="l" fontAlgn="auto">
              <a:spcBef>
                <a:spcPts val="0"/>
              </a:spcBef>
              <a:spcAft>
                <a:spcPts val="0"/>
              </a:spcAft>
              <a:defRPr sz="1300">
                <a:solidFill>
                  <a:schemeClr val="tx1">
                    <a:tint val="75000"/>
                  </a:schemeClr>
                </a:solidFill>
                <a:latin typeface="+mn-lt"/>
                <a:ea typeface="+mn-ea"/>
              </a:defRPr>
            </a:lvl1pPr>
          </a:lstStyle>
          <a:p>
            <a:pPr>
              <a:defRPr/>
            </a:pPr>
            <a:fld id="{30CBB756-674D-438A-9B3B-200BCF5D960D}" type="datetime1">
              <a:rPr lang="zh-CN" altLang="en-US"/>
            </a:fld>
            <a:endParaRPr lang="zh-CN" altLang="en-US"/>
          </a:p>
        </p:txBody>
      </p:sp>
      <p:sp>
        <p:nvSpPr>
          <p:cNvPr id="5" name="页脚占位符 4"/>
          <p:cNvSpPr>
            <a:spLocks noGrp="1"/>
          </p:cNvSpPr>
          <p:nvPr>
            <p:ph type="ftr" sz="quarter" idx="3"/>
          </p:nvPr>
        </p:nvSpPr>
        <p:spPr>
          <a:xfrm>
            <a:off x="3321637" y="6356372"/>
            <a:ext cx="3078586" cy="365125"/>
          </a:xfrm>
          <a:prstGeom prst="rect">
            <a:avLst/>
          </a:prstGeom>
        </p:spPr>
        <p:txBody>
          <a:bodyPr vert="horz" lIns="102422" tIns="51210" rIns="102422" bIns="51210" rtlCol="0" anchor="ctr"/>
          <a:lstStyle>
            <a:lvl1pPr algn="ctr" fontAlgn="auto">
              <a:spcBef>
                <a:spcPts val="0"/>
              </a:spcBef>
              <a:spcAft>
                <a:spcPts val="0"/>
              </a:spcAft>
              <a:defRPr sz="13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967340" y="6356372"/>
            <a:ext cx="2268431" cy="365125"/>
          </a:xfrm>
          <a:prstGeom prst="rect">
            <a:avLst/>
          </a:prstGeom>
        </p:spPr>
        <p:txBody>
          <a:bodyPr vert="horz" lIns="102422" tIns="51210" rIns="102422" bIns="51210" rtlCol="0" anchor="ctr"/>
          <a:lstStyle>
            <a:lvl1pPr algn="r" fontAlgn="auto">
              <a:spcBef>
                <a:spcPts val="0"/>
              </a:spcBef>
              <a:spcAft>
                <a:spcPts val="0"/>
              </a:spcAft>
              <a:defRPr sz="1300">
                <a:solidFill>
                  <a:schemeClr val="tx1">
                    <a:tint val="75000"/>
                  </a:schemeClr>
                </a:solidFill>
                <a:latin typeface="+mn-lt"/>
                <a:ea typeface="+mn-ea"/>
              </a:defRPr>
            </a:lvl1pPr>
          </a:lstStyle>
          <a:p>
            <a:pPr>
              <a:defRPr/>
            </a:pPr>
            <a:fld id="{5B3EF8D1-9C58-474A-B1AD-90CDCA42AAF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p:txStyles>
    <p:titleStyle>
      <a:lvl1pPr algn="ctr" rtl="0" eaLnBrk="0" fontAlgn="base" hangingPunct="0">
        <a:spcBef>
          <a:spcPct val="0"/>
        </a:spcBef>
        <a:spcAft>
          <a:spcPct val="0"/>
        </a:spcAft>
        <a:defRPr sz="5000" kern="1200">
          <a:solidFill>
            <a:schemeClr val="tx1"/>
          </a:solidFill>
          <a:latin typeface="+mj-lt"/>
          <a:ea typeface="+mj-ea"/>
          <a:cs typeface="+mj-cs"/>
        </a:defRPr>
      </a:lvl1pPr>
      <a:lvl2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5pPr>
      <a:lvl6pPr marL="511810"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6pPr>
      <a:lvl7pPr marL="1024255"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7pPr>
      <a:lvl8pPr marL="1536065"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8pPr>
      <a:lvl9pPr marL="2048510"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9pPr>
    </p:titleStyle>
    <p:bodyStyle>
      <a:lvl1pPr marL="384175" indent="-384175" algn="l" rtl="0" eaLnBrk="0" fontAlgn="base" hangingPunct="0">
        <a:spcBef>
          <a:spcPct val="20000"/>
        </a:spcBef>
        <a:spcAft>
          <a:spcPct val="0"/>
        </a:spcAft>
        <a:buFont typeface="Arial" panose="020B0604020202020204" pitchFamily="34" charset="0"/>
        <a:buChar char="•"/>
        <a:defRPr sz="3600" kern="1200">
          <a:solidFill>
            <a:schemeClr val="tx1"/>
          </a:solidFill>
          <a:latin typeface="+mn-lt"/>
          <a:ea typeface="+mn-ea"/>
          <a:cs typeface="+mn-cs"/>
        </a:defRPr>
      </a:lvl1pPr>
      <a:lvl2pPr marL="832485" indent="-32004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280160" indent="-255905" algn="l"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792605" indent="-255905" algn="l" rtl="0" eaLnBrk="0" fontAlgn="base" hangingPunct="0">
        <a:spcBef>
          <a:spcPct val="20000"/>
        </a:spcBef>
        <a:spcAft>
          <a:spcPct val="0"/>
        </a:spcAft>
        <a:buFont typeface="Arial" panose="020B0604020202020204" pitchFamily="34" charset="0"/>
        <a:buChar char="–"/>
        <a:defRPr sz="2200" kern="1200">
          <a:solidFill>
            <a:schemeClr val="tx1"/>
          </a:solidFill>
          <a:latin typeface="+mn-lt"/>
          <a:ea typeface="+mn-ea"/>
          <a:cs typeface="+mn-cs"/>
        </a:defRPr>
      </a:lvl4pPr>
      <a:lvl5pPr marL="2304415" indent="-255905" algn="l" rtl="0" eaLnBrk="0" fontAlgn="base" hangingPunct="0">
        <a:spcBef>
          <a:spcPct val="20000"/>
        </a:spcBef>
        <a:spcAft>
          <a:spcPct val="0"/>
        </a:spcAft>
        <a:buFont typeface="Arial" panose="020B0604020202020204" pitchFamily="34" charset="0"/>
        <a:buChar char="»"/>
        <a:defRPr sz="2200" kern="1200">
          <a:solidFill>
            <a:schemeClr val="tx1"/>
          </a:solidFill>
          <a:latin typeface="+mn-lt"/>
          <a:ea typeface="+mn-ea"/>
          <a:cs typeface="+mn-cs"/>
        </a:defRPr>
      </a:lvl5pPr>
      <a:lvl6pPr marL="2816860" indent="-255905" algn="l" defTabSz="1024255"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6pPr>
      <a:lvl7pPr marL="3328670" indent="-255905" algn="l" defTabSz="1024255"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7pPr>
      <a:lvl8pPr marL="3841115" indent="-255905" algn="l" defTabSz="1024255"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8pPr>
      <a:lvl9pPr marL="4352925" indent="-255905" algn="l" defTabSz="1024255"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9pPr>
    </p:bodyStyle>
    <p:otherStyle>
      <a:defPPr>
        <a:defRPr lang="zh-CN"/>
      </a:defPPr>
      <a:lvl1pPr marL="0" algn="l" defTabSz="1024255" rtl="0" eaLnBrk="1" latinLnBrk="0" hangingPunct="1">
        <a:defRPr sz="2000" kern="1200">
          <a:solidFill>
            <a:schemeClr val="tx1"/>
          </a:solidFill>
          <a:latin typeface="+mn-lt"/>
          <a:ea typeface="+mn-ea"/>
          <a:cs typeface="+mn-cs"/>
        </a:defRPr>
      </a:lvl1pPr>
      <a:lvl2pPr marL="511810" algn="l" defTabSz="1024255" rtl="0" eaLnBrk="1" latinLnBrk="0" hangingPunct="1">
        <a:defRPr sz="2000" kern="1200">
          <a:solidFill>
            <a:schemeClr val="tx1"/>
          </a:solidFill>
          <a:latin typeface="+mn-lt"/>
          <a:ea typeface="+mn-ea"/>
          <a:cs typeface="+mn-cs"/>
        </a:defRPr>
      </a:lvl2pPr>
      <a:lvl3pPr marL="1024255" algn="l" defTabSz="1024255" rtl="0" eaLnBrk="1" latinLnBrk="0" hangingPunct="1">
        <a:defRPr sz="2000" kern="1200">
          <a:solidFill>
            <a:schemeClr val="tx1"/>
          </a:solidFill>
          <a:latin typeface="+mn-lt"/>
          <a:ea typeface="+mn-ea"/>
          <a:cs typeface="+mn-cs"/>
        </a:defRPr>
      </a:lvl3pPr>
      <a:lvl4pPr marL="1536065" algn="l" defTabSz="1024255" rtl="0" eaLnBrk="1" latinLnBrk="0" hangingPunct="1">
        <a:defRPr sz="2000" kern="1200">
          <a:solidFill>
            <a:schemeClr val="tx1"/>
          </a:solidFill>
          <a:latin typeface="+mn-lt"/>
          <a:ea typeface="+mn-ea"/>
          <a:cs typeface="+mn-cs"/>
        </a:defRPr>
      </a:lvl4pPr>
      <a:lvl5pPr marL="2048510" algn="l" defTabSz="1024255" rtl="0" eaLnBrk="1" latinLnBrk="0" hangingPunct="1">
        <a:defRPr sz="2000" kern="1200">
          <a:solidFill>
            <a:schemeClr val="tx1"/>
          </a:solidFill>
          <a:latin typeface="+mn-lt"/>
          <a:ea typeface="+mn-ea"/>
          <a:cs typeface="+mn-cs"/>
        </a:defRPr>
      </a:lvl5pPr>
      <a:lvl6pPr marL="2560320" algn="l" defTabSz="1024255" rtl="0" eaLnBrk="1" latinLnBrk="0" hangingPunct="1">
        <a:defRPr sz="2000" kern="1200">
          <a:solidFill>
            <a:schemeClr val="tx1"/>
          </a:solidFill>
          <a:latin typeface="+mn-lt"/>
          <a:ea typeface="+mn-ea"/>
          <a:cs typeface="+mn-cs"/>
        </a:defRPr>
      </a:lvl6pPr>
      <a:lvl7pPr marL="3072765" algn="l" defTabSz="1024255" rtl="0" eaLnBrk="1" latinLnBrk="0" hangingPunct="1">
        <a:defRPr sz="2000" kern="1200">
          <a:solidFill>
            <a:schemeClr val="tx1"/>
          </a:solidFill>
          <a:latin typeface="+mn-lt"/>
          <a:ea typeface="+mn-ea"/>
          <a:cs typeface="+mn-cs"/>
        </a:defRPr>
      </a:lvl7pPr>
      <a:lvl8pPr marL="3584575" algn="l" defTabSz="1024255" rtl="0" eaLnBrk="1" latinLnBrk="0" hangingPunct="1">
        <a:defRPr sz="2000" kern="1200">
          <a:solidFill>
            <a:schemeClr val="tx1"/>
          </a:solidFill>
          <a:latin typeface="+mn-lt"/>
          <a:ea typeface="+mn-ea"/>
          <a:cs typeface="+mn-cs"/>
        </a:defRPr>
      </a:lvl8pPr>
      <a:lvl9pPr marL="4097020" algn="l" defTabSz="1024255"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hyperlink" Target="http://cgzx.scnu.edu.cn/gateway.do"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614249" y="4509120"/>
            <a:ext cx="4176464" cy="1753235"/>
          </a:xfrm>
          <a:prstGeom prst="rect">
            <a:avLst/>
          </a:prstGeom>
          <a:noFill/>
        </p:spPr>
        <p:txBody>
          <a:bodyPr wrap="square" rtlCol="0">
            <a:spAutoFit/>
          </a:bodyPr>
          <a:lstStyle/>
          <a:p>
            <a:pPr algn="ctr"/>
            <a:r>
              <a:rPr lang="zh-CN" altLang="en-US" sz="3600" dirty="0"/>
              <a:t>黎文导</a:t>
            </a:r>
            <a:endParaRPr lang="en-US" altLang="zh-CN" sz="3600" dirty="0"/>
          </a:p>
          <a:p>
            <a:pPr algn="ctr"/>
            <a:endParaRPr lang="en-US" altLang="zh-CN" sz="3600" dirty="0"/>
          </a:p>
          <a:p>
            <a:pPr algn="ctr"/>
            <a:r>
              <a:rPr lang="en-US" altLang="zh-CN" sz="3600" dirty="0"/>
              <a:t>2026</a:t>
            </a:r>
            <a:r>
              <a:rPr lang="zh-CN" altLang="en-US" sz="3600" dirty="0"/>
              <a:t>年</a:t>
            </a:r>
            <a:r>
              <a:rPr lang="en-US" altLang="zh-CN" sz="3600" dirty="0"/>
              <a:t>6</a:t>
            </a:r>
            <a:r>
              <a:rPr lang="zh-CN" altLang="en-US" sz="3600" dirty="0"/>
              <a:t>月</a:t>
            </a:r>
            <a:r>
              <a:rPr lang="en-US" altLang="zh-CN" sz="3600" dirty="0"/>
              <a:t>3</a:t>
            </a:r>
            <a:r>
              <a:rPr lang="zh-CN" altLang="en-US" sz="3600" dirty="0"/>
              <a:t>日</a:t>
            </a:r>
            <a:endParaRPr lang="zh-CN" altLang="en-US" sz="3600" dirty="0"/>
          </a:p>
        </p:txBody>
      </p:sp>
      <p:sp>
        <p:nvSpPr>
          <p:cNvPr id="3" name="矩形 2"/>
          <p:cNvSpPr/>
          <p:nvPr/>
        </p:nvSpPr>
        <p:spPr>
          <a:xfrm>
            <a:off x="684461" y="1772816"/>
            <a:ext cx="8036041" cy="938719"/>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lang="zh-CN" sz="5500" b="1" noProof="0" dirty="0">
                <a:ln>
                  <a:noFill/>
                </a:ln>
                <a:solidFill>
                  <a:srgbClr val="FF0000"/>
                </a:solidFill>
                <a:effectLst/>
                <a:uLnTx/>
                <a:uFillTx/>
                <a:latin typeface="仿宋" panose="02010609060101010101" charset="-122"/>
                <a:ea typeface="仿宋" panose="02010609060101010101" charset="-122"/>
                <a:cs typeface="仿宋" panose="02010609060101010101" charset="-122"/>
                <a:sym typeface="+mn-ea"/>
              </a:rPr>
              <a:t>物资</a:t>
            </a:r>
            <a:r>
              <a:rPr lang="en-US" altLang="zh-CN" sz="5500" b="1" noProof="0" dirty="0">
                <a:ln>
                  <a:noFill/>
                </a:ln>
                <a:solidFill>
                  <a:srgbClr val="FF0000"/>
                </a:solidFill>
                <a:effectLst/>
                <a:uLnTx/>
                <a:uFillTx/>
                <a:latin typeface="仿宋" panose="02010609060101010101" charset="-122"/>
                <a:ea typeface="仿宋" panose="02010609060101010101" charset="-122"/>
                <a:cs typeface="仿宋" panose="02010609060101010101" charset="-122"/>
                <a:sym typeface="+mn-ea"/>
              </a:rPr>
              <a:t>/</a:t>
            </a:r>
            <a:r>
              <a:rPr lang="zh-CN" altLang="en-US" sz="5500" b="1" noProof="0" dirty="0">
                <a:ln>
                  <a:noFill/>
                </a:ln>
                <a:solidFill>
                  <a:srgbClr val="FF0000"/>
                </a:solidFill>
                <a:effectLst/>
                <a:uLnTx/>
                <a:uFillTx/>
                <a:latin typeface="仿宋" panose="02010609060101010101" charset="-122"/>
                <a:ea typeface="仿宋" panose="02010609060101010101" charset="-122"/>
                <a:cs typeface="仿宋" panose="02010609060101010101" charset="-122"/>
                <a:sym typeface="+mn-ea"/>
              </a:rPr>
              <a:t>服务</a:t>
            </a:r>
            <a:r>
              <a:rPr lang="zh-CN" sz="5500" b="1" noProof="0" dirty="0">
                <a:ln>
                  <a:noFill/>
                </a:ln>
                <a:solidFill>
                  <a:srgbClr val="FF0000"/>
                </a:solidFill>
                <a:effectLst/>
                <a:uLnTx/>
                <a:uFillTx/>
                <a:latin typeface="仿宋" panose="02010609060101010101" charset="-122"/>
                <a:ea typeface="仿宋" panose="02010609060101010101" charset="-122"/>
                <a:cs typeface="仿宋" panose="02010609060101010101" charset="-122"/>
                <a:sym typeface="+mn-ea"/>
              </a:rPr>
              <a:t>采购注意事项</a:t>
            </a:r>
            <a:endParaRPr kumimoji="0" lang="zh-CN" sz="5500" b="1" i="0" u="none" strike="noStrike" kern="1200" cap="none" spc="0" normalizeH="0" baseline="0" noProof="0" dirty="0">
              <a:ln>
                <a:noFill/>
              </a:ln>
              <a:solidFill>
                <a:srgbClr val="FF0000"/>
              </a:solidFill>
              <a:effectLst/>
              <a:uLnTx/>
              <a:uFillTx/>
              <a:latin typeface="仿宋" panose="02010609060101010101" charset="-122"/>
              <a:ea typeface="仿宋" panose="02010609060101010101" charset="-122"/>
              <a:cs typeface="仿宋"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sp>
        <p:nvSpPr>
          <p:cNvPr id="4" name="文本框 3"/>
          <p:cNvSpPr txBox="1"/>
          <p:nvPr/>
        </p:nvSpPr>
        <p:spPr>
          <a:xfrm>
            <a:off x="396429" y="203394"/>
            <a:ext cx="8424936" cy="481863"/>
          </a:xfrm>
          <a:prstGeom prst="rect">
            <a:avLst/>
          </a:prstGeom>
          <a:noFill/>
        </p:spPr>
        <p:txBody>
          <a:bodyPr wrap="square">
            <a:spAutoFit/>
          </a:bodyPr>
          <a:lstStyle/>
          <a:p>
            <a:pPr marL="228600">
              <a:lnSpc>
                <a:spcPct val="150000"/>
              </a:lnSpc>
              <a:buFont typeface="+mj-lt"/>
            </a:pPr>
            <a:r>
              <a:rPr lang="zh-CN" altLang="en-US" sz="2000" b="1" dirty="0">
                <a:solidFill>
                  <a:srgbClr val="C00000"/>
                </a:solidFill>
                <a:latin typeface="+mn-ea"/>
                <a:ea typeface="+mj-ea"/>
                <a:cs typeface="+mj-cs"/>
              </a:rPr>
              <a:t>一、集采品目范围内不论单价金额多少必须走学校采购流程</a:t>
            </a:r>
            <a:endParaRPr lang="zh-CN" altLang="en-US" sz="2000" b="1" dirty="0">
              <a:solidFill>
                <a:srgbClr val="C00000"/>
              </a:solidFill>
              <a:latin typeface="+mn-ea"/>
              <a:ea typeface="+mj-ea"/>
              <a:cs typeface="+mj-cs"/>
            </a:endParaRPr>
          </a:p>
        </p:txBody>
      </p:sp>
      <p:pic>
        <p:nvPicPr>
          <p:cNvPr id="6" name="图片 5"/>
          <p:cNvPicPr>
            <a:picLocks noChangeAspect="1"/>
          </p:cNvPicPr>
          <p:nvPr/>
        </p:nvPicPr>
        <p:blipFill>
          <a:blip r:embed="rId1"/>
          <a:stretch>
            <a:fillRect/>
          </a:stretch>
        </p:blipFill>
        <p:spPr>
          <a:xfrm>
            <a:off x="612453" y="1196752"/>
            <a:ext cx="9160766" cy="5040560"/>
          </a:xfrm>
          <a:prstGeom prst="rect">
            <a:avLst/>
          </a:prstGeom>
        </p:spPr>
      </p:pic>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a:xfrm>
            <a:off x="36389" y="332656"/>
            <a:ext cx="9577064" cy="576064"/>
          </a:xfrm>
        </p:spPr>
        <p:txBody>
          <a:bodyPr>
            <a:noAutofit/>
          </a:bodyPr>
          <a:lstStyle/>
          <a:p>
            <a:pPr marL="457200" algn="l">
              <a:lnSpc>
                <a:spcPct val="150000"/>
              </a:lnSpc>
            </a:pPr>
            <a:r>
              <a:rPr lang="zh-CN" altLang="en-US" sz="2000" b="1" dirty="0">
                <a:solidFill>
                  <a:srgbClr val="C00000"/>
                </a:solidFill>
                <a:latin typeface="+mn-ea"/>
              </a:rPr>
              <a:t>二、非</a:t>
            </a:r>
            <a:r>
              <a:rPr lang="zh-CN" altLang="en-US" sz="2000" b="1" dirty="0">
                <a:solidFill>
                  <a:srgbClr val="C00000"/>
                </a:solidFill>
                <a:latin typeface="+mn-ea"/>
                <a:sym typeface="+mn-ea"/>
              </a:rPr>
              <a:t>集采品目单价不超</a:t>
            </a:r>
            <a:r>
              <a:rPr lang="en-US" altLang="zh-CN" sz="2000" b="1" dirty="0">
                <a:solidFill>
                  <a:srgbClr val="C00000"/>
                </a:solidFill>
                <a:latin typeface="+mn-ea"/>
                <a:sym typeface="+mn-ea"/>
              </a:rPr>
              <a:t>1</a:t>
            </a:r>
            <a:r>
              <a:rPr lang="zh-CN" altLang="en-US" sz="2000" b="1" dirty="0">
                <a:solidFill>
                  <a:srgbClr val="C00000"/>
                </a:solidFill>
                <a:latin typeface="+mn-ea"/>
                <a:sym typeface="+mn-ea"/>
              </a:rPr>
              <a:t>千元总价不超</a:t>
            </a:r>
            <a:r>
              <a:rPr lang="en-US" altLang="zh-CN" sz="2000" b="1" dirty="0">
                <a:solidFill>
                  <a:srgbClr val="C00000"/>
                </a:solidFill>
                <a:latin typeface="+mn-ea"/>
                <a:sym typeface="+mn-ea"/>
              </a:rPr>
              <a:t>1</a:t>
            </a:r>
            <a:r>
              <a:rPr lang="zh-CN" altLang="en-US" sz="2000" b="1" dirty="0">
                <a:solidFill>
                  <a:srgbClr val="C00000"/>
                </a:solidFill>
                <a:latin typeface="+mn-ea"/>
                <a:sym typeface="+mn-ea"/>
              </a:rPr>
              <a:t>万（例如硒鼓、键盘等）可到采招中心网站的“耗材采购管理平台”采购，总价一万元以上必须走采购流程</a:t>
            </a:r>
            <a:b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br>
            <a:endParaRPr lang="zh-CN" altLang="en-US" sz="1800" dirty="0">
              <a:solidFill>
                <a:srgbClr val="383838"/>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pic>
        <p:nvPicPr>
          <p:cNvPr id="3" name="图片 2"/>
          <p:cNvPicPr>
            <a:picLocks noChangeAspect="1"/>
          </p:cNvPicPr>
          <p:nvPr/>
        </p:nvPicPr>
        <p:blipFill>
          <a:blip r:embed="rId1"/>
          <a:stretch>
            <a:fillRect/>
          </a:stretch>
        </p:blipFill>
        <p:spPr>
          <a:xfrm>
            <a:off x="287655" y="1117600"/>
            <a:ext cx="9074785" cy="5739765"/>
          </a:xfrm>
          <a:prstGeom prst="rect">
            <a:avLst/>
          </a:prstGeom>
        </p:spPr>
      </p:pic>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sp>
        <p:nvSpPr>
          <p:cNvPr id="2" name="文本框 1"/>
          <p:cNvSpPr txBox="1"/>
          <p:nvPr/>
        </p:nvSpPr>
        <p:spPr>
          <a:xfrm>
            <a:off x="2103239" y="1196752"/>
            <a:ext cx="6502101" cy="369332"/>
          </a:xfrm>
          <a:prstGeom prst="rect">
            <a:avLst/>
          </a:prstGeom>
          <a:noFill/>
        </p:spPr>
        <p:txBody>
          <a:bodyPr wrap="square" rtlCol="0" anchor="t">
            <a:spAutoFit/>
          </a:bodyPr>
          <a:lstStyle/>
          <a:p>
            <a:r>
              <a:rPr lang="zh-CN" sz="1800" u="sng" dirty="0">
                <a:solidFill>
                  <a:srgbClr val="0000FF"/>
                </a:solidFill>
                <a:effectLst/>
                <a:latin typeface="等线" panose="02010600030101010101" pitchFamily="2" charset="-122"/>
                <a:cs typeface="Times New Roman" panose="02020603050405020304" pitchFamily="18" charset="0"/>
                <a:hlinkClick r:id="rId1"/>
              </a:rPr>
              <a:t>华南师范大学采购与招投标中心</a:t>
            </a:r>
            <a:r>
              <a:rPr lang="en-US" sz="1800" u="sng" dirty="0">
                <a:solidFill>
                  <a:srgbClr val="0000FF"/>
                </a:solidFill>
                <a:effectLst/>
                <a:latin typeface="等线" panose="02010600030101010101" pitchFamily="2" charset="-122"/>
                <a:cs typeface="Times New Roman" panose="02020603050405020304" pitchFamily="18" charset="0"/>
                <a:hlinkClick r:id="rId1"/>
              </a:rPr>
              <a:t> (scnu.edu.cn)</a:t>
            </a:r>
            <a:r>
              <a:rPr lang="zh-CN" sz="1800" dirty="0">
                <a:effectLst/>
                <a:latin typeface="等线" panose="02010600030101010101" pitchFamily="2" charset="-122"/>
                <a:cs typeface="Times New Roman" panose="02020603050405020304" pitchFamily="18" charset="0"/>
              </a:rPr>
              <a:t>的网站</a:t>
            </a:r>
            <a:endParaRPr lang="en-US" altLang="zh-CN" sz="2000" b="1" kern="100" dirty="0">
              <a:effectLst>
                <a:outerShdw blurRad="38100" dist="19050" dir="2700000" algn="tl" rotWithShape="0">
                  <a:schemeClr val="dk1">
                    <a:alpha val="40000"/>
                  </a:schemeClr>
                </a:outerShdw>
              </a:effectLst>
              <a:latin typeface="宋体" panose="02010600030101010101" pitchFamily="2" charset="-122"/>
              <a:cs typeface="华文仿宋" panose="02010600040101010101" pitchFamily="2" charset="-122"/>
              <a:sym typeface="+mn-ea"/>
            </a:endParaRPr>
          </a:p>
        </p:txBody>
      </p:sp>
      <p:pic>
        <p:nvPicPr>
          <p:cNvPr id="6" name="图片 5"/>
          <p:cNvPicPr/>
          <p:nvPr/>
        </p:nvPicPr>
        <p:blipFill>
          <a:blip r:embed="rId2"/>
          <a:stretch>
            <a:fillRect/>
          </a:stretch>
        </p:blipFill>
        <p:spPr>
          <a:xfrm>
            <a:off x="486079" y="1566084"/>
            <a:ext cx="9055365" cy="5291916"/>
          </a:xfrm>
          <a:prstGeom prst="rect">
            <a:avLst/>
          </a:prstGeom>
        </p:spPr>
      </p:pic>
      <p:sp>
        <p:nvSpPr>
          <p:cNvPr id="3" name="Rectangle 2"/>
          <p:cNvSpPr txBox="1"/>
          <p:nvPr/>
        </p:nvSpPr>
        <p:spPr bwMode="auto">
          <a:xfrm>
            <a:off x="0" y="332656"/>
            <a:ext cx="9613453" cy="576064"/>
          </a:xfrm>
          <a:prstGeom prst="rect">
            <a:avLst/>
          </a:prstGeom>
          <a:noFill/>
          <a:ln w="9525">
            <a:noFill/>
            <a:miter lim="800000"/>
          </a:ln>
        </p:spPr>
        <p:txBody>
          <a:bodyPr vert="horz" wrap="square" lIns="102422" tIns="51210" rIns="102422" bIns="51210" numCol="1" anchor="ctr" anchorCtr="0" compatLnSpc="1">
            <a:noAutofit/>
          </a:bodyPr>
          <a:lstStyle>
            <a:lvl1pPr algn="ctr" rtl="0" eaLnBrk="0" fontAlgn="base" hangingPunct="0">
              <a:spcBef>
                <a:spcPct val="0"/>
              </a:spcBef>
              <a:spcAft>
                <a:spcPct val="0"/>
              </a:spcAft>
              <a:defRPr sz="5000" kern="1200">
                <a:solidFill>
                  <a:schemeClr val="tx1"/>
                </a:solidFill>
                <a:latin typeface="+mj-lt"/>
                <a:ea typeface="+mj-ea"/>
                <a:cs typeface="+mj-cs"/>
              </a:defRPr>
            </a:lvl1pPr>
            <a:lvl2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5pPr>
            <a:lvl6pPr marL="511810"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6pPr>
            <a:lvl7pPr marL="1024255"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7pPr>
            <a:lvl8pPr marL="1536065"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8pPr>
            <a:lvl9pPr marL="2048510" algn="ctr"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9pPr>
          </a:lstStyle>
          <a:p>
            <a:pPr marL="457200" algn="l">
              <a:lnSpc>
                <a:spcPct val="150000"/>
              </a:lnSpc>
            </a:pPr>
            <a:r>
              <a:rPr lang="zh-CN" altLang="en-US" sz="2000" b="1" dirty="0">
                <a:solidFill>
                  <a:srgbClr val="C00000"/>
                </a:solidFill>
                <a:latin typeface="+mn-ea"/>
              </a:rPr>
              <a:t>二、非</a:t>
            </a:r>
            <a:r>
              <a:rPr lang="zh-CN" altLang="en-US" sz="2000" b="1" dirty="0">
                <a:solidFill>
                  <a:srgbClr val="C00000"/>
                </a:solidFill>
                <a:latin typeface="+mn-ea"/>
                <a:sym typeface="+mn-ea"/>
              </a:rPr>
              <a:t>集采品目单价不超</a:t>
            </a:r>
            <a:r>
              <a:rPr lang="en-US" altLang="zh-CN" sz="2000" b="1" dirty="0">
                <a:solidFill>
                  <a:srgbClr val="C00000"/>
                </a:solidFill>
                <a:latin typeface="+mn-ea"/>
                <a:sym typeface="+mn-ea"/>
              </a:rPr>
              <a:t>1</a:t>
            </a:r>
            <a:r>
              <a:rPr lang="zh-CN" altLang="en-US" sz="2000" b="1" dirty="0">
                <a:solidFill>
                  <a:srgbClr val="C00000"/>
                </a:solidFill>
                <a:latin typeface="+mn-ea"/>
                <a:sym typeface="+mn-ea"/>
              </a:rPr>
              <a:t>千总价不超</a:t>
            </a:r>
            <a:r>
              <a:rPr lang="en-US" altLang="zh-CN" sz="2000" b="1" dirty="0">
                <a:solidFill>
                  <a:srgbClr val="C00000"/>
                </a:solidFill>
                <a:latin typeface="+mn-ea"/>
                <a:sym typeface="+mn-ea"/>
              </a:rPr>
              <a:t>1</a:t>
            </a:r>
            <a:r>
              <a:rPr lang="zh-CN" altLang="en-US" sz="2000" b="1" dirty="0">
                <a:solidFill>
                  <a:srgbClr val="C00000"/>
                </a:solidFill>
                <a:latin typeface="+mn-ea"/>
                <a:sym typeface="+mn-ea"/>
              </a:rPr>
              <a:t>万（例如硒鼓、移动硬盘等）可到采招中心网站的“耗材采购管理平台”采购，总价一万元以上必须走采购流程</a:t>
            </a:r>
            <a:b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br>
            <a:endParaRPr lang="zh-CN" altLang="en-US" sz="1800" dirty="0">
              <a:solidFill>
                <a:srgbClr val="383838"/>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a:xfrm>
            <a:off x="180405" y="382141"/>
            <a:ext cx="8506620" cy="473968"/>
          </a:xfrm>
        </p:spPr>
        <p:txBody>
          <a:bodyPr>
            <a:noAutofit/>
          </a:bodyPr>
          <a:lstStyle/>
          <a:p>
            <a:pPr algn="l"/>
            <a:r>
              <a:rPr lang="zh-CN" altLang="en-US" sz="2000" b="1" dirty="0">
                <a:solidFill>
                  <a:srgbClr val="C00000"/>
                </a:solidFill>
                <a:latin typeface="+mn-ea"/>
              </a:rPr>
              <a:t>三、采购前的注意环节</a:t>
            </a:r>
            <a:r>
              <a:rPr lang="en-US" altLang="zh-CN" sz="2000" b="1" dirty="0">
                <a:solidFill>
                  <a:srgbClr val="C00000"/>
                </a:solidFill>
                <a:latin typeface="+mn-ea"/>
              </a:rPr>
              <a:t>(</a:t>
            </a:r>
            <a:r>
              <a:rPr lang="zh-CN" altLang="zh-CN" sz="2000" b="1" dirty="0">
                <a:solidFill>
                  <a:srgbClr val="C00000"/>
                </a:solidFill>
                <a:latin typeface="+mn-ea"/>
              </a:rPr>
              <a:t>适用学院经费及个人科研经费</a:t>
            </a:r>
            <a:r>
              <a:rPr lang="en-US" altLang="zh-CN" sz="2000" b="1" dirty="0">
                <a:solidFill>
                  <a:srgbClr val="C00000"/>
                </a:solidFill>
                <a:latin typeface="+mn-ea"/>
              </a:rPr>
              <a:t>)</a:t>
            </a:r>
            <a:endParaRPr lang="en-US" altLang="zh-CN" sz="2000" b="1" dirty="0">
              <a:solidFill>
                <a:srgbClr val="C00000"/>
              </a:solidFill>
              <a:latin typeface="+mn-ea"/>
            </a:endParaRPr>
          </a:p>
        </p:txBody>
      </p:sp>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sp>
        <p:nvSpPr>
          <p:cNvPr id="9" name="文本框 8"/>
          <p:cNvSpPr txBox="1"/>
          <p:nvPr/>
        </p:nvSpPr>
        <p:spPr>
          <a:xfrm>
            <a:off x="540698" y="1196712"/>
            <a:ext cx="8928992" cy="645160"/>
          </a:xfrm>
          <a:prstGeom prst="rect">
            <a:avLst/>
          </a:prstGeom>
          <a:noFill/>
        </p:spPr>
        <p:txBody>
          <a:bodyPr wrap="square">
            <a:spAutoFit/>
          </a:bodyPr>
          <a:lstStyle/>
          <a:p>
            <a:pPr eaLnBrk="0"/>
            <a:r>
              <a:rPr lang="en-US" altLang="zh-CN" sz="18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r>
              <a:rPr lang="zh-CN" altLang="en-US" sz="1800" kern="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zh-CN" altLang="zh-CN" dirty="0"/>
              <a:t>一次采购办公用品 </a:t>
            </a:r>
            <a:r>
              <a:rPr lang="en-US" altLang="zh-CN" dirty="0"/>
              <a:t>5000 </a:t>
            </a:r>
            <a:r>
              <a:rPr lang="zh-CN" altLang="zh-CN" dirty="0"/>
              <a:t>元以上</a:t>
            </a:r>
            <a:r>
              <a:rPr lang="en-US" altLang="zh-CN" dirty="0"/>
              <a:t>,</a:t>
            </a:r>
            <a:r>
              <a:rPr lang="zh-CN" altLang="zh-CN" dirty="0"/>
              <a:t> 其它物资（包括设备、软件、服务等）一次采购设备 </a:t>
            </a:r>
            <a:r>
              <a:rPr lang="en-US" altLang="zh-CN" dirty="0"/>
              <a:t>10000 </a:t>
            </a:r>
            <a:r>
              <a:rPr lang="zh-CN" altLang="zh-CN" dirty="0"/>
              <a:t>元以上</a:t>
            </a:r>
            <a:r>
              <a:rPr lang="en-US" altLang="zh-CN" dirty="0"/>
              <a:t>,</a:t>
            </a:r>
            <a:r>
              <a:rPr lang="zh-CN" altLang="en-US" dirty="0"/>
              <a:t>须填“物资</a:t>
            </a:r>
            <a:r>
              <a:rPr lang="en-US" altLang="zh-CN" dirty="0"/>
              <a:t>/</a:t>
            </a:r>
            <a:r>
              <a:rPr lang="zh-CN" altLang="en-US" dirty="0"/>
              <a:t>服务采购申请表”并提交学院招投标小组审核。</a:t>
            </a:r>
            <a:endPar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484662" y="1913402"/>
            <a:ext cx="4719700" cy="4944597"/>
          </a:xfrm>
          <a:prstGeom prst="rect">
            <a:avLst/>
          </a:prstGeom>
        </p:spPr>
      </p:pic>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a:xfrm>
            <a:off x="180405" y="382141"/>
            <a:ext cx="8506620" cy="473968"/>
          </a:xfrm>
        </p:spPr>
        <p:txBody>
          <a:bodyPr>
            <a:noAutofit/>
          </a:bodyPr>
          <a:lstStyle/>
          <a:p>
            <a:pPr algn="l"/>
            <a:r>
              <a:rPr lang="zh-CN" altLang="en-US" sz="2000" b="1" dirty="0">
                <a:solidFill>
                  <a:srgbClr val="C00000"/>
                </a:solidFill>
                <a:latin typeface="+mn-ea"/>
              </a:rPr>
              <a:t>三、采购前的注意环节</a:t>
            </a:r>
            <a:r>
              <a:rPr lang="en-US" altLang="zh-CN" sz="2000" b="1" dirty="0">
                <a:solidFill>
                  <a:srgbClr val="C00000"/>
                </a:solidFill>
                <a:latin typeface="+mn-ea"/>
              </a:rPr>
              <a:t>(</a:t>
            </a:r>
            <a:r>
              <a:rPr lang="zh-CN" altLang="zh-CN" sz="2000" b="1" dirty="0">
                <a:solidFill>
                  <a:srgbClr val="C00000"/>
                </a:solidFill>
                <a:latin typeface="+mn-ea"/>
              </a:rPr>
              <a:t>适用学院经费及个人科研经费</a:t>
            </a:r>
            <a:r>
              <a:rPr lang="en-US" altLang="zh-CN" sz="2000" b="1" dirty="0">
                <a:solidFill>
                  <a:srgbClr val="C00000"/>
                </a:solidFill>
                <a:latin typeface="+mn-ea"/>
              </a:rPr>
              <a:t>)</a:t>
            </a:r>
            <a:endParaRPr lang="en-US" altLang="zh-CN" sz="2000" b="1" dirty="0">
              <a:solidFill>
                <a:srgbClr val="C00000"/>
              </a:solidFill>
              <a:latin typeface="+mn-ea"/>
            </a:endParaRPr>
          </a:p>
        </p:txBody>
      </p:sp>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sp>
        <p:nvSpPr>
          <p:cNvPr id="9" name="文本框 8"/>
          <p:cNvSpPr txBox="1"/>
          <p:nvPr/>
        </p:nvSpPr>
        <p:spPr>
          <a:xfrm>
            <a:off x="612453" y="1286247"/>
            <a:ext cx="8928992" cy="553085"/>
          </a:xfrm>
          <a:prstGeom prst="rect">
            <a:avLst/>
          </a:prstGeom>
          <a:noFill/>
        </p:spPr>
        <p:txBody>
          <a:bodyPr wrap="square">
            <a:spAutoFit/>
          </a:bodyPr>
          <a:lstStyle/>
          <a:p>
            <a:pPr algn="l">
              <a:lnSpc>
                <a:spcPts val="1800"/>
              </a:lnSpc>
            </a:pPr>
            <a:r>
              <a:rPr lang="en-US" kern="0" dirty="0">
                <a:solidFill>
                  <a:srgbClr val="000000"/>
                </a:solidFill>
                <a:cs typeface="Arial" panose="020B0604020202020204" pitchFamily="34" charset="0"/>
              </a:rPr>
              <a:t>2</a:t>
            </a:r>
            <a:r>
              <a:rPr lang="zh-CN" altLang="en-US" kern="0" dirty="0">
                <a:solidFill>
                  <a:srgbClr val="000000"/>
                </a:solidFill>
                <a:cs typeface="Arial" panose="020B0604020202020204" pitchFamily="34" charset="0"/>
              </a:rPr>
              <a:t>、采购金额</a:t>
            </a:r>
            <a:r>
              <a:rPr lang="en-US" altLang="zh-CN" kern="0" dirty="0">
                <a:solidFill>
                  <a:srgbClr val="000000"/>
                </a:solidFill>
                <a:cs typeface="Arial" panose="020B0604020202020204" pitchFamily="34" charset="0"/>
              </a:rPr>
              <a:t>10</a:t>
            </a:r>
            <a:r>
              <a:rPr lang="zh-CN" altLang="en-US" kern="0" dirty="0">
                <a:solidFill>
                  <a:srgbClr val="000000"/>
                </a:solidFill>
                <a:cs typeface="Arial" panose="020B0604020202020204" pitchFamily="34" charset="0"/>
              </a:rPr>
              <a:t>万元以上项目经学院招投标小组审核通过后还须过学院的党政联席会议，党政联席会议通过后须走学校的论证流程，进入“国资管理系统”做论证流程。</a:t>
            </a:r>
            <a:endParaRPr lang="en-US" sz="1400"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829371" y="1988840"/>
            <a:ext cx="8406400" cy="4559027"/>
          </a:xfrm>
          <a:prstGeom prst="rect">
            <a:avLst/>
          </a:prstGeom>
        </p:spPr>
      </p:pic>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a:xfrm>
            <a:off x="180405" y="382141"/>
            <a:ext cx="8506620" cy="473968"/>
          </a:xfrm>
        </p:spPr>
        <p:txBody>
          <a:bodyPr>
            <a:noAutofit/>
          </a:bodyPr>
          <a:lstStyle/>
          <a:p>
            <a:pPr algn="l"/>
            <a:r>
              <a:rPr lang="zh-CN" altLang="en-US" sz="2000" b="1" dirty="0">
                <a:solidFill>
                  <a:srgbClr val="C00000"/>
                </a:solidFill>
                <a:latin typeface="+mn-ea"/>
              </a:rPr>
              <a:t>四、采购流程图</a:t>
            </a:r>
            <a:endParaRPr lang="en-US" altLang="zh-CN" sz="2000" b="1" dirty="0">
              <a:solidFill>
                <a:srgbClr val="C00000"/>
              </a:solidFill>
              <a:latin typeface="+mn-ea"/>
            </a:endParaRPr>
          </a:p>
        </p:txBody>
      </p:sp>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pic>
        <p:nvPicPr>
          <p:cNvPr id="2" name="图片 1"/>
          <p:cNvPicPr>
            <a:picLocks noChangeAspect="1"/>
          </p:cNvPicPr>
          <p:nvPr/>
        </p:nvPicPr>
        <p:blipFill>
          <a:blip r:embed="rId1"/>
          <a:stretch>
            <a:fillRect/>
          </a:stretch>
        </p:blipFill>
        <p:spPr>
          <a:xfrm>
            <a:off x="3075305" y="1125220"/>
            <a:ext cx="3891915" cy="5485130"/>
          </a:xfrm>
          <a:prstGeom prst="rect">
            <a:avLst/>
          </a:prstGeom>
        </p:spPr>
      </p:pic>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a:xfrm>
            <a:off x="180405" y="382141"/>
            <a:ext cx="8506620" cy="473968"/>
          </a:xfrm>
        </p:spPr>
        <p:txBody>
          <a:bodyPr>
            <a:noAutofit/>
          </a:bodyPr>
          <a:lstStyle/>
          <a:p>
            <a:pPr algn="l"/>
            <a:r>
              <a:rPr lang="zh-CN" altLang="en-US" sz="2000" b="1" dirty="0">
                <a:solidFill>
                  <a:srgbClr val="C00000"/>
                </a:solidFill>
                <a:latin typeface="+mn-ea"/>
              </a:rPr>
              <a:t>五、有关合同方面的注意部分</a:t>
            </a:r>
            <a:endParaRPr lang="en-US" altLang="zh-CN" sz="2000" b="1" dirty="0">
              <a:solidFill>
                <a:srgbClr val="C00000"/>
              </a:solidFill>
              <a:latin typeface="+mn-ea"/>
            </a:endParaRPr>
          </a:p>
        </p:txBody>
      </p:sp>
      <p:sp>
        <p:nvSpPr>
          <p:cNvPr id="5" name="灯片编号占位符 4"/>
          <p:cNvSpPr>
            <a:spLocks noGrp="1"/>
          </p:cNvSpPr>
          <p:nvPr>
            <p:ph type="sldNum" sz="quarter" idx="11"/>
          </p:nvPr>
        </p:nvSpPr>
        <p:spPr/>
        <p:txBody>
          <a:bodyPr/>
          <a:lstStyle/>
          <a:p>
            <a:fld id="{9B5FC28B-DFF2-4594-97AF-8D69F48F06B2}" type="slidenum">
              <a:rPr lang="zh-CN" altLang="en-US" smtClean="0"/>
            </a:fld>
            <a:endParaRPr lang="zh-CN" altLang="en-US" dirty="0"/>
          </a:p>
        </p:txBody>
      </p:sp>
      <p:sp>
        <p:nvSpPr>
          <p:cNvPr id="7" name="文本框 6"/>
          <p:cNvSpPr txBox="1"/>
          <p:nvPr/>
        </p:nvSpPr>
        <p:spPr>
          <a:xfrm>
            <a:off x="180405" y="1400505"/>
            <a:ext cx="9433048" cy="4973862"/>
          </a:xfrm>
          <a:prstGeom prst="rect">
            <a:avLst/>
          </a:prstGeom>
          <a:noFill/>
        </p:spPr>
        <p:txBody>
          <a:bodyPr wrap="square">
            <a:spAutoFit/>
          </a:bodyPr>
          <a:lstStyle/>
          <a:p>
            <a:pPr>
              <a:lnSpc>
                <a:spcPts val="2500"/>
              </a:lnSpc>
            </a:pPr>
            <a:r>
              <a:rPr lang="en-US" kern="0" dirty="0">
                <a:solidFill>
                  <a:srgbClr val="000000"/>
                </a:solidFill>
                <a:cs typeface="Arial" panose="020B0604020202020204" pitchFamily="34" charset="0"/>
              </a:rPr>
              <a:t>1</a:t>
            </a:r>
            <a:r>
              <a:rPr lang="zh-CN" altLang="en-US" kern="0" dirty="0">
                <a:solidFill>
                  <a:srgbClr val="000000"/>
                </a:solidFill>
                <a:cs typeface="Arial" panose="020B0604020202020204" pitchFamily="34" charset="0"/>
              </a:rPr>
              <a:t>、合同一般是一式四份，经费负责人签字并写上日期，合同不盖学院章。然后在采购系统的“拟定合同”环节上传已签字的电子版合同。</a:t>
            </a:r>
            <a:endParaRPr lang="en-US" altLang="zh-CN" kern="0" dirty="0">
              <a:solidFill>
                <a:srgbClr val="000000"/>
              </a:solidFill>
              <a:cs typeface="Arial" panose="020B0604020202020204" pitchFamily="34" charset="0"/>
            </a:endParaRPr>
          </a:p>
          <a:p>
            <a:pPr>
              <a:lnSpc>
                <a:spcPts val="2500"/>
              </a:lnSpc>
            </a:pPr>
            <a:endParaRPr lang="en-US" kern="0" dirty="0">
              <a:solidFill>
                <a:srgbClr val="000000"/>
              </a:solidFill>
              <a:cs typeface="Arial" panose="020B0604020202020204" pitchFamily="34" charset="0"/>
            </a:endParaRPr>
          </a:p>
          <a:p>
            <a:pPr>
              <a:lnSpc>
                <a:spcPts val="3600"/>
              </a:lnSpc>
            </a:pPr>
            <a:r>
              <a:rPr lang="en-US" kern="0" dirty="0">
                <a:solidFill>
                  <a:srgbClr val="000000"/>
                </a:solidFill>
                <a:cs typeface="Arial" panose="020B0604020202020204" pitchFamily="34" charset="0"/>
              </a:rPr>
              <a:t>2</a:t>
            </a:r>
            <a:r>
              <a:rPr lang="zh-CN" altLang="en-US" kern="0" dirty="0">
                <a:solidFill>
                  <a:srgbClr val="000000"/>
                </a:solidFill>
                <a:cs typeface="Arial" panose="020B0604020202020204" pitchFamily="34" charset="0"/>
              </a:rPr>
              <a:t>、走完“采购与招投标管理系统”的流程，接着需“打印采购记录表”，采购记录表须经手人签字并盖学院章，将一式四份的纸质版合同和采购记录表一并送到采购中心（</a:t>
            </a:r>
            <a:r>
              <a:rPr lang="en-US" altLang="zh-CN" kern="0" dirty="0">
                <a:solidFill>
                  <a:srgbClr val="000000"/>
                </a:solidFill>
                <a:cs typeface="Arial" panose="020B0604020202020204" pitchFamily="34" charset="0"/>
              </a:rPr>
              <a:t>106</a:t>
            </a:r>
            <a:r>
              <a:rPr lang="zh-CN" altLang="en-US" kern="0" dirty="0">
                <a:solidFill>
                  <a:srgbClr val="000000"/>
                </a:solidFill>
                <a:cs typeface="Arial" panose="020B0604020202020204" pitchFamily="34" charset="0"/>
              </a:rPr>
              <a:t>办公室）盖学校的合同章。</a:t>
            </a:r>
            <a:endParaRPr lang="en-US" altLang="zh-CN" kern="0" dirty="0">
              <a:solidFill>
                <a:srgbClr val="000000"/>
              </a:solidFill>
              <a:cs typeface="Arial" panose="020B0604020202020204" pitchFamily="34" charset="0"/>
            </a:endParaRPr>
          </a:p>
          <a:p>
            <a:pPr>
              <a:lnSpc>
                <a:spcPts val="2500"/>
              </a:lnSpc>
            </a:pPr>
            <a:endParaRPr lang="en-US" kern="0" dirty="0">
              <a:solidFill>
                <a:srgbClr val="000000"/>
              </a:solidFill>
              <a:cs typeface="Arial" panose="020B0604020202020204" pitchFamily="34" charset="0"/>
            </a:endParaRPr>
          </a:p>
          <a:p>
            <a:pPr>
              <a:lnSpc>
                <a:spcPts val="2500"/>
              </a:lnSpc>
            </a:pPr>
            <a:r>
              <a:rPr lang="en-US" kern="0" dirty="0">
                <a:solidFill>
                  <a:srgbClr val="000000"/>
                </a:solidFill>
                <a:cs typeface="Arial" panose="020B0604020202020204" pitchFamily="34" charset="0"/>
              </a:rPr>
              <a:t>3</a:t>
            </a:r>
            <a:r>
              <a:rPr lang="zh-CN" altLang="en-US" kern="0" dirty="0">
                <a:solidFill>
                  <a:srgbClr val="000000"/>
                </a:solidFill>
                <a:cs typeface="Arial" panose="020B0604020202020204" pitchFamily="34" charset="0"/>
              </a:rPr>
              <a:t>、合同盖学校的合同章后须扫描上传“采购与招投标管理系统”，上传完毕须在“采购与招投标管理系统”点击验收申请，打印验收报告，</a:t>
            </a:r>
            <a:r>
              <a:rPr lang="en-US" altLang="zh-CN" kern="0" dirty="0">
                <a:solidFill>
                  <a:srgbClr val="000000"/>
                </a:solidFill>
                <a:cs typeface="Arial" panose="020B0604020202020204" pitchFamily="34" charset="0"/>
              </a:rPr>
              <a:t>10</a:t>
            </a:r>
            <a:r>
              <a:rPr lang="zh-CN" altLang="en-US" kern="0" dirty="0">
                <a:solidFill>
                  <a:srgbClr val="000000"/>
                </a:solidFill>
                <a:cs typeface="Arial" panose="020B0604020202020204" pitchFamily="34" charset="0"/>
              </a:rPr>
              <a:t>万元以下项目的验收报告最少须三个人签字，供应商部分不用填写不用盖章，填写完验收报告后须盖学院章，盖章后再扫描上传。</a:t>
            </a:r>
            <a:endParaRPr lang="en-US" altLang="zh-CN" kern="0" dirty="0">
              <a:solidFill>
                <a:srgbClr val="000000"/>
              </a:solidFill>
              <a:cs typeface="Arial" panose="020B0604020202020204" pitchFamily="34" charset="0"/>
            </a:endParaRPr>
          </a:p>
          <a:p>
            <a:pPr>
              <a:lnSpc>
                <a:spcPts val="2500"/>
              </a:lnSpc>
            </a:pPr>
            <a:endParaRPr lang="en-US" kern="0" dirty="0">
              <a:solidFill>
                <a:srgbClr val="000000"/>
              </a:solidFill>
              <a:cs typeface="Arial" panose="020B0604020202020204" pitchFamily="34" charset="0"/>
            </a:endParaRPr>
          </a:p>
          <a:p>
            <a:pPr>
              <a:lnSpc>
                <a:spcPts val="2500"/>
              </a:lnSpc>
            </a:pPr>
            <a:r>
              <a:rPr lang="en-US" kern="0" dirty="0">
                <a:solidFill>
                  <a:srgbClr val="000000"/>
                </a:solidFill>
                <a:cs typeface="Arial" panose="020B0604020202020204" pitchFamily="34" charset="0"/>
              </a:rPr>
              <a:t>4</a:t>
            </a:r>
            <a:r>
              <a:rPr lang="zh-CN" altLang="en-US" kern="0" dirty="0">
                <a:solidFill>
                  <a:srgbClr val="000000"/>
                </a:solidFill>
                <a:cs typeface="Arial" panose="020B0604020202020204" pitchFamily="34" charset="0"/>
              </a:rPr>
              <a:t>、验收报告扫描上传后接着入固定资产流程。</a:t>
            </a:r>
            <a:endParaRPr lang="en-US" kern="0" dirty="0">
              <a:solidFill>
                <a:srgbClr val="000000"/>
              </a:solidFill>
              <a:cs typeface="Arial" panose="020B0604020202020204" pitchFamily="34" charset="0"/>
            </a:endParaRPr>
          </a:p>
          <a:p>
            <a:pPr>
              <a:lnSpc>
                <a:spcPts val="2500"/>
              </a:lnSpc>
            </a:pPr>
            <a:endParaRPr lang="en-US" kern="0" dirty="0">
              <a:solidFill>
                <a:srgbClr val="000000"/>
              </a:solidFill>
              <a:cs typeface="Arial" panose="020B0604020202020204" pitchFamily="34" charset="0"/>
            </a:endParaRPr>
          </a:p>
          <a:p>
            <a:pPr>
              <a:lnSpc>
                <a:spcPts val="2500"/>
              </a:lnSpc>
            </a:pPr>
            <a:r>
              <a:rPr lang="en-US" kern="0" dirty="0">
                <a:solidFill>
                  <a:srgbClr val="000000"/>
                </a:solidFill>
                <a:cs typeface="Arial" panose="020B0604020202020204" pitchFamily="34" charset="0"/>
              </a:rPr>
              <a:t>5</a:t>
            </a:r>
            <a:r>
              <a:rPr lang="zh-CN" altLang="en-US" kern="0" dirty="0">
                <a:solidFill>
                  <a:srgbClr val="000000"/>
                </a:solidFill>
                <a:cs typeface="Arial" panose="020B0604020202020204" pitchFamily="34" charset="0"/>
              </a:rPr>
              <a:t>、付款须提供盖章合同、固定资产报增单、发票。</a:t>
            </a:r>
            <a:endParaRPr lang="en-US" kern="0" dirty="0">
              <a:solidFill>
                <a:srgbClr val="000000"/>
              </a:solidFill>
              <a:cs typeface="Arial" panose="020B0604020202020204" pitchFamily="34" charset="0"/>
            </a:endParaRPr>
          </a:p>
        </p:txBody>
      </p:sp>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3"/>
          <p:cNvGrpSpPr/>
          <p:nvPr/>
        </p:nvGrpSpPr>
        <p:grpSpPr bwMode="auto">
          <a:xfrm>
            <a:off x="4557" y="1234518"/>
            <a:ext cx="9721850" cy="4103688"/>
            <a:chOff x="0" y="1857375"/>
            <a:chExt cx="9144000" cy="3071813"/>
          </a:xfrm>
        </p:grpSpPr>
        <p:sp>
          <p:nvSpPr>
            <p:cNvPr id="13" name="矩形 12"/>
            <p:cNvSpPr/>
            <p:nvPr/>
          </p:nvSpPr>
          <p:spPr>
            <a:xfrm>
              <a:off x="0" y="1857375"/>
              <a:ext cx="9144000" cy="3071813"/>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 name="矩形 2"/>
            <p:cNvSpPr/>
            <p:nvPr/>
          </p:nvSpPr>
          <p:spPr>
            <a:xfrm>
              <a:off x="0" y="1857375"/>
              <a:ext cx="9144000" cy="3071813"/>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8611" name="Text Box 4"/>
          <p:cNvSpPr txBox="1">
            <a:spLocks noChangeArrowheads="1"/>
          </p:cNvSpPr>
          <p:nvPr/>
        </p:nvSpPr>
        <p:spPr bwMode="auto">
          <a:xfrm>
            <a:off x="-35560" y="1052830"/>
            <a:ext cx="9721850" cy="1832610"/>
          </a:xfrm>
          <a:prstGeom prst="rect">
            <a:avLst/>
          </a:prstGeom>
          <a:noFill/>
          <a:ln w="9525">
            <a:noFill/>
            <a:miter lim="800000"/>
          </a:ln>
        </p:spPr>
        <p:txBody>
          <a:bodyPr lIns="102422" tIns="51210" rIns="102422" bIns="51210">
            <a:noAutofit/>
          </a:bodyPr>
          <a:lstStyle/>
          <a:p>
            <a:pPr algn="ctr">
              <a:spcBef>
                <a:spcPct val="50000"/>
              </a:spcBef>
            </a:pPr>
            <a:endParaRPr lang="en-US" altLang="zh-CN" dirty="0">
              <a:solidFill>
                <a:schemeClr val="bg1"/>
              </a:solidFill>
              <a:latin typeface="Calibri" panose="020F0502020204030204" pitchFamily="34" charset="0"/>
              <a:ea typeface="微软雅黑" panose="020B0503020204020204" pitchFamily="34" charset="-122"/>
            </a:endParaRPr>
          </a:p>
          <a:p>
            <a:pPr algn="ct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欢迎老师们在采购方面有不明之处随时咨询我</a:t>
            </a:r>
            <a:r>
              <a:rPr lang="zh-CN" altLang="en-US" sz="5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5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Text Box 4"/>
          <p:cNvSpPr txBox="1">
            <a:spLocks noChangeArrowheads="1"/>
          </p:cNvSpPr>
          <p:nvPr/>
        </p:nvSpPr>
        <p:spPr bwMode="auto">
          <a:xfrm>
            <a:off x="4238" y="3141494"/>
            <a:ext cx="9721850" cy="1901825"/>
          </a:xfrm>
          <a:prstGeom prst="rect">
            <a:avLst/>
          </a:prstGeom>
          <a:noFill/>
          <a:ln w="9525">
            <a:noFill/>
            <a:miter lim="800000"/>
          </a:ln>
        </p:spPr>
        <p:txBody>
          <a:bodyPr lIns="102422" tIns="51210" rIns="102422" bIns="51210">
            <a:spAutoFit/>
          </a:bodyPr>
          <a:p>
            <a:pPr algn="ctr">
              <a:spcBef>
                <a:spcPct val="50000"/>
              </a:spcBef>
            </a:pPr>
            <a:endParaRPr lang="en-US" altLang="zh-CN" dirty="0">
              <a:solidFill>
                <a:schemeClr val="bg1"/>
              </a:solidFill>
              <a:latin typeface="Calibri" panose="020F0502020204030204" pitchFamily="34" charset="0"/>
              <a:ea typeface="微软雅黑" panose="020B0503020204020204" pitchFamily="34" charset="-122"/>
            </a:endParaRPr>
          </a:p>
          <a:p>
            <a:pPr algn="ctr">
              <a:spcBef>
                <a:spcPct val="50000"/>
              </a:spcBef>
            </a:pPr>
            <a:r>
              <a:rPr lang="zh-CN" altLang="en-US" sz="6600" dirty="0">
                <a:solidFill>
                  <a:schemeClr val="bg1"/>
                </a:solidFill>
                <a:latin typeface="华文楷体" panose="02010600040101010101" charset="-122"/>
                <a:ea typeface="华文楷体" panose="02010600040101010101" charset="-122"/>
                <a:cs typeface="微软雅黑" panose="020B0503020204020204" pitchFamily="34" charset="-122"/>
              </a:rPr>
              <a:t>谢谢</a:t>
            </a:r>
            <a:r>
              <a:rPr lang="zh-CN" altLang="en-US" sz="5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5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tags/tag1.xml><?xml version="1.0" encoding="utf-8"?>
<p:tagLst xmlns:p="http://schemas.openxmlformats.org/presentationml/2006/main">
  <p:tag name="KSO_WPP_MARK_KEY" val="89b8ee35-d5a3-4f8d-be14-7f4fb126c70e"/>
  <p:tag name="COMMONDATA" val="eyJoZGlkIjoiODU0YWIxOTliNmFhYjVhMWE0NGU1NzE3YTIxNzgwNmQifQ=="/>
  <p:tag name="RESOURCE_RECORD_KEY" val="{&quot;65&quot;:[20230983],&quot;70&quot;:[3312536,3314193,3312345,3312221,3312623,3314934,3312183,3318643,3312256,3314340,3314338,3326987,3321556,3314412,3325286,3330164,3315795,3326125,33184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alpha val="67000"/>
                <a:lumMod val="0"/>
                <a:lumOff val="100000"/>
              </a:schemeClr>
            </a:gs>
            <a:gs pos="86000">
              <a:schemeClr val="bg1">
                <a:lumMod val="95000"/>
              </a:schemeClr>
            </a:gs>
            <a:gs pos="100000">
              <a:schemeClr val="bg1">
                <a:lumMod val="85000"/>
              </a:schemeClr>
            </a:gs>
          </a:gsLst>
          <a:lin ang="16200000" scaled="1"/>
          <a:tileRect/>
        </a:gradFill>
        <a:ln>
          <a:solidFill>
            <a:schemeClr val="accent2"/>
          </a:solidFill>
          <a:prstDash val="dash"/>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793</Words>
  <Application>WPS 演示</Application>
  <PresentationFormat>自定义</PresentationFormat>
  <Paragraphs>54</Paragraphs>
  <Slides>9</Slides>
  <Notes>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Arial</vt:lpstr>
      <vt:lpstr>宋体</vt:lpstr>
      <vt:lpstr>Wingdings</vt:lpstr>
      <vt:lpstr>Calibri</vt:lpstr>
      <vt:lpstr>仿宋</vt:lpstr>
      <vt:lpstr>微软雅黑</vt:lpstr>
      <vt:lpstr>等线</vt:lpstr>
      <vt:lpstr>Times New Roman</vt:lpstr>
      <vt:lpstr>华文仿宋</vt:lpstr>
      <vt:lpstr>华文楷体</vt:lpstr>
      <vt:lpstr>Arial Unicode MS</vt:lpstr>
      <vt:lpstr>Office 主题</vt:lpstr>
      <vt:lpstr>PowerPoint 演示文稿</vt:lpstr>
      <vt:lpstr>PowerPoint 演示文稿</vt:lpstr>
      <vt:lpstr>二、非集采品目单价不超1千元总价不超1万（例如硒鼓、键盘等）可到采招中心网站的“耗材采购管理平台”采购，总价一万元以上必须走采购流程 </vt:lpstr>
      <vt:lpstr>PowerPoint 演示文稿</vt:lpstr>
      <vt:lpstr>三、采购前的注意环节(适用学院经费及个人科研经费)</vt:lpstr>
      <vt:lpstr>三、采购前的注意环节(适用学院经费及个人科研经费)</vt:lpstr>
      <vt:lpstr>四、采购流程图</vt:lpstr>
      <vt:lpstr>五、有关合同方面的注意部分</vt:lpstr>
      <vt:lpstr>PowerPoint 演示文稿</vt:lpstr>
    </vt:vector>
  </TitlesOfParts>
  <Company>chinaunicom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th</dc:creator>
  <cp:lastModifiedBy>黎</cp:lastModifiedBy>
  <cp:revision>3036</cp:revision>
  <cp:lastPrinted>2014-11-13T12:15:00Z</cp:lastPrinted>
  <dcterms:created xsi:type="dcterms:W3CDTF">2012-01-19T06:16:00Z</dcterms:created>
  <dcterms:modified xsi:type="dcterms:W3CDTF">2026-06-03T07:18:58Z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089C46514C2E430396E485794B900773_13</vt:lpwstr>
  </property>
  <property fmtid="{D5CDD505-2E9C-101B-9397-08002B2CF9AE}" pid="3" name="KSOProductBuildVer">
    <vt:lpwstr>2052-12.1.0.21915</vt:lpwstr>
  </property>
</Properties>
</file>