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61" r:id="rId4"/>
    <p:sldId id="377" r:id="rId5"/>
    <p:sldId id="340" r:id="rId7"/>
    <p:sldId id="341" r:id="rId8"/>
    <p:sldId id="342" r:id="rId9"/>
    <p:sldId id="343" r:id="rId10"/>
    <p:sldId id="344" r:id="rId11"/>
    <p:sldId id="378" r:id="rId12"/>
    <p:sldId id="345" r:id="rId13"/>
    <p:sldId id="346" r:id="rId14"/>
    <p:sldId id="347" r:id="rId15"/>
    <p:sldId id="357" r:id="rId16"/>
    <p:sldId id="358" r:id="rId17"/>
    <p:sldId id="359" r:id="rId18"/>
    <p:sldId id="379" r:id="rId19"/>
    <p:sldId id="360" r:id="rId20"/>
    <p:sldId id="361" r:id="rId21"/>
    <p:sldId id="362" r:id="rId22"/>
    <p:sldId id="369" r:id="rId23"/>
    <p:sldId id="370" r:id="rId24"/>
    <p:sldId id="371" r:id="rId25"/>
    <p:sldId id="372" r:id="rId26"/>
    <p:sldId id="373" r:id="rId27"/>
    <p:sldId id="375" r:id="rId28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D8A"/>
    <a:srgbClr val="F9CC98"/>
    <a:srgbClr val="8EC67F"/>
    <a:srgbClr val="E1E583"/>
    <a:srgbClr val="F6BAAE"/>
    <a:srgbClr val="F4AB9C"/>
    <a:srgbClr val="DBB7EB"/>
    <a:srgbClr val="F4BF74"/>
    <a:srgbClr val="E1B5A0"/>
    <a:srgbClr val="9DE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342" y="-84"/>
      </p:cViewPr>
      <p:guideLst>
        <p:guide orient="horz" pos="215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2" Type="http://schemas.openxmlformats.org/officeDocument/2006/relationships/commentAuthors" Target="commentAuthors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15T06:07:17.864" idx="1">
    <p:pos x="4355" y="145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15T06:07:17.864" idx="3">
    <p:pos x="4355" y="145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华文中宋" panose="02010600040101010101" charset="-122"/>
                <a:ea typeface="华文中宋" panose="02010600040101010101" charset="-122"/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华文中宋" panose="02010600040101010101" charset="-122"/>
                <a:ea typeface="华文中宋" panose="02010600040101010101" charset="-122"/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2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pic>
        <p:nvPicPr>
          <p:cNvPr id="1032" name="图片 2" descr="透明校训横"/>
          <p:cNvPicPr>
            <a:picLocks noChangeAspect="1"/>
          </p:cNvPicPr>
          <p:nvPr userDrawn="1"/>
        </p:nvPicPr>
        <p:blipFill>
          <a:blip r:embed="rId13">
            <a:lum bright="-12000"/>
          </a:blip>
          <a:stretch>
            <a:fillRect/>
          </a:stretch>
        </p:blipFill>
        <p:spPr>
          <a:xfrm>
            <a:off x="8458200" y="5483225"/>
            <a:ext cx="3403600" cy="9286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2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pic>
        <p:nvPicPr>
          <p:cNvPr id="1032" name="图片 2" descr="透明校训横"/>
          <p:cNvPicPr>
            <a:picLocks noChangeAspect="1"/>
          </p:cNvPicPr>
          <p:nvPr userDrawn="1"/>
        </p:nvPicPr>
        <p:blipFill>
          <a:blip r:embed="rId13">
            <a:lum bright="-12000"/>
          </a:blip>
          <a:stretch>
            <a:fillRect/>
          </a:stretch>
        </p:blipFill>
        <p:spPr>
          <a:xfrm>
            <a:off x="8458200" y="5483225"/>
            <a:ext cx="3403600" cy="9286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仿宋" panose="02010609060101010101" charset="-122"/>
          <a:ea typeface="仿宋" panose="02010609060101010101" charset="-122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jpe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png"/><Relationship Id="rId2" Type="http://schemas.openxmlformats.org/officeDocument/2006/relationships/image" Target="../media/image10.jpeg"/><Relationship Id="rId1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comments" Target="../comments/comment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1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comments" Target="../comments/comment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1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png"/><Relationship Id="rId1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0" Type="http://schemas.openxmlformats.org/officeDocument/2006/relationships/notesSlide" Target="../notesSlides/notesSlide3.xml"/><Relationship Id="rId2" Type="http://schemas.openxmlformats.org/officeDocument/2006/relationships/tags" Target="../tags/tag12.xml"/><Relationship Id="rId19" Type="http://schemas.openxmlformats.org/officeDocument/2006/relationships/slideLayout" Target="../slideLayouts/slideLayout1.xml"/><Relationship Id="rId18" Type="http://schemas.openxmlformats.org/officeDocument/2006/relationships/tags" Target="../tags/tag28.xml"/><Relationship Id="rId17" Type="http://schemas.openxmlformats.org/officeDocument/2006/relationships/tags" Target="../tags/tag27.xml"/><Relationship Id="rId16" Type="http://schemas.openxmlformats.org/officeDocument/2006/relationships/tags" Target="../tags/tag26.xml"/><Relationship Id="rId15" Type="http://schemas.openxmlformats.org/officeDocument/2006/relationships/tags" Target="../tags/tag25.xml"/><Relationship Id="rId14" Type="http://schemas.openxmlformats.org/officeDocument/2006/relationships/tags" Target="../tags/tag24.xml"/><Relationship Id="rId13" Type="http://schemas.openxmlformats.org/officeDocument/2006/relationships/tags" Target="../tags/tag23.xml"/><Relationship Id="rId12" Type="http://schemas.openxmlformats.org/officeDocument/2006/relationships/tags" Target="../tags/tag22.xml"/><Relationship Id="rId11" Type="http://schemas.openxmlformats.org/officeDocument/2006/relationships/tags" Target="../tags/tag21.xml"/><Relationship Id="rId10" Type="http://schemas.openxmlformats.org/officeDocument/2006/relationships/tags" Target="../tags/tag20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ctrTitle"/>
          </p:nvPr>
        </p:nvSpPr>
        <p:spPr>
          <a:xfrm>
            <a:off x="839470" y="1485265"/>
            <a:ext cx="10666095" cy="2387600"/>
          </a:xfrm>
        </p:spPr>
        <p:txBody>
          <a:bodyPr anchor="b" anchorCtr="0"/>
          <a:lstStyle/>
          <a:p>
            <a:pPr algn="ctr" defTabSz="914400">
              <a:buClrTx/>
              <a:buSzTx/>
              <a:buFontTx/>
              <a:buNone/>
            </a:pPr>
            <a:r>
              <a:rPr lang="zh-CN" altLang="en-US" sz="6600" kern="1200" baseline="0">
                <a:latin typeface="汉仪雪君体简" panose="02010600000101010101" charset="-122"/>
                <a:ea typeface="汉仪雪君体简" panose="02010600000101010101" charset="-122"/>
                <a:cs typeface="汉仪雪君体简" panose="02010600000101010101" charset="-122"/>
              </a:rPr>
              <a:t>守护家乡文化 厚植家国情怀</a:t>
            </a:r>
            <a:endParaRPr lang="zh-CN" altLang="en-US" sz="6600" kern="1200" baseline="0">
              <a:latin typeface="汉仪雪君体简" panose="02010600000101010101" charset="-122"/>
              <a:ea typeface="汉仪雪君体简" panose="02010600000101010101" charset="-122"/>
              <a:cs typeface="汉仪雪君体简" panose="02010600000101010101" charset="-122"/>
            </a:endParaRPr>
          </a:p>
          <a:p>
            <a:pPr algn="r" defTabSz="914400">
              <a:buClrTx/>
              <a:buSzTx/>
              <a:buFontTx/>
              <a:buNone/>
            </a:pPr>
            <a:br>
              <a:rPr lang="zh-CN" altLang="en-US" sz="3600" kern="1200" baseline="0">
                <a:latin typeface="微软雅黑" panose="020B0503020204020204" charset="-122"/>
                <a:ea typeface="微软雅黑" panose="020B0503020204020204" charset="-122"/>
                <a:cs typeface="+mj-cs"/>
              </a:rPr>
            </a:br>
            <a:r>
              <a:rPr lang="zh-CN" altLang="en-US" sz="3200" kern="1200" baseline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——统编高中语文必修上册第四单元教学设计</a:t>
            </a:r>
            <a:endParaRPr lang="zh-CN" altLang="en-US" sz="3200" kern="1200" baseline="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3074" name="副标题 2"/>
          <p:cNvSpPr>
            <a:spLocks noGrp="1"/>
          </p:cNvSpPr>
          <p:nvPr>
            <p:ph type="subTitle" idx="1"/>
          </p:nvPr>
        </p:nvSpPr>
        <p:spPr>
          <a:xfrm>
            <a:off x="1524000" y="4365308"/>
            <a:ext cx="9144000" cy="1655762"/>
          </a:xfrm>
        </p:spPr>
        <p:txBody>
          <a:bodyPr anchor="t" anchorCtr="0"/>
          <a:lstStyle/>
          <a:p>
            <a:pPr defTabSz="914400">
              <a:buClrTx/>
              <a:buSzTx/>
              <a:buFontTx/>
            </a:pPr>
            <a:r>
              <a:rPr lang="zh-CN" altLang="en-US" sz="2400" b="1" kern="1200" baseline="0">
                <a:solidFill>
                  <a:srgbClr val="6E8AD2"/>
                </a:solidFill>
                <a:latin typeface="仿宋" panose="02010609060101010101" charset="-122"/>
                <a:ea typeface="仿宋" panose="02010609060101010101" charset="-122"/>
                <a:cs typeface="+mn-cs"/>
              </a:rPr>
              <a:t>赖慧</a:t>
            </a:r>
            <a:endParaRPr lang="zh-CN" altLang="en-US" sz="2400" b="1" kern="1200" baseline="0">
              <a:solidFill>
                <a:srgbClr val="6E8AD2"/>
              </a:solidFill>
              <a:latin typeface="仿宋" panose="02010609060101010101" charset="-122"/>
              <a:ea typeface="仿宋" panose="02010609060101010101" charset="-122"/>
              <a:cs typeface="+mn-cs"/>
            </a:endParaRPr>
          </a:p>
          <a:p>
            <a:pPr defTabSz="914400">
              <a:buClrTx/>
              <a:buSzTx/>
              <a:buFontTx/>
            </a:pPr>
            <a:r>
              <a:rPr lang="zh-CN" altLang="en-US" sz="2400" b="1">
                <a:solidFill>
                  <a:srgbClr val="6E8AD2"/>
                </a:solidFill>
                <a:sym typeface="+mn-ea"/>
              </a:rPr>
              <a:t>华南师范大学附属中学</a:t>
            </a:r>
            <a:endParaRPr lang="zh-CN" altLang="en-US" sz="2400" b="1" kern="1200" baseline="0">
              <a:solidFill>
                <a:srgbClr val="6E8AD2"/>
              </a:solidFill>
              <a:latin typeface="仿宋" panose="02010609060101010101" charset="-122"/>
              <a:ea typeface="仿宋" panose="02010609060101010101" charset="-122"/>
              <a:cs typeface="+mn-cs"/>
            </a:endParaRPr>
          </a:p>
          <a:p>
            <a:pPr defTabSz="914400">
              <a:buClrTx/>
              <a:buSzTx/>
              <a:buFontTx/>
            </a:pPr>
            <a:endParaRPr lang="zh-CN" altLang="en-US" sz="2400" b="1" kern="1200" baseline="0">
              <a:solidFill>
                <a:srgbClr val="6E8AD2"/>
              </a:solidFill>
              <a:latin typeface="仿宋" panose="02010609060101010101" charset="-122"/>
              <a:ea typeface="仿宋" panose="02010609060101010101" charset="-122"/>
              <a:cs typeface="+mn-cs"/>
            </a:endParaRPr>
          </a:p>
        </p:txBody>
      </p:sp>
      <p:pic>
        <p:nvPicPr>
          <p:cNvPr id="3075" name="图片 1" descr="华附校徽+中英文校名-透明黑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3525" y="-100012"/>
            <a:ext cx="5310188" cy="14843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997"/>
    </mc:Choice>
    <mc:Fallback>
      <p:transition spd="slow" advTm="3099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07773" y="1335528"/>
            <a:ext cx="1108401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本单元的学习活动为调查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访谈，涉及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大量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的实用类文本写作，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是对学生程序性文字、实用类文本写作的一次综合性考验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，我们的活动设计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涉及以下文本操作：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、调查问卷或访谈问题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设计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实用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类程序性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文本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、调查报告或访谈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实录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实用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类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文本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、现场展示演讲稿及现场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答辩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口语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交际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文本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、活动总结的反思性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文本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论述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类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文本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PPT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、视频、音频等文本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操作、公众号推文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跨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媒介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文本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6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6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8191" y="244066"/>
            <a:ext cx="6408727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8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活动设计涉及的实用类文本操作</a:t>
            </a:r>
            <a:endParaRPr lang="zh-CN" sz="28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8911">
        <p:random/>
      </p:transition>
    </mc:Choice>
    <mc:Fallback>
      <p:transition spd="slow" advTm="18911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d0a8f099-e09d-4f3f-b5c4-15a4593f429b"/>
          <p:cNvGrpSpPr>
            <a:grpSpLocks noChangeAspect="1"/>
          </p:cNvGrpSpPr>
          <p:nvPr/>
        </p:nvGrpSpPr>
        <p:grpSpPr>
          <a:xfrm>
            <a:off x="5088367" y="2709112"/>
            <a:ext cx="1901937" cy="1954237"/>
            <a:chOff x="4833170" y="2051499"/>
            <a:chExt cx="2637450" cy="2709979"/>
          </a:xfrm>
        </p:grpSpPr>
        <p:grpSp>
          <p:nvGrpSpPr>
            <p:cNvPr id="4" name="Group 25"/>
            <p:cNvGrpSpPr/>
            <p:nvPr/>
          </p:nvGrpSpPr>
          <p:grpSpPr>
            <a:xfrm rot="2700000">
              <a:off x="4822854" y="2089284"/>
              <a:ext cx="2616623" cy="2595992"/>
              <a:chOff x="4567237" y="1765300"/>
              <a:chExt cx="3422651" cy="3395663"/>
            </a:xfrm>
          </p:grpSpPr>
          <p:sp>
            <p:nvSpPr>
              <p:cNvPr id="21" name="Freeform: Shape 10"/>
              <p:cNvSpPr/>
              <p:nvPr/>
            </p:nvSpPr>
            <p:spPr>
              <a:xfrm flipV="1">
                <a:off x="4567237" y="1765300"/>
                <a:ext cx="1711326" cy="2068513"/>
              </a:xfrm>
              <a:custGeom>
                <a:avLst/>
                <a:gdLst>
                  <a:gd name="connsiteX0" fmla="*/ 0 w 1711326"/>
                  <a:gd name="connsiteY0" fmla="*/ 2068513 h 2068513"/>
                  <a:gd name="connsiteX1" fmla="*/ 1354138 w 1711326"/>
                  <a:gd name="connsiteY1" fmla="*/ 2068513 h 2068513"/>
                  <a:gd name="connsiteX2" fmla="*/ 1711326 w 1711326"/>
                  <a:gd name="connsiteY2" fmla="*/ 1711326 h 2068513"/>
                  <a:gd name="connsiteX3" fmla="*/ 0 w 1711326"/>
                  <a:gd name="connsiteY3" fmla="*/ 0 h 2068513"/>
                  <a:gd name="connsiteX4" fmla="*/ 0 w 1711326"/>
                  <a:gd name="connsiteY4" fmla="*/ 2068513 h 20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1326" h="2068513">
                    <a:moveTo>
                      <a:pt x="0" y="2068513"/>
                    </a:moveTo>
                    <a:lnTo>
                      <a:pt x="1354138" y="2068513"/>
                    </a:lnTo>
                    <a:lnTo>
                      <a:pt x="1711326" y="1711326"/>
                    </a:lnTo>
                    <a:lnTo>
                      <a:pt x="0" y="0"/>
                    </a:lnTo>
                    <a:lnTo>
                      <a:pt x="0" y="2068513"/>
                    </a:lnTo>
                    <a:close/>
                  </a:path>
                </a:pathLst>
              </a:custGeom>
              <a:solidFill>
                <a:schemeClr val="accent1"/>
              </a:solidFill>
              <a:ln w="762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2" name="Freeform: Shape 23"/>
              <p:cNvSpPr/>
              <p:nvPr/>
            </p:nvSpPr>
            <p:spPr>
              <a:xfrm>
                <a:off x="4567237" y="3463131"/>
                <a:ext cx="2068513" cy="1697832"/>
              </a:xfrm>
              <a:custGeom>
                <a:avLst/>
                <a:gdLst>
                  <a:gd name="connsiteX0" fmla="*/ 370681 w 2068513"/>
                  <a:gd name="connsiteY0" fmla="*/ 0 h 1697832"/>
                  <a:gd name="connsiteX1" fmla="*/ 2068513 w 2068513"/>
                  <a:gd name="connsiteY1" fmla="*/ 1697832 h 1697832"/>
                  <a:gd name="connsiteX2" fmla="*/ 0 w 2068513"/>
                  <a:gd name="connsiteY2" fmla="*/ 1697832 h 1697832"/>
                  <a:gd name="connsiteX3" fmla="*/ 0 w 2068513"/>
                  <a:gd name="connsiteY3" fmla="*/ 370681 h 1697832"/>
                  <a:gd name="connsiteX4" fmla="*/ 370681 w 2068513"/>
                  <a:gd name="connsiteY4" fmla="*/ 0 h 1697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68513" h="1697832">
                    <a:moveTo>
                      <a:pt x="370681" y="0"/>
                    </a:moveTo>
                    <a:lnTo>
                      <a:pt x="2068513" y="1697832"/>
                    </a:lnTo>
                    <a:lnTo>
                      <a:pt x="0" y="1697832"/>
                    </a:lnTo>
                    <a:lnTo>
                      <a:pt x="0" y="370681"/>
                    </a:lnTo>
                    <a:lnTo>
                      <a:pt x="370681" y="0"/>
                    </a:lnTo>
                    <a:close/>
                  </a:path>
                </a:pathLst>
              </a:custGeom>
              <a:solidFill>
                <a:srgbClr val="FCFD8A"/>
              </a:solidFill>
              <a:ln w="762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3" name="Freeform: Shape 20"/>
              <p:cNvSpPr/>
              <p:nvPr/>
            </p:nvSpPr>
            <p:spPr>
              <a:xfrm flipH="1">
                <a:off x="6278562" y="3092450"/>
                <a:ext cx="1711326" cy="2068513"/>
              </a:xfrm>
              <a:custGeom>
                <a:avLst/>
                <a:gdLst>
                  <a:gd name="connsiteX0" fmla="*/ 0 w 1711326"/>
                  <a:gd name="connsiteY0" fmla="*/ 0 h 2068513"/>
                  <a:gd name="connsiteX1" fmla="*/ 0 w 1711326"/>
                  <a:gd name="connsiteY1" fmla="*/ 2068513 h 2068513"/>
                  <a:gd name="connsiteX2" fmla="*/ 1354138 w 1711326"/>
                  <a:gd name="connsiteY2" fmla="*/ 2068513 h 2068513"/>
                  <a:gd name="connsiteX3" fmla="*/ 1711326 w 1711326"/>
                  <a:gd name="connsiteY3" fmla="*/ 1711326 h 2068513"/>
                  <a:gd name="connsiteX4" fmla="*/ 0 w 1711326"/>
                  <a:gd name="connsiteY4" fmla="*/ 0 h 20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1326" h="2068513">
                    <a:moveTo>
                      <a:pt x="0" y="0"/>
                    </a:moveTo>
                    <a:lnTo>
                      <a:pt x="0" y="2068513"/>
                    </a:lnTo>
                    <a:lnTo>
                      <a:pt x="1354138" y="2068513"/>
                    </a:lnTo>
                    <a:lnTo>
                      <a:pt x="1711326" y="17113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C67F">
                  <a:alpha val="79000"/>
                </a:srgbClr>
              </a:solidFill>
              <a:ln w="762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4" name="Freeform: Shape 13"/>
              <p:cNvSpPr/>
              <p:nvPr/>
            </p:nvSpPr>
            <p:spPr>
              <a:xfrm flipH="1" flipV="1">
                <a:off x="5921374" y="1765300"/>
                <a:ext cx="2068513" cy="2068513"/>
              </a:xfrm>
              <a:custGeom>
                <a:avLst/>
                <a:gdLst>
                  <a:gd name="connsiteX0" fmla="*/ 2068513 w 2068513"/>
                  <a:gd name="connsiteY0" fmla="*/ 2068513 h 2068513"/>
                  <a:gd name="connsiteX1" fmla="*/ 0 w 2068513"/>
                  <a:gd name="connsiteY1" fmla="*/ 2068513 h 2068513"/>
                  <a:gd name="connsiteX2" fmla="*/ 0 w 2068513"/>
                  <a:gd name="connsiteY2" fmla="*/ 0 h 2068513"/>
                  <a:gd name="connsiteX3" fmla="*/ 1 w 2068513"/>
                  <a:gd name="connsiteY3" fmla="*/ 1 h 2068513"/>
                  <a:gd name="connsiteX4" fmla="*/ 1 w 2068513"/>
                  <a:gd name="connsiteY4" fmla="*/ 741363 h 2068513"/>
                  <a:gd name="connsiteX5" fmla="*/ 370682 w 2068513"/>
                  <a:gd name="connsiteY5" fmla="*/ 370682 h 2068513"/>
                  <a:gd name="connsiteX6" fmla="*/ 2068513 w 2068513"/>
                  <a:gd name="connsiteY6" fmla="*/ 2068513 h 20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68513" h="2068513">
                    <a:moveTo>
                      <a:pt x="2068513" y="2068513"/>
                    </a:moveTo>
                    <a:lnTo>
                      <a:pt x="0" y="2068513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741363"/>
                    </a:lnTo>
                    <a:lnTo>
                      <a:pt x="370682" y="370682"/>
                    </a:lnTo>
                    <a:lnTo>
                      <a:pt x="2068513" y="2068513"/>
                    </a:lnTo>
                    <a:close/>
                  </a:path>
                </a:pathLst>
              </a:custGeom>
              <a:solidFill>
                <a:srgbClr val="F9CC98"/>
              </a:solidFill>
              <a:ln w="762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1" name="Freeform: Shape 21"/>
            <p:cNvSpPr/>
            <p:nvPr/>
          </p:nvSpPr>
          <p:spPr bwMode="auto">
            <a:xfrm>
              <a:off x="4849521" y="3186897"/>
              <a:ext cx="199613" cy="359303"/>
            </a:xfrm>
            <a:custGeom>
              <a:avLst/>
              <a:gdLst>
                <a:gd name="T0" fmla="*/ 159 w 159"/>
                <a:gd name="T1" fmla="*/ 50 h 286"/>
                <a:gd name="T2" fmla="*/ 114 w 159"/>
                <a:gd name="T3" fmla="*/ 50 h 286"/>
                <a:gd name="T4" fmla="*/ 114 w 159"/>
                <a:gd name="T5" fmla="*/ 50 h 286"/>
                <a:gd name="T6" fmla="*/ 111 w 159"/>
                <a:gd name="T7" fmla="*/ 51 h 286"/>
                <a:gd name="T8" fmla="*/ 107 w 159"/>
                <a:gd name="T9" fmla="*/ 54 h 286"/>
                <a:gd name="T10" fmla="*/ 103 w 159"/>
                <a:gd name="T11" fmla="*/ 60 h 286"/>
                <a:gd name="T12" fmla="*/ 102 w 159"/>
                <a:gd name="T13" fmla="*/ 66 h 286"/>
                <a:gd name="T14" fmla="*/ 102 w 159"/>
                <a:gd name="T15" fmla="*/ 99 h 286"/>
                <a:gd name="T16" fmla="*/ 159 w 159"/>
                <a:gd name="T17" fmla="*/ 99 h 286"/>
                <a:gd name="T18" fmla="*/ 159 w 159"/>
                <a:gd name="T19" fmla="*/ 146 h 286"/>
                <a:gd name="T20" fmla="*/ 102 w 159"/>
                <a:gd name="T21" fmla="*/ 146 h 286"/>
                <a:gd name="T22" fmla="*/ 102 w 159"/>
                <a:gd name="T23" fmla="*/ 286 h 286"/>
                <a:gd name="T24" fmla="*/ 50 w 159"/>
                <a:gd name="T25" fmla="*/ 286 h 286"/>
                <a:gd name="T26" fmla="*/ 50 w 159"/>
                <a:gd name="T27" fmla="*/ 146 h 286"/>
                <a:gd name="T28" fmla="*/ 0 w 159"/>
                <a:gd name="T29" fmla="*/ 146 h 286"/>
                <a:gd name="T30" fmla="*/ 0 w 159"/>
                <a:gd name="T31" fmla="*/ 99 h 286"/>
                <a:gd name="T32" fmla="*/ 50 w 159"/>
                <a:gd name="T33" fmla="*/ 99 h 286"/>
                <a:gd name="T34" fmla="*/ 50 w 159"/>
                <a:gd name="T35" fmla="*/ 71 h 286"/>
                <a:gd name="T36" fmla="*/ 50 w 159"/>
                <a:gd name="T37" fmla="*/ 71 h 286"/>
                <a:gd name="T38" fmla="*/ 50 w 159"/>
                <a:gd name="T39" fmla="*/ 64 h 286"/>
                <a:gd name="T40" fmla="*/ 51 w 159"/>
                <a:gd name="T41" fmla="*/ 57 h 286"/>
                <a:gd name="T42" fmla="*/ 52 w 159"/>
                <a:gd name="T43" fmla="*/ 50 h 286"/>
                <a:gd name="T44" fmla="*/ 54 w 159"/>
                <a:gd name="T45" fmla="*/ 43 h 286"/>
                <a:gd name="T46" fmla="*/ 57 w 159"/>
                <a:gd name="T47" fmla="*/ 37 h 286"/>
                <a:gd name="T48" fmla="*/ 60 w 159"/>
                <a:gd name="T49" fmla="*/ 31 h 286"/>
                <a:gd name="T50" fmla="*/ 63 w 159"/>
                <a:gd name="T51" fmla="*/ 26 h 286"/>
                <a:gd name="T52" fmla="*/ 67 w 159"/>
                <a:gd name="T53" fmla="*/ 21 h 286"/>
                <a:gd name="T54" fmla="*/ 72 w 159"/>
                <a:gd name="T55" fmla="*/ 16 h 286"/>
                <a:gd name="T56" fmla="*/ 78 w 159"/>
                <a:gd name="T57" fmla="*/ 12 h 286"/>
                <a:gd name="T58" fmla="*/ 83 w 159"/>
                <a:gd name="T59" fmla="*/ 8 h 286"/>
                <a:gd name="T60" fmla="*/ 88 w 159"/>
                <a:gd name="T61" fmla="*/ 5 h 286"/>
                <a:gd name="T62" fmla="*/ 94 w 159"/>
                <a:gd name="T63" fmla="*/ 3 h 286"/>
                <a:gd name="T64" fmla="*/ 100 w 159"/>
                <a:gd name="T65" fmla="*/ 1 h 286"/>
                <a:gd name="T66" fmla="*/ 108 w 159"/>
                <a:gd name="T67" fmla="*/ 0 h 286"/>
                <a:gd name="T68" fmla="*/ 114 w 159"/>
                <a:gd name="T69" fmla="*/ 0 h 286"/>
                <a:gd name="T70" fmla="*/ 159 w 159"/>
                <a:gd name="T71" fmla="*/ 0 h 286"/>
                <a:gd name="T72" fmla="*/ 159 w 159"/>
                <a:gd name="T73" fmla="*/ 5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9" h="286">
                  <a:moveTo>
                    <a:pt x="159" y="50"/>
                  </a:moveTo>
                  <a:lnTo>
                    <a:pt x="114" y="50"/>
                  </a:lnTo>
                  <a:lnTo>
                    <a:pt x="114" y="50"/>
                  </a:lnTo>
                  <a:lnTo>
                    <a:pt x="111" y="51"/>
                  </a:lnTo>
                  <a:lnTo>
                    <a:pt x="107" y="54"/>
                  </a:lnTo>
                  <a:lnTo>
                    <a:pt x="103" y="60"/>
                  </a:lnTo>
                  <a:lnTo>
                    <a:pt x="102" y="66"/>
                  </a:lnTo>
                  <a:lnTo>
                    <a:pt x="102" y="99"/>
                  </a:lnTo>
                  <a:lnTo>
                    <a:pt x="159" y="99"/>
                  </a:lnTo>
                  <a:lnTo>
                    <a:pt x="159" y="146"/>
                  </a:lnTo>
                  <a:lnTo>
                    <a:pt x="102" y="146"/>
                  </a:lnTo>
                  <a:lnTo>
                    <a:pt x="102" y="286"/>
                  </a:lnTo>
                  <a:lnTo>
                    <a:pt x="50" y="286"/>
                  </a:lnTo>
                  <a:lnTo>
                    <a:pt x="50" y="146"/>
                  </a:lnTo>
                  <a:lnTo>
                    <a:pt x="0" y="146"/>
                  </a:lnTo>
                  <a:lnTo>
                    <a:pt x="0" y="99"/>
                  </a:lnTo>
                  <a:lnTo>
                    <a:pt x="50" y="99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64"/>
                  </a:lnTo>
                  <a:lnTo>
                    <a:pt x="51" y="57"/>
                  </a:lnTo>
                  <a:lnTo>
                    <a:pt x="52" y="50"/>
                  </a:lnTo>
                  <a:lnTo>
                    <a:pt x="54" y="43"/>
                  </a:lnTo>
                  <a:lnTo>
                    <a:pt x="57" y="37"/>
                  </a:lnTo>
                  <a:lnTo>
                    <a:pt x="60" y="31"/>
                  </a:lnTo>
                  <a:lnTo>
                    <a:pt x="63" y="26"/>
                  </a:lnTo>
                  <a:lnTo>
                    <a:pt x="67" y="21"/>
                  </a:lnTo>
                  <a:lnTo>
                    <a:pt x="72" y="16"/>
                  </a:lnTo>
                  <a:lnTo>
                    <a:pt x="78" y="12"/>
                  </a:lnTo>
                  <a:lnTo>
                    <a:pt x="83" y="8"/>
                  </a:lnTo>
                  <a:lnTo>
                    <a:pt x="88" y="5"/>
                  </a:lnTo>
                  <a:lnTo>
                    <a:pt x="94" y="3"/>
                  </a:lnTo>
                  <a:lnTo>
                    <a:pt x="100" y="1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59" y="0"/>
                  </a:lnTo>
                  <a:lnTo>
                    <a:pt x="159" y="50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2"/>
              </a:solidFill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2" name="Freeform: Shape 26"/>
            <p:cNvSpPr/>
            <p:nvPr/>
          </p:nvSpPr>
          <p:spPr bwMode="auto">
            <a:xfrm>
              <a:off x="5949020" y="2051499"/>
              <a:ext cx="364295" cy="299419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2"/>
              </a:solidFill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3" name="Freeform: Shape 29"/>
            <p:cNvSpPr/>
            <p:nvPr/>
          </p:nvSpPr>
          <p:spPr bwMode="auto">
            <a:xfrm>
              <a:off x="5997166" y="4387227"/>
              <a:ext cx="388375" cy="374251"/>
            </a:xfrm>
            <a:custGeom>
              <a:avLst/>
              <a:gdLst>
                <a:gd name="T0" fmla="*/ 0 w 208"/>
                <a:gd name="T1" fmla="*/ 68 h 201"/>
                <a:gd name="T2" fmla="*/ 8 w 208"/>
                <a:gd name="T3" fmla="*/ 78 h 201"/>
                <a:gd name="T4" fmla="*/ 31 w 208"/>
                <a:gd name="T5" fmla="*/ 72 h 201"/>
                <a:gd name="T6" fmla="*/ 64 w 208"/>
                <a:gd name="T7" fmla="*/ 172 h 201"/>
                <a:gd name="T8" fmla="*/ 106 w 208"/>
                <a:gd name="T9" fmla="*/ 189 h 201"/>
                <a:gd name="T10" fmla="*/ 197 w 208"/>
                <a:gd name="T11" fmla="*/ 62 h 201"/>
                <a:gd name="T12" fmla="*/ 114 w 208"/>
                <a:gd name="T13" fmla="*/ 67 h 201"/>
                <a:gd name="T14" fmla="*/ 137 w 208"/>
                <a:gd name="T15" fmla="*/ 94 h 201"/>
                <a:gd name="T16" fmla="*/ 109 w 208"/>
                <a:gd name="T17" fmla="*/ 130 h 201"/>
                <a:gd name="T18" fmla="*/ 93 w 208"/>
                <a:gd name="T19" fmla="*/ 90 h 201"/>
                <a:gd name="T20" fmla="*/ 60 w 208"/>
                <a:gd name="T21" fmla="*/ 22 h 201"/>
                <a:gd name="T22" fmla="*/ 0 w 208"/>
                <a:gd name="T23" fmla="*/ 6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201">
                  <a:moveTo>
                    <a:pt x="0" y="68"/>
                  </a:move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25" y="65"/>
                    <a:pt x="31" y="72"/>
                  </a:cubicBezTo>
                  <a:cubicBezTo>
                    <a:pt x="36" y="78"/>
                    <a:pt x="57" y="157"/>
                    <a:pt x="64" y="172"/>
                  </a:cubicBezTo>
                  <a:cubicBezTo>
                    <a:pt x="70" y="184"/>
                    <a:pt x="87" y="201"/>
                    <a:pt x="106" y="189"/>
                  </a:cubicBezTo>
                  <a:cubicBezTo>
                    <a:pt x="125" y="177"/>
                    <a:pt x="186" y="124"/>
                    <a:pt x="197" y="62"/>
                  </a:cubicBezTo>
                  <a:cubicBezTo>
                    <a:pt x="208" y="0"/>
                    <a:pt x="123" y="13"/>
                    <a:pt x="114" y="67"/>
                  </a:cubicBezTo>
                  <a:cubicBezTo>
                    <a:pt x="137" y="54"/>
                    <a:pt x="149" y="73"/>
                    <a:pt x="137" y="94"/>
                  </a:cubicBezTo>
                  <a:cubicBezTo>
                    <a:pt x="126" y="116"/>
                    <a:pt x="115" y="130"/>
                    <a:pt x="109" y="130"/>
                  </a:cubicBezTo>
                  <a:cubicBezTo>
                    <a:pt x="104" y="130"/>
                    <a:pt x="100" y="116"/>
                    <a:pt x="93" y="90"/>
                  </a:cubicBezTo>
                  <a:cubicBezTo>
                    <a:pt x="87" y="64"/>
                    <a:pt x="87" y="17"/>
                    <a:pt x="60" y="22"/>
                  </a:cubicBezTo>
                  <a:cubicBezTo>
                    <a:pt x="34" y="27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2"/>
              </a:solidFill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4" name="Freeform: Shape 32"/>
            <p:cNvSpPr/>
            <p:nvPr/>
          </p:nvSpPr>
          <p:spPr bwMode="auto">
            <a:xfrm>
              <a:off x="7143001" y="3159921"/>
              <a:ext cx="327619" cy="327010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2"/>
              </a:solidFill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7148675" y="988377"/>
            <a:ext cx="4652262" cy="1747711"/>
            <a:chOff x="6422458" y="1549212"/>
            <a:chExt cx="3424504" cy="1333555"/>
          </a:xfrm>
        </p:grpSpPr>
        <p:sp>
          <p:nvSpPr>
            <p:cNvPr id="39" name="矩形 38"/>
            <p:cNvSpPr/>
            <p:nvPr/>
          </p:nvSpPr>
          <p:spPr>
            <a:xfrm>
              <a:off x="6435045" y="1966880"/>
              <a:ext cx="3411917" cy="91588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学生分小组讨论确定调查报告的主题，研讨设计采访方案与内容，拟定调査工作计划。（</a:t>
              </a:r>
              <a:r>
                <a:rPr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</a:t>
              </a: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课时）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6422458" y="1549212"/>
              <a:ext cx="2955592" cy="40862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活动</a:t>
              </a:r>
              <a:r>
                <a:rPr lang="en-US" altLang="zh-CN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3  </a:t>
              </a: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拟定调查计划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480180" y="4482159"/>
            <a:ext cx="4320756" cy="778084"/>
            <a:chOff x="6462713" y="2410788"/>
            <a:chExt cx="3327636" cy="787918"/>
          </a:xfrm>
        </p:grpSpPr>
        <p:sp>
          <p:nvSpPr>
            <p:cNvPr id="42" name="矩形 41"/>
            <p:cNvSpPr/>
            <p:nvPr/>
          </p:nvSpPr>
          <p:spPr>
            <a:xfrm>
              <a:off x="6462713" y="2763412"/>
              <a:ext cx="3327636" cy="43529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endPara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6462713" y="2410788"/>
              <a:ext cx="2241974" cy="43529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6383" y="980572"/>
            <a:ext cx="5498184" cy="2414673"/>
            <a:chOff x="6305279" y="2765390"/>
            <a:chExt cx="3485070" cy="1819231"/>
          </a:xfrm>
        </p:grpSpPr>
        <p:sp>
          <p:nvSpPr>
            <p:cNvPr id="45" name="矩形 44"/>
            <p:cNvSpPr/>
            <p:nvPr/>
          </p:nvSpPr>
          <p:spPr>
            <a:xfrm>
              <a:off x="6462713" y="3141839"/>
              <a:ext cx="3327636" cy="14427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要求：学生课外广泛阅读、观看访谈类文字和影像资料</a:t>
              </a:r>
              <a:r>
                <a:rPr lang="zh-CN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，教师引导，堂上</a:t>
              </a: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分小组讨论、总结、整理、归纳访谈的相关知识、方法，讨论设计调查问卷，为撰写调查报告做准备。（</a:t>
              </a:r>
              <a:r>
                <a:rPr lang="en-US" altLang="zh-CN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1-2</a:t>
              </a:r>
              <a:r>
                <a:rPr lang="zh-CN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课时</a:t>
              </a: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）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6305279" y="2765390"/>
              <a:ext cx="2241974" cy="40347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活动</a:t>
              </a:r>
              <a:r>
                <a:rPr lang="en-US" altLang="zh-CN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  </a:t>
              </a: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活动准备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421994" y="4313014"/>
            <a:ext cx="4622289" cy="2069506"/>
            <a:chOff x="6344193" y="2232965"/>
            <a:chExt cx="3446156" cy="2095663"/>
          </a:xfrm>
        </p:grpSpPr>
        <p:sp>
          <p:nvSpPr>
            <p:cNvPr id="48" name="矩形 47"/>
            <p:cNvSpPr/>
            <p:nvPr/>
          </p:nvSpPr>
          <p:spPr>
            <a:xfrm>
              <a:off x="6462713" y="2763412"/>
              <a:ext cx="3327636" cy="156521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要求：指导学生阅读调查报告的相关资料，研究调查报告范例，教师引导并总结调查报告的撰写要求和实施步骤。（</a:t>
              </a:r>
              <a:r>
                <a:rPr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课时）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6344193" y="2232965"/>
              <a:ext cx="2748807" cy="51314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活动</a:t>
              </a:r>
              <a:r>
                <a:rPr lang="en-US" altLang="zh-CN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 </a:t>
              </a: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调查报告写作指导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4512226" y="115950"/>
            <a:ext cx="54356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第一课段的学习活动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7208863" y="4176118"/>
            <a:ext cx="4711415" cy="2168249"/>
            <a:chOff x="6319157" y="2231343"/>
            <a:chExt cx="3327636" cy="2195654"/>
          </a:xfrm>
        </p:grpSpPr>
        <p:sp>
          <p:nvSpPr>
            <p:cNvPr id="30" name="矩形 29"/>
            <p:cNvSpPr/>
            <p:nvPr/>
          </p:nvSpPr>
          <p:spPr>
            <a:xfrm>
              <a:off x="6319157" y="2775164"/>
              <a:ext cx="3327636" cy="16518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要求：</a:t>
              </a:r>
              <a:r>
                <a:rPr lang="en-US" altLang="zh-CN" sz="2000" b="1" dirty="0">
                  <a:latin typeface="等线 Light" panose="02010600030101010101" charset="-122"/>
                  <a:ea typeface="等线 Light" panose="02010600030101010101" charset="-122"/>
                </a:rPr>
                <a:t>.</a:t>
              </a:r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利用假期，学生回到家乡实地考察和走访，完成访谈记录表，并撰写一篇调查报告，并以小组为单位，每小组推选代表进行调查报告的成果展示</a:t>
              </a:r>
              <a:r>
                <a:rPr lang="zh-CN" altLang="en-US" sz="2000" b="1" dirty="0" smtClean="0">
                  <a:latin typeface="等线 Light" panose="02010600030101010101" charset="-122"/>
                  <a:ea typeface="等线 Light" panose="02010600030101010101" charset="-122"/>
                </a:rPr>
                <a:t>与答辩，其他小组评价。</a:t>
              </a:r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（</a:t>
              </a:r>
              <a:r>
                <a:rPr lang="en-US" altLang="zh-CN" sz="2000" b="1" dirty="0">
                  <a:latin typeface="等线 Light" panose="02010600030101010101" charset="-122"/>
                  <a:ea typeface="等线 Light" panose="02010600030101010101" charset="-122"/>
                </a:rPr>
                <a:t>4 </a:t>
              </a:r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课时）</a:t>
              </a:r>
              <a:endParaRPr lang="zh-CN" altLang="en-US" sz="2000" b="1" dirty="0">
                <a:latin typeface="等线 Light" panose="02010600030101010101" charset="-122"/>
                <a:ea typeface="等线 Light" panose="02010600030101010101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6381195" y="2231343"/>
              <a:ext cx="2748807" cy="51314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活动</a:t>
              </a:r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</a:t>
              </a:r>
              <a:r>
                <a:rPr lang="en-US" altLang="zh-CN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</a:t>
              </a: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撰写调查报告并展示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ransition spd="slow" advTm="3790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800156" y="44459"/>
            <a:ext cx="54356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学习资源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6" name="图片 5"/>
          <p:cNvPicPr/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7"/>
          <a:stretch>
            <a:fillRect/>
          </a:stretch>
        </p:blipFill>
        <p:spPr bwMode="auto">
          <a:xfrm>
            <a:off x="5109178" y="3641925"/>
            <a:ext cx="4735557" cy="2300923"/>
          </a:xfrm>
          <a:prstGeom prst="rect">
            <a:avLst/>
          </a:prstGeom>
          <a:ln>
            <a:noFill/>
          </a:ln>
        </p:spPr>
      </p:pic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524" y="3471184"/>
            <a:ext cx="2650632" cy="2075495"/>
          </a:xfrm>
          <a:prstGeom prst="rect">
            <a:avLst/>
          </a:prstGeom>
        </p:spPr>
      </p:pic>
      <p:pic>
        <p:nvPicPr>
          <p:cNvPr id="8" name="图片 7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96" y="5753043"/>
            <a:ext cx="4273770" cy="1104957"/>
          </a:xfrm>
          <a:prstGeom prst="rect">
            <a:avLst/>
          </a:prstGeom>
        </p:spPr>
      </p:pic>
      <p:pic>
        <p:nvPicPr>
          <p:cNvPr id="10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screen"/>
          <a:srcRect/>
          <a:stretch>
            <a:fillRect/>
          </a:stretch>
        </p:blipFill>
        <p:spPr>
          <a:xfrm>
            <a:off x="80971" y="168184"/>
            <a:ext cx="1080000" cy="6479038"/>
          </a:xfrm>
        </p:spPr>
      </p:pic>
      <p:sp>
        <p:nvSpPr>
          <p:cNvPr id="35" name="矩形 34"/>
          <p:cNvSpPr/>
          <p:nvPr/>
        </p:nvSpPr>
        <p:spPr>
          <a:xfrm>
            <a:off x="770696" y="311433"/>
            <a:ext cx="11380339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endParaRPr lang="en-US" altLang="zh-CN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r>
              <a:rPr lang="en-US" altLang="zh-CN" sz="2400" dirty="0"/>
              <a:t>1.</a:t>
            </a:r>
            <a:r>
              <a:rPr lang="zh-CN" altLang="zh-CN" sz="2400" dirty="0"/>
              <a:t>教材单元资源：《调查的技术》《访谈法》《节日与文化》。</a:t>
            </a:r>
            <a:endParaRPr lang="zh-CN" altLang="zh-CN" sz="2400" dirty="0"/>
          </a:p>
          <a:p>
            <a:r>
              <a:rPr lang="en-US" altLang="zh-CN" sz="2400" dirty="0"/>
              <a:t>2.</a:t>
            </a:r>
            <a:r>
              <a:rPr lang="zh-CN" altLang="zh-CN" sz="2400" dirty="0"/>
              <a:t>助读资源：《焦点访谈（记住乡愁留住根）》（视频）、《家乡桐城》（纪连海）、《还看今朝》（视频）、《文化视点（家乡的味道）》（视频）、《访谈流程与技巧》（张彦）、《人物志编写方法和技巧》、《民俗资料的分布及其检索策略》（杨帆）、《调查报告的撰写步骤及注意事项》（泥安儒）、《调查资料的分析与总结》（王滨）、《考察报告撰写实例》</a:t>
            </a:r>
            <a:endParaRPr lang="zh-CN" altLang="zh-CN" sz="2400" dirty="0"/>
          </a:p>
          <a:p>
            <a:pPr algn="just">
              <a:lnSpc>
                <a:spcPct val="120000"/>
              </a:lnSpc>
            </a:pPr>
            <a:endParaRPr lang="zh-CN" altLang="en-US" sz="28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ransition spd="slow" advTm="7814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072" y="1688241"/>
            <a:ext cx="6331285" cy="366841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276865" y="5910818"/>
            <a:ext cx="10470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kern="100" dirty="0">
                <a:latin typeface="等线" panose="02010600030101010101" charset="-122"/>
                <a:cs typeface="Times New Roman" panose="02020603050405020304" pitchFamily="18" charset="0"/>
              </a:rPr>
              <a:t>在实地走访的基础上，还可以利用网络问卷调查工具结合使用，如问卷星、金数据、腾讯问卷等。</a:t>
            </a:r>
            <a:endParaRPr lang="zh-CN" altLang="zh-CN" kern="100" dirty="0">
              <a:latin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32280" y="44610"/>
            <a:ext cx="54356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学习表格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8" name="图片占位符 2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127265" y="169925"/>
            <a:ext cx="1080000" cy="6479038"/>
          </a:xfrm>
          <a:custGeom>
            <a:avLst/>
            <a:gdLst>
              <a:gd name="connsiteX0" fmla="*/ 1130588 w 4211093"/>
              <a:gd name="connsiteY0" fmla="*/ 43 h 6479038"/>
              <a:gd name="connsiteX1" fmla="*/ 1333116 w 4211093"/>
              <a:gd name="connsiteY1" fmla="*/ 85022 h 6479038"/>
              <a:gd name="connsiteX2" fmla="*/ 1557335 w 4211093"/>
              <a:gd name="connsiteY2" fmla="*/ 415903 h 6479038"/>
              <a:gd name="connsiteX3" fmla="*/ 1760889 w 4211093"/>
              <a:gd name="connsiteY3" fmla="*/ 860757 h 6479038"/>
              <a:gd name="connsiteX4" fmla="*/ 1818634 w 4211093"/>
              <a:gd name="connsiteY4" fmla="*/ 1015482 h 6479038"/>
              <a:gd name="connsiteX5" fmla="*/ 1931360 w 4211093"/>
              <a:gd name="connsiteY5" fmla="*/ 1099887 h 6479038"/>
              <a:gd name="connsiteX6" fmla="*/ 1910409 w 4211093"/>
              <a:gd name="connsiteY6" fmla="*/ 941875 h 6479038"/>
              <a:gd name="connsiteX7" fmla="*/ 2016381 w 4211093"/>
              <a:gd name="connsiteY7" fmla="*/ 1015464 h 6479038"/>
              <a:gd name="connsiteX8" fmla="*/ 2053450 w 4211093"/>
              <a:gd name="connsiteY8" fmla="*/ 1006961 h 6479038"/>
              <a:gd name="connsiteX9" fmla="*/ 2090784 w 4211093"/>
              <a:gd name="connsiteY9" fmla="*/ 716040 h 6479038"/>
              <a:gd name="connsiteX10" fmla="*/ 2296386 w 4211093"/>
              <a:gd name="connsiteY10" fmla="*/ 705977 h 6479038"/>
              <a:gd name="connsiteX11" fmla="*/ 2607279 w 4211093"/>
              <a:gd name="connsiteY11" fmla="*/ 921139 h 6479038"/>
              <a:gd name="connsiteX12" fmla="*/ 2852152 w 4211093"/>
              <a:gd name="connsiteY12" fmla="*/ 860847 h 6479038"/>
              <a:gd name="connsiteX13" fmla="*/ 2853805 w 4211093"/>
              <a:gd name="connsiteY13" fmla="*/ 829553 h 6479038"/>
              <a:gd name="connsiteX14" fmla="*/ 2862893 w 4211093"/>
              <a:gd name="connsiteY14" fmla="*/ 657437 h 6479038"/>
              <a:gd name="connsiteX15" fmla="*/ 2911539 w 4211093"/>
              <a:gd name="connsiteY15" fmla="*/ 707077 h 6479038"/>
              <a:gd name="connsiteX16" fmla="*/ 3062304 w 4211093"/>
              <a:gd name="connsiteY16" fmla="*/ 903326 h 6479038"/>
              <a:gd name="connsiteX17" fmla="*/ 3259391 w 4211093"/>
              <a:gd name="connsiteY17" fmla="*/ 1609348 h 6479038"/>
              <a:gd name="connsiteX18" fmla="*/ 3292879 w 4211093"/>
              <a:gd name="connsiteY18" fmla="*/ 1668647 h 6479038"/>
              <a:gd name="connsiteX19" fmla="*/ 3328560 w 4211093"/>
              <a:gd name="connsiteY19" fmla="*/ 1409022 h 6479038"/>
              <a:gd name="connsiteX20" fmla="*/ 3294928 w 4211093"/>
              <a:gd name="connsiteY20" fmla="*/ 1213729 h 6479038"/>
              <a:gd name="connsiteX21" fmla="*/ 3313391 w 4211093"/>
              <a:gd name="connsiteY21" fmla="*/ 1141482 h 6479038"/>
              <a:gd name="connsiteX22" fmla="*/ 3298366 w 4211093"/>
              <a:gd name="connsiteY22" fmla="*/ 1009934 h 6479038"/>
              <a:gd name="connsiteX23" fmla="*/ 3303874 w 4211093"/>
              <a:gd name="connsiteY23" fmla="*/ 905620 h 6479038"/>
              <a:gd name="connsiteX24" fmla="*/ 3469245 w 4211093"/>
              <a:gd name="connsiteY24" fmla="*/ 1102639 h 6479038"/>
              <a:gd name="connsiteX25" fmla="*/ 3575516 w 4211093"/>
              <a:gd name="connsiteY25" fmla="*/ 1725413 h 6479038"/>
              <a:gd name="connsiteX26" fmla="*/ 3610381 w 4211093"/>
              <a:gd name="connsiteY26" fmla="*/ 1758635 h 6479038"/>
              <a:gd name="connsiteX27" fmla="*/ 3630497 w 4211093"/>
              <a:gd name="connsiteY27" fmla="*/ 1655094 h 6479038"/>
              <a:gd name="connsiteX28" fmla="*/ 3645093 w 4211093"/>
              <a:gd name="connsiteY28" fmla="*/ 1378665 h 6479038"/>
              <a:gd name="connsiteX29" fmla="*/ 3585132 w 4211093"/>
              <a:gd name="connsiteY29" fmla="*/ 988464 h 6479038"/>
              <a:gd name="connsiteX30" fmla="*/ 3609788 w 4211093"/>
              <a:gd name="connsiteY30" fmla="*/ 660265 h 6479038"/>
              <a:gd name="connsiteX31" fmla="*/ 3643409 w 4211093"/>
              <a:gd name="connsiteY31" fmla="*/ 578357 h 6479038"/>
              <a:gd name="connsiteX32" fmla="*/ 3664901 w 4211093"/>
              <a:gd name="connsiteY32" fmla="*/ 448737 h 6479038"/>
              <a:gd name="connsiteX33" fmla="*/ 3739864 w 4211093"/>
              <a:gd name="connsiteY33" fmla="*/ 416083 h 6479038"/>
              <a:gd name="connsiteX34" fmla="*/ 3805020 w 4211093"/>
              <a:gd name="connsiteY34" fmla="*/ 156275 h 6479038"/>
              <a:gd name="connsiteX35" fmla="*/ 3792394 w 4211093"/>
              <a:gd name="connsiteY35" fmla="*/ 264984 h 6479038"/>
              <a:gd name="connsiteX36" fmla="*/ 3791404 w 4211093"/>
              <a:gd name="connsiteY36" fmla="*/ 454259 h 6479038"/>
              <a:gd name="connsiteX37" fmla="*/ 3828817 w 4211093"/>
              <a:gd name="connsiteY37" fmla="*/ 456234 h 6479038"/>
              <a:gd name="connsiteX38" fmla="*/ 3867895 w 4211093"/>
              <a:gd name="connsiteY38" fmla="*/ 455089 h 6479038"/>
              <a:gd name="connsiteX39" fmla="*/ 3901205 w 4211093"/>
              <a:gd name="connsiteY39" fmla="*/ 392669 h 6479038"/>
              <a:gd name="connsiteX40" fmla="*/ 3928962 w 4211093"/>
              <a:gd name="connsiteY40" fmla="*/ 406971 h 6479038"/>
              <a:gd name="connsiteX41" fmla="*/ 3931231 w 4211093"/>
              <a:gd name="connsiteY41" fmla="*/ 477686 h 6479038"/>
              <a:gd name="connsiteX42" fmla="*/ 3927006 w 4211093"/>
              <a:gd name="connsiteY42" fmla="*/ 557687 h 6479038"/>
              <a:gd name="connsiteX43" fmla="*/ 3966615 w 4211093"/>
              <a:gd name="connsiteY43" fmla="*/ 717016 h 6479038"/>
              <a:gd name="connsiteX44" fmla="*/ 3986239 w 4211093"/>
              <a:gd name="connsiteY44" fmla="*/ 714843 h 6479038"/>
              <a:gd name="connsiteX45" fmla="*/ 4001880 w 4211093"/>
              <a:gd name="connsiteY45" fmla="*/ 702833 h 6479038"/>
              <a:gd name="connsiteX46" fmla="*/ 4065433 w 4211093"/>
              <a:gd name="connsiteY46" fmla="*/ 664473 h 6479038"/>
              <a:gd name="connsiteX47" fmla="*/ 4067573 w 4211093"/>
              <a:gd name="connsiteY47" fmla="*/ 661356 h 6479038"/>
              <a:gd name="connsiteX48" fmla="*/ 4103676 w 4211093"/>
              <a:gd name="connsiteY48" fmla="*/ 738645 h 6479038"/>
              <a:gd name="connsiteX49" fmla="*/ 4144889 w 4211093"/>
              <a:gd name="connsiteY49" fmla="*/ 929107 h 6479038"/>
              <a:gd name="connsiteX50" fmla="*/ 4182814 w 4211093"/>
              <a:gd name="connsiteY50" fmla="*/ 1736560 h 6479038"/>
              <a:gd name="connsiteX51" fmla="*/ 4211093 w 4211093"/>
              <a:gd name="connsiteY51" fmla="*/ 2449359 h 6479038"/>
              <a:gd name="connsiteX52" fmla="*/ 4192112 w 4211093"/>
              <a:gd name="connsiteY52" fmla="*/ 3363639 h 6479038"/>
              <a:gd name="connsiteX53" fmla="*/ 4117589 w 4211093"/>
              <a:gd name="connsiteY53" fmla="*/ 4081469 h 6479038"/>
              <a:gd name="connsiteX54" fmla="*/ 4043185 w 4211093"/>
              <a:gd name="connsiteY54" fmla="*/ 4380893 h 6479038"/>
              <a:gd name="connsiteX55" fmla="*/ 4006678 w 4211093"/>
              <a:gd name="connsiteY55" fmla="*/ 4656165 h 6479038"/>
              <a:gd name="connsiteX56" fmla="*/ 3887903 w 4211093"/>
              <a:gd name="connsiteY56" fmla="*/ 4963704 h 6479038"/>
              <a:gd name="connsiteX57" fmla="*/ 3745567 w 4211093"/>
              <a:gd name="connsiteY57" fmla="*/ 5301380 h 6479038"/>
              <a:gd name="connsiteX58" fmla="*/ 3706417 w 4211093"/>
              <a:gd name="connsiteY58" fmla="*/ 5401302 h 6479038"/>
              <a:gd name="connsiteX59" fmla="*/ 3690435 w 4211093"/>
              <a:gd name="connsiteY59" fmla="*/ 5441836 h 6479038"/>
              <a:gd name="connsiteX60" fmla="*/ 3691552 w 4211093"/>
              <a:gd name="connsiteY60" fmla="*/ 5457000 h 6479038"/>
              <a:gd name="connsiteX61" fmla="*/ 3694731 w 4211093"/>
              <a:gd name="connsiteY61" fmla="*/ 5552806 h 6479038"/>
              <a:gd name="connsiteX62" fmla="*/ 3682013 w 4211093"/>
              <a:gd name="connsiteY62" fmla="*/ 5703261 h 6479038"/>
              <a:gd name="connsiteX63" fmla="*/ 3661664 w 4211093"/>
              <a:gd name="connsiteY63" fmla="*/ 5766496 h 6479038"/>
              <a:gd name="connsiteX64" fmla="*/ 3654034 w 4211093"/>
              <a:gd name="connsiteY64" fmla="*/ 5824279 h 6479038"/>
              <a:gd name="connsiteX65" fmla="*/ 3618424 w 4211093"/>
              <a:gd name="connsiteY65" fmla="*/ 5889695 h 6479038"/>
              <a:gd name="connsiteX66" fmla="*/ 3575184 w 4211093"/>
              <a:gd name="connsiteY66" fmla="*/ 5961652 h 6479038"/>
              <a:gd name="connsiteX67" fmla="*/ 3549748 w 4211093"/>
              <a:gd name="connsiteY67" fmla="*/ 6007442 h 6479038"/>
              <a:gd name="connsiteX68" fmla="*/ 3531943 w 4211093"/>
              <a:gd name="connsiteY68" fmla="*/ 5991088 h 6479038"/>
              <a:gd name="connsiteX69" fmla="*/ 3455636 w 4211093"/>
              <a:gd name="connsiteY69" fmla="*/ 5995449 h 6479038"/>
              <a:gd name="connsiteX70" fmla="*/ 3455636 w 4211093"/>
              <a:gd name="connsiteY70" fmla="*/ 5974735 h 6479038"/>
              <a:gd name="connsiteX71" fmla="*/ 3432744 w 4211093"/>
              <a:gd name="connsiteY71" fmla="*/ 5961651 h 6479038"/>
              <a:gd name="connsiteX72" fmla="*/ 3402222 w 4211093"/>
              <a:gd name="connsiteY72" fmla="*/ 5975825 h 6479038"/>
              <a:gd name="connsiteX73" fmla="*/ 3397135 w 4211093"/>
              <a:gd name="connsiteY73" fmla="*/ 6020525 h 6479038"/>
              <a:gd name="connsiteX74" fmla="*/ 3369155 w 4211093"/>
              <a:gd name="connsiteY74" fmla="*/ 6006352 h 6479038"/>
              <a:gd name="connsiteX75" fmla="*/ 3341176 w 4211093"/>
              <a:gd name="connsiteY75" fmla="*/ 6016164 h 6479038"/>
              <a:gd name="connsiteX76" fmla="*/ 3267413 w 4211093"/>
              <a:gd name="connsiteY76" fmla="*/ 6030337 h 6479038"/>
              <a:gd name="connsiteX77" fmla="*/ 3168214 w 4211093"/>
              <a:gd name="connsiteY77" fmla="*/ 6041240 h 6479038"/>
              <a:gd name="connsiteX78" fmla="*/ 3104625 w 4211093"/>
              <a:gd name="connsiteY78" fmla="*/ 6048872 h 6479038"/>
              <a:gd name="connsiteX79" fmla="*/ 3056297 w 4211093"/>
              <a:gd name="connsiteY79" fmla="*/ 6094663 h 6479038"/>
              <a:gd name="connsiteX80" fmla="*/ 3043580 w 4211093"/>
              <a:gd name="connsiteY80" fmla="*/ 6138273 h 6479038"/>
              <a:gd name="connsiteX81" fmla="*/ 3041036 w 4211093"/>
              <a:gd name="connsiteY81" fmla="*/ 6141544 h 6479038"/>
              <a:gd name="connsiteX82" fmla="*/ 3005426 w 4211093"/>
              <a:gd name="connsiteY82" fmla="*/ 6166620 h 6479038"/>
              <a:gd name="connsiteX83" fmla="*/ 2957098 w 4211093"/>
              <a:gd name="connsiteY83" fmla="*/ 6145905 h 6479038"/>
              <a:gd name="connsiteX84" fmla="*/ 2946924 w 4211093"/>
              <a:gd name="connsiteY84" fmla="*/ 6142634 h 6479038"/>
              <a:gd name="connsiteX85" fmla="*/ 2888422 w 4211093"/>
              <a:gd name="connsiteY85" fmla="*/ 6156807 h 6479038"/>
              <a:gd name="connsiteX86" fmla="*/ 2850269 w 4211093"/>
              <a:gd name="connsiteY86" fmla="*/ 6179702 h 6479038"/>
              <a:gd name="connsiteX87" fmla="*/ 2847725 w 4211093"/>
              <a:gd name="connsiteY87" fmla="*/ 6197147 h 6479038"/>
              <a:gd name="connsiteX88" fmla="*/ 2801941 w 4211093"/>
              <a:gd name="connsiteY88" fmla="*/ 6238576 h 6479038"/>
              <a:gd name="connsiteX89" fmla="*/ 2697656 w 4211093"/>
              <a:gd name="connsiteY89" fmla="*/ 6252750 h 6479038"/>
              <a:gd name="connsiteX90" fmla="*/ 2672220 w 4211093"/>
              <a:gd name="connsiteY90" fmla="*/ 6257111 h 6479038"/>
              <a:gd name="connsiteX91" fmla="*/ 2639153 w 4211093"/>
              <a:gd name="connsiteY91" fmla="*/ 6258201 h 6479038"/>
              <a:gd name="connsiteX92" fmla="*/ 2557760 w 4211093"/>
              <a:gd name="connsiteY92" fmla="*/ 6204778 h 6479038"/>
              <a:gd name="connsiteX93" fmla="*/ 2557760 w 4211093"/>
              <a:gd name="connsiteY93" fmla="*/ 6177522 h 6479038"/>
              <a:gd name="connsiteX94" fmla="*/ 2547585 w 4211093"/>
              <a:gd name="connsiteY94" fmla="*/ 6153536 h 6479038"/>
              <a:gd name="connsiteX95" fmla="*/ 2499258 w 4211093"/>
              <a:gd name="connsiteY95" fmla="*/ 6149176 h 6479038"/>
              <a:gd name="connsiteX96" fmla="*/ 2448387 w 4211093"/>
              <a:gd name="connsiteY96" fmla="*/ 6170980 h 6479038"/>
              <a:gd name="connsiteX97" fmla="*/ 2382254 w 4211093"/>
              <a:gd name="connsiteY97" fmla="*/ 6172071 h 6479038"/>
              <a:gd name="connsiteX98" fmla="*/ 2318665 w 4211093"/>
              <a:gd name="connsiteY98" fmla="*/ 6172071 h 6479038"/>
              <a:gd name="connsiteX99" fmla="*/ 2303403 w 4211093"/>
              <a:gd name="connsiteY99" fmla="*/ 6107746 h 6479038"/>
              <a:gd name="connsiteX100" fmla="*/ 2321209 w 4211093"/>
              <a:gd name="connsiteY100" fmla="*/ 6051053 h 6479038"/>
              <a:gd name="connsiteX101" fmla="*/ 2298316 w 4211093"/>
              <a:gd name="connsiteY101" fmla="*/ 5985637 h 6479038"/>
              <a:gd name="connsiteX102" fmla="*/ 2285599 w 4211093"/>
              <a:gd name="connsiteY102" fmla="*/ 5924583 h 6479038"/>
              <a:gd name="connsiteX103" fmla="*/ 2283055 w 4211093"/>
              <a:gd name="connsiteY103" fmla="*/ 5909320 h 6479038"/>
              <a:gd name="connsiteX104" fmla="*/ 2280512 w 4211093"/>
              <a:gd name="connsiteY104" fmla="*/ 5897327 h 6479038"/>
              <a:gd name="connsiteX105" fmla="*/ 2285599 w 4211093"/>
              <a:gd name="connsiteY105" fmla="*/ 5837362 h 6479038"/>
              <a:gd name="connsiteX106" fmla="*/ 2288142 w 4211093"/>
              <a:gd name="connsiteY106" fmla="*/ 5790481 h 6479038"/>
              <a:gd name="connsiteX107" fmla="*/ 2298316 w 4211093"/>
              <a:gd name="connsiteY107" fmla="*/ 5744691 h 6479038"/>
              <a:gd name="connsiteX108" fmla="*/ 2286007 w 4211093"/>
              <a:gd name="connsiteY108" fmla="*/ 5732154 h 6479038"/>
              <a:gd name="connsiteX109" fmla="*/ 2272759 w 4211093"/>
              <a:gd name="connsiteY109" fmla="*/ 5747938 h 6479038"/>
              <a:gd name="connsiteX110" fmla="*/ 2222035 w 4211093"/>
              <a:gd name="connsiteY110" fmla="*/ 5859016 h 6479038"/>
              <a:gd name="connsiteX111" fmla="*/ 2174501 w 4211093"/>
              <a:gd name="connsiteY111" fmla="*/ 6065714 h 6479038"/>
              <a:gd name="connsiteX112" fmla="*/ 2166372 w 4211093"/>
              <a:gd name="connsiteY112" fmla="*/ 6080976 h 6479038"/>
              <a:gd name="connsiteX113" fmla="*/ 2057786 w 4211093"/>
              <a:gd name="connsiteY113" fmla="*/ 6195535 h 6479038"/>
              <a:gd name="connsiteX114" fmla="*/ 1924250 w 4211093"/>
              <a:gd name="connsiteY114" fmla="*/ 6089111 h 6479038"/>
              <a:gd name="connsiteX115" fmla="*/ 1895863 w 4211093"/>
              <a:gd name="connsiteY115" fmla="*/ 6071922 h 6479038"/>
              <a:gd name="connsiteX116" fmla="*/ 1820934 w 4211093"/>
              <a:gd name="connsiteY116" fmla="*/ 6103923 h 6479038"/>
              <a:gd name="connsiteX117" fmla="*/ 1800567 w 4211093"/>
              <a:gd name="connsiteY117" fmla="*/ 6111942 h 6479038"/>
              <a:gd name="connsiteX118" fmla="*/ 1803483 w 4211093"/>
              <a:gd name="connsiteY118" fmla="*/ 6009976 h 6479038"/>
              <a:gd name="connsiteX119" fmla="*/ 1799090 w 4211093"/>
              <a:gd name="connsiteY119" fmla="*/ 5894222 h 6479038"/>
              <a:gd name="connsiteX120" fmla="*/ 1787070 w 4211093"/>
              <a:gd name="connsiteY120" fmla="*/ 5752395 h 6479038"/>
              <a:gd name="connsiteX121" fmla="*/ 1786250 w 4211093"/>
              <a:gd name="connsiteY121" fmla="*/ 5739516 h 6479038"/>
              <a:gd name="connsiteX122" fmla="*/ 1778477 w 4211093"/>
              <a:gd name="connsiteY122" fmla="*/ 5687762 h 6479038"/>
              <a:gd name="connsiteX123" fmla="*/ 1777633 w 4211093"/>
              <a:gd name="connsiteY123" fmla="*/ 5504809 h 6479038"/>
              <a:gd name="connsiteX124" fmla="*/ 1769716 w 4211093"/>
              <a:gd name="connsiteY124" fmla="*/ 5427377 h 6479038"/>
              <a:gd name="connsiteX125" fmla="*/ 1763562 w 4211093"/>
              <a:gd name="connsiteY125" fmla="*/ 5430260 h 6479038"/>
              <a:gd name="connsiteX126" fmla="*/ 1731072 w 4211093"/>
              <a:gd name="connsiteY126" fmla="*/ 5704513 h 6479038"/>
              <a:gd name="connsiteX127" fmla="*/ 1714924 w 4211093"/>
              <a:gd name="connsiteY127" fmla="*/ 5726122 h 6479038"/>
              <a:gd name="connsiteX128" fmla="*/ 1707707 w 4211093"/>
              <a:gd name="connsiteY128" fmla="*/ 5805966 h 6479038"/>
              <a:gd name="connsiteX129" fmla="*/ 1699018 w 4211093"/>
              <a:gd name="connsiteY129" fmla="*/ 5856849 h 6479038"/>
              <a:gd name="connsiteX130" fmla="*/ 1686876 w 4211093"/>
              <a:gd name="connsiteY130" fmla="*/ 6058370 h 6479038"/>
              <a:gd name="connsiteX131" fmla="*/ 1686540 w 4211093"/>
              <a:gd name="connsiteY131" fmla="*/ 6117568 h 6479038"/>
              <a:gd name="connsiteX132" fmla="*/ 1688161 w 4211093"/>
              <a:gd name="connsiteY132" fmla="*/ 6140927 h 6479038"/>
              <a:gd name="connsiteX133" fmla="*/ 1688062 w 4211093"/>
              <a:gd name="connsiteY133" fmla="*/ 6140955 h 6479038"/>
              <a:gd name="connsiteX134" fmla="*/ 1661150 w 4211093"/>
              <a:gd name="connsiteY134" fmla="*/ 6157932 h 6479038"/>
              <a:gd name="connsiteX135" fmla="*/ 1660542 w 4211093"/>
              <a:gd name="connsiteY135" fmla="*/ 6130786 h 6479038"/>
              <a:gd name="connsiteX136" fmla="*/ 1630709 w 4211093"/>
              <a:gd name="connsiteY136" fmla="*/ 6013689 h 6479038"/>
              <a:gd name="connsiteX137" fmla="*/ 1627329 w 4211093"/>
              <a:gd name="connsiteY137" fmla="*/ 6077688 h 6479038"/>
              <a:gd name="connsiteX138" fmla="*/ 1627595 w 4211093"/>
              <a:gd name="connsiteY138" fmla="*/ 6157926 h 6479038"/>
              <a:gd name="connsiteX139" fmla="*/ 1623603 w 4211093"/>
              <a:gd name="connsiteY139" fmla="*/ 6183788 h 6479038"/>
              <a:gd name="connsiteX140" fmla="*/ 1622719 w 4211093"/>
              <a:gd name="connsiteY140" fmla="*/ 6195929 h 6479038"/>
              <a:gd name="connsiteX141" fmla="*/ 1621944 w 4211093"/>
              <a:gd name="connsiteY141" fmla="*/ 6196793 h 6479038"/>
              <a:gd name="connsiteX142" fmla="*/ 1608962 w 4211093"/>
              <a:gd name="connsiteY142" fmla="*/ 6234598 h 6479038"/>
              <a:gd name="connsiteX143" fmla="*/ 1603003 w 4211093"/>
              <a:gd name="connsiteY143" fmla="*/ 6278087 h 6479038"/>
              <a:gd name="connsiteX144" fmla="*/ 1598355 w 4211093"/>
              <a:gd name="connsiteY144" fmla="*/ 6310073 h 6479038"/>
              <a:gd name="connsiteX145" fmla="*/ 1580986 w 4211093"/>
              <a:gd name="connsiteY145" fmla="*/ 6017482 h 6479038"/>
              <a:gd name="connsiteX146" fmla="*/ 1554145 w 4211093"/>
              <a:gd name="connsiteY146" fmla="*/ 5900542 h 6479038"/>
              <a:gd name="connsiteX147" fmla="*/ 1545191 w 4211093"/>
              <a:gd name="connsiteY147" fmla="*/ 5871189 h 6479038"/>
              <a:gd name="connsiteX148" fmla="*/ 1539615 w 4211093"/>
              <a:gd name="connsiteY148" fmla="*/ 5976789 h 6479038"/>
              <a:gd name="connsiteX149" fmla="*/ 1538601 w 4211093"/>
              <a:gd name="connsiteY149" fmla="*/ 5995989 h 6479038"/>
              <a:gd name="connsiteX150" fmla="*/ 1486851 w 4211093"/>
              <a:gd name="connsiteY150" fmla="*/ 6038182 h 6479038"/>
              <a:gd name="connsiteX151" fmla="*/ 1427426 w 4211093"/>
              <a:gd name="connsiteY151" fmla="*/ 5913106 h 6479038"/>
              <a:gd name="connsiteX152" fmla="*/ 1384848 w 4211093"/>
              <a:gd name="connsiteY152" fmla="*/ 5923692 h 6479038"/>
              <a:gd name="connsiteX153" fmla="*/ 1370895 w 4211093"/>
              <a:gd name="connsiteY153" fmla="*/ 6102656 h 6479038"/>
              <a:gd name="connsiteX154" fmla="*/ 1363076 w 4211093"/>
              <a:gd name="connsiteY154" fmla="*/ 6108660 h 6479038"/>
              <a:gd name="connsiteX155" fmla="*/ 1342824 w 4211093"/>
              <a:gd name="connsiteY155" fmla="*/ 6065875 h 6479038"/>
              <a:gd name="connsiteX156" fmla="*/ 1343741 w 4211093"/>
              <a:gd name="connsiteY156" fmla="*/ 6162191 h 6479038"/>
              <a:gd name="connsiteX157" fmla="*/ 1322332 w 4211093"/>
              <a:gd name="connsiteY157" fmla="*/ 6112927 h 6479038"/>
              <a:gd name="connsiteX158" fmla="*/ 1313764 w 4211093"/>
              <a:gd name="connsiteY158" fmla="*/ 6019415 h 6479038"/>
              <a:gd name="connsiteX159" fmla="*/ 1281396 w 4211093"/>
              <a:gd name="connsiteY159" fmla="*/ 5751365 h 6479038"/>
              <a:gd name="connsiteX160" fmla="*/ 1242319 w 4211093"/>
              <a:gd name="connsiteY160" fmla="*/ 5553557 h 6479038"/>
              <a:gd name="connsiteX161" fmla="*/ 1184486 w 4211093"/>
              <a:gd name="connsiteY161" fmla="*/ 5511996 h 6479038"/>
              <a:gd name="connsiteX162" fmla="*/ 1183280 w 4211093"/>
              <a:gd name="connsiteY162" fmla="*/ 5563275 h 6479038"/>
              <a:gd name="connsiteX163" fmla="*/ 1175217 w 4211093"/>
              <a:gd name="connsiteY163" fmla="*/ 5659117 h 6479038"/>
              <a:gd name="connsiteX164" fmla="*/ 1172200 w 4211093"/>
              <a:gd name="connsiteY164" fmla="*/ 5687838 h 6479038"/>
              <a:gd name="connsiteX165" fmla="*/ 1145769 w 4211093"/>
              <a:gd name="connsiteY165" fmla="*/ 5676816 h 6479038"/>
              <a:gd name="connsiteX166" fmla="*/ 1123901 w 4211093"/>
              <a:gd name="connsiteY166" fmla="*/ 5778347 h 6479038"/>
              <a:gd name="connsiteX167" fmla="*/ 1115694 w 4211093"/>
              <a:gd name="connsiteY167" fmla="*/ 5848510 h 6479038"/>
              <a:gd name="connsiteX168" fmla="*/ 1109153 w 4211093"/>
              <a:gd name="connsiteY168" fmla="*/ 5915553 h 6479038"/>
              <a:gd name="connsiteX169" fmla="*/ 1104445 w 4211093"/>
              <a:gd name="connsiteY169" fmla="*/ 5976274 h 6479038"/>
              <a:gd name="connsiteX170" fmla="*/ 1089408 w 4211093"/>
              <a:gd name="connsiteY170" fmla="*/ 6062120 h 6479038"/>
              <a:gd name="connsiteX171" fmla="*/ 1089794 w 4211093"/>
              <a:gd name="connsiteY171" fmla="*/ 6196916 h 6479038"/>
              <a:gd name="connsiteX172" fmla="*/ 1071297 w 4211093"/>
              <a:gd name="connsiteY172" fmla="*/ 6222801 h 6479038"/>
              <a:gd name="connsiteX173" fmla="*/ 1069059 w 4211093"/>
              <a:gd name="connsiteY173" fmla="*/ 6204762 h 6479038"/>
              <a:gd name="connsiteX174" fmla="*/ 1065855 w 4211093"/>
              <a:gd name="connsiteY174" fmla="*/ 6133996 h 6479038"/>
              <a:gd name="connsiteX175" fmla="*/ 1065034 w 4211093"/>
              <a:gd name="connsiteY175" fmla="*/ 6121117 h 6479038"/>
              <a:gd name="connsiteX176" fmla="*/ 1057263 w 4211093"/>
              <a:gd name="connsiteY176" fmla="*/ 6069363 h 6479038"/>
              <a:gd name="connsiteX177" fmla="*/ 1056418 w 4211093"/>
              <a:gd name="connsiteY177" fmla="*/ 5886410 h 6479038"/>
              <a:gd name="connsiteX178" fmla="*/ 1048501 w 4211093"/>
              <a:gd name="connsiteY178" fmla="*/ 5808978 h 6479038"/>
              <a:gd name="connsiteX179" fmla="*/ 1042346 w 4211093"/>
              <a:gd name="connsiteY179" fmla="*/ 5811862 h 6479038"/>
              <a:gd name="connsiteX180" fmla="*/ 1009857 w 4211093"/>
              <a:gd name="connsiteY180" fmla="*/ 6086114 h 6479038"/>
              <a:gd name="connsiteX181" fmla="*/ 993709 w 4211093"/>
              <a:gd name="connsiteY181" fmla="*/ 6107724 h 6479038"/>
              <a:gd name="connsiteX182" fmla="*/ 986492 w 4211093"/>
              <a:gd name="connsiteY182" fmla="*/ 6187567 h 6479038"/>
              <a:gd name="connsiteX183" fmla="*/ 977803 w 4211093"/>
              <a:gd name="connsiteY183" fmla="*/ 6238451 h 6479038"/>
              <a:gd name="connsiteX184" fmla="*/ 965661 w 4211093"/>
              <a:gd name="connsiteY184" fmla="*/ 6439972 h 6479038"/>
              <a:gd name="connsiteX185" fmla="*/ 965439 w 4211093"/>
              <a:gd name="connsiteY185" fmla="*/ 6479038 h 6479038"/>
              <a:gd name="connsiteX186" fmla="*/ 964260 w 4211093"/>
              <a:gd name="connsiteY186" fmla="*/ 6472363 h 6479038"/>
              <a:gd name="connsiteX187" fmla="*/ 866967 w 4211093"/>
              <a:gd name="connsiteY187" fmla="*/ 6355757 h 6479038"/>
              <a:gd name="connsiteX188" fmla="*/ 856146 w 4211093"/>
              <a:gd name="connsiteY188" fmla="*/ 6350593 h 6479038"/>
              <a:gd name="connsiteX189" fmla="*/ 854714 w 4211093"/>
              <a:gd name="connsiteY189" fmla="*/ 6331429 h 6479038"/>
              <a:gd name="connsiteX190" fmla="*/ 832930 w 4211093"/>
              <a:gd name="connsiteY190" fmla="*/ 6282143 h 6479038"/>
              <a:gd name="connsiteX191" fmla="*/ 823976 w 4211093"/>
              <a:gd name="connsiteY191" fmla="*/ 6252790 h 6479038"/>
              <a:gd name="connsiteX192" fmla="*/ 819725 w 4211093"/>
              <a:gd name="connsiteY192" fmla="*/ 6333287 h 6479038"/>
              <a:gd name="connsiteX193" fmla="*/ 762717 w 4211093"/>
              <a:gd name="connsiteY193" fmla="*/ 6310208 h 6479038"/>
              <a:gd name="connsiteX194" fmla="*/ 769602 w 4211093"/>
              <a:gd name="connsiteY194" fmla="*/ 6179818 h 6479038"/>
              <a:gd name="connsiteX195" fmla="*/ 746444 w 4211093"/>
              <a:gd name="connsiteY195" fmla="*/ 6063531 h 6479038"/>
              <a:gd name="connsiteX196" fmla="*/ 608779 w 4211093"/>
              <a:gd name="connsiteY196" fmla="*/ 6035341 h 6479038"/>
              <a:gd name="connsiteX197" fmla="*/ 551044 w 4211093"/>
              <a:gd name="connsiteY197" fmla="*/ 6076435 h 6479038"/>
              <a:gd name="connsiteX198" fmla="*/ 543638 w 4211093"/>
              <a:gd name="connsiteY198" fmla="*/ 6030611 h 6479038"/>
              <a:gd name="connsiteX199" fmla="*/ 521104 w 4211093"/>
              <a:gd name="connsiteY199" fmla="*/ 5935158 h 6479038"/>
              <a:gd name="connsiteX200" fmla="*/ 463271 w 4211093"/>
              <a:gd name="connsiteY200" fmla="*/ 5893598 h 6479038"/>
              <a:gd name="connsiteX201" fmla="*/ 462063 w 4211093"/>
              <a:gd name="connsiteY201" fmla="*/ 5944876 h 6479038"/>
              <a:gd name="connsiteX202" fmla="*/ 454001 w 4211093"/>
              <a:gd name="connsiteY202" fmla="*/ 6040719 h 6479038"/>
              <a:gd name="connsiteX203" fmla="*/ 450985 w 4211093"/>
              <a:gd name="connsiteY203" fmla="*/ 6069439 h 6479038"/>
              <a:gd name="connsiteX204" fmla="*/ 424554 w 4211093"/>
              <a:gd name="connsiteY204" fmla="*/ 6058417 h 6479038"/>
              <a:gd name="connsiteX205" fmla="*/ 405455 w 4211093"/>
              <a:gd name="connsiteY205" fmla="*/ 6103939 h 6479038"/>
              <a:gd name="connsiteX206" fmla="*/ 403691 w 4211093"/>
              <a:gd name="connsiteY206" fmla="*/ 6139628 h 6479038"/>
              <a:gd name="connsiteX207" fmla="*/ 364027 w 4211093"/>
              <a:gd name="connsiteY207" fmla="*/ 6145327 h 6479038"/>
              <a:gd name="connsiteX208" fmla="*/ 267031 w 4211093"/>
              <a:gd name="connsiteY208" fmla="*/ 6127128 h 6479038"/>
              <a:gd name="connsiteX209" fmla="*/ 84441 w 4211093"/>
              <a:gd name="connsiteY209" fmla="*/ 6117487 h 6479038"/>
              <a:gd name="connsiteX210" fmla="*/ 56867 w 4211093"/>
              <a:gd name="connsiteY210" fmla="*/ 5807450 h 6479038"/>
              <a:gd name="connsiteX211" fmla="*/ 122314 w 4211093"/>
              <a:gd name="connsiteY211" fmla="*/ 5538937 h 6479038"/>
              <a:gd name="connsiteX212" fmla="*/ 73106 w 4211093"/>
              <a:gd name="connsiteY212" fmla="*/ 5222527 h 6479038"/>
              <a:gd name="connsiteX213" fmla="*/ 52010 w 4211093"/>
              <a:gd name="connsiteY213" fmla="*/ 4928521 h 6479038"/>
              <a:gd name="connsiteX214" fmla="*/ 48562 w 4211093"/>
              <a:gd name="connsiteY214" fmla="*/ 4855117 h 6479038"/>
              <a:gd name="connsiteX215" fmla="*/ 44289 w 4211093"/>
              <a:gd name="connsiteY215" fmla="*/ 4797360 h 6479038"/>
              <a:gd name="connsiteX216" fmla="*/ 74042 w 4211093"/>
              <a:gd name="connsiteY216" fmla="*/ 4511270 h 6479038"/>
              <a:gd name="connsiteX217" fmla="*/ 93189 w 4211093"/>
              <a:gd name="connsiteY217" fmla="*/ 4287383 h 6479038"/>
              <a:gd name="connsiteX218" fmla="*/ 133970 w 4211093"/>
              <a:gd name="connsiteY218" fmla="*/ 4069869 h 6479038"/>
              <a:gd name="connsiteX219" fmla="*/ 142915 w 4211093"/>
              <a:gd name="connsiteY219" fmla="*/ 3761761 h 6479038"/>
              <a:gd name="connsiteX220" fmla="*/ 162612 w 4211093"/>
              <a:gd name="connsiteY220" fmla="*/ 3527441 h 6479038"/>
              <a:gd name="connsiteX221" fmla="*/ 171975 w 4211093"/>
              <a:gd name="connsiteY221" fmla="*/ 3350109 h 6479038"/>
              <a:gd name="connsiteX222" fmla="*/ 174994 w 4211093"/>
              <a:gd name="connsiteY222" fmla="*/ 3015538 h 6479038"/>
              <a:gd name="connsiteX223" fmla="*/ 122063 w 4211093"/>
              <a:gd name="connsiteY223" fmla="*/ 2630939 h 6479038"/>
              <a:gd name="connsiteX224" fmla="*/ 53136 w 4211093"/>
              <a:gd name="connsiteY224" fmla="*/ 1994447 h 6479038"/>
              <a:gd name="connsiteX225" fmla="*/ 3929 w 4211093"/>
              <a:gd name="connsiteY225" fmla="*/ 1678037 h 6479038"/>
              <a:gd name="connsiteX226" fmla="*/ 7509 w 4211093"/>
              <a:gd name="connsiteY226" fmla="*/ 1610234 h 6479038"/>
              <a:gd name="connsiteX227" fmla="*/ 330552 w 4211093"/>
              <a:gd name="connsiteY227" fmla="*/ 2427510 h 6479038"/>
              <a:gd name="connsiteX228" fmla="*/ 359765 w 4211093"/>
              <a:gd name="connsiteY228" fmla="*/ 2429053 h 6479038"/>
              <a:gd name="connsiteX229" fmla="*/ 362244 w 4211093"/>
              <a:gd name="connsiteY229" fmla="*/ 2382110 h 6479038"/>
              <a:gd name="connsiteX230" fmla="*/ 250608 w 4211093"/>
              <a:gd name="connsiteY230" fmla="*/ 1999643 h 6479038"/>
              <a:gd name="connsiteX231" fmla="*/ 246742 w 4211093"/>
              <a:gd name="connsiteY231" fmla="*/ 1795462 h 6479038"/>
              <a:gd name="connsiteX232" fmla="*/ 237642 w 4211093"/>
              <a:gd name="connsiteY232" fmla="*/ 1690378 h 6479038"/>
              <a:gd name="connsiteX233" fmla="*/ 174523 w 4211093"/>
              <a:gd name="connsiteY233" fmla="*/ 1498758 h 6479038"/>
              <a:gd name="connsiteX234" fmla="*/ 310657 w 4211093"/>
              <a:gd name="connsiteY234" fmla="*/ 1139833 h 6479038"/>
              <a:gd name="connsiteX235" fmla="*/ 676002 w 4211093"/>
              <a:gd name="connsiteY235" fmla="*/ 1849509 h 6479038"/>
              <a:gd name="connsiteX236" fmla="*/ 642501 w 4211093"/>
              <a:gd name="connsiteY236" fmla="*/ 1513008 h 6479038"/>
              <a:gd name="connsiteX237" fmla="*/ 587642 w 4211093"/>
              <a:gd name="connsiteY237" fmla="*/ 1164919 h 6479038"/>
              <a:gd name="connsiteX238" fmla="*/ 700226 w 4211093"/>
              <a:gd name="connsiteY238" fmla="*/ 1113331 h 6479038"/>
              <a:gd name="connsiteX239" fmla="*/ 675274 w 4211093"/>
              <a:gd name="connsiteY239" fmla="*/ 892346 h 6479038"/>
              <a:gd name="connsiteX240" fmla="*/ 733837 w 4211093"/>
              <a:gd name="connsiteY240" fmla="*/ 754224 h 6479038"/>
              <a:gd name="connsiteX241" fmla="*/ 746372 w 4211093"/>
              <a:gd name="connsiteY241" fmla="*/ 655513 h 6479038"/>
              <a:gd name="connsiteX242" fmla="*/ 766763 w 4211093"/>
              <a:gd name="connsiteY242" fmla="*/ 546755 h 6479038"/>
              <a:gd name="connsiteX243" fmla="*/ 794733 w 4211093"/>
              <a:gd name="connsiteY243" fmla="*/ 433168 h 6479038"/>
              <a:gd name="connsiteX244" fmla="*/ 883885 w 4211093"/>
              <a:gd name="connsiteY244" fmla="*/ 270509 h 6479038"/>
              <a:gd name="connsiteX245" fmla="*/ 1014523 w 4211093"/>
              <a:gd name="connsiteY245" fmla="*/ 293097 h 6479038"/>
              <a:gd name="connsiteX246" fmla="*/ 1024305 w 4211093"/>
              <a:gd name="connsiteY246" fmla="*/ 246542 h 6479038"/>
              <a:gd name="connsiteX247" fmla="*/ 1047175 w 4211093"/>
              <a:gd name="connsiteY247" fmla="*/ 90844 h 6479038"/>
              <a:gd name="connsiteX248" fmla="*/ 1044277 w 4211093"/>
              <a:gd name="connsiteY248" fmla="*/ 7009 h 6479038"/>
              <a:gd name="connsiteX249" fmla="*/ 1130588 w 4211093"/>
              <a:gd name="connsiteY249" fmla="*/ 43 h 647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4211093" h="6479038">
                <a:moveTo>
                  <a:pt x="1130588" y="43"/>
                </a:moveTo>
                <a:cubicBezTo>
                  <a:pt x="1213948" y="1258"/>
                  <a:pt x="1286710" y="27654"/>
                  <a:pt x="1333116" y="85022"/>
                </a:cubicBezTo>
                <a:cubicBezTo>
                  <a:pt x="1415252" y="193962"/>
                  <a:pt x="1512545" y="293244"/>
                  <a:pt x="1557335" y="415903"/>
                </a:cubicBezTo>
                <a:cubicBezTo>
                  <a:pt x="1615357" y="565413"/>
                  <a:pt x="1695563" y="710862"/>
                  <a:pt x="1760889" y="860757"/>
                </a:cubicBezTo>
                <a:cubicBezTo>
                  <a:pt x="1787624" y="909241"/>
                  <a:pt x="1806780" y="962554"/>
                  <a:pt x="1818634" y="1015482"/>
                </a:cubicBezTo>
                <a:cubicBezTo>
                  <a:pt x="1831037" y="1057979"/>
                  <a:pt x="1859150" y="1080384"/>
                  <a:pt x="1931360" y="1099887"/>
                </a:cubicBezTo>
                <a:cubicBezTo>
                  <a:pt x="1927087" y="1042129"/>
                  <a:pt x="1914959" y="994417"/>
                  <a:pt x="1910409" y="941875"/>
                </a:cubicBezTo>
                <a:cubicBezTo>
                  <a:pt x="1952853" y="970267"/>
                  <a:pt x="1988268" y="993058"/>
                  <a:pt x="2016381" y="1015464"/>
                </a:cubicBezTo>
                <a:cubicBezTo>
                  <a:pt x="2030987" y="1016235"/>
                  <a:pt x="2038567" y="1011404"/>
                  <a:pt x="2053450" y="1006961"/>
                </a:cubicBezTo>
                <a:cubicBezTo>
                  <a:pt x="2065712" y="913464"/>
                  <a:pt x="2077973" y="819967"/>
                  <a:pt x="2090784" y="716040"/>
                </a:cubicBezTo>
                <a:cubicBezTo>
                  <a:pt x="2171674" y="709852"/>
                  <a:pt x="2244986" y="708493"/>
                  <a:pt x="2296386" y="705977"/>
                </a:cubicBezTo>
                <a:cubicBezTo>
                  <a:pt x="2409386" y="785165"/>
                  <a:pt x="2508057" y="858368"/>
                  <a:pt x="2607279" y="921139"/>
                </a:cubicBezTo>
                <a:cubicBezTo>
                  <a:pt x="2706499" y="983912"/>
                  <a:pt x="2825285" y="953572"/>
                  <a:pt x="2852152" y="860847"/>
                </a:cubicBezTo>
                <a:cubicBezTo>
                  <a:pt x="2852703" y="850416"/>
                  <a:pt x="2853254" y="839986"/>
                  <a:pt x="2853805" y="829553"/>
                </a:cubicBezTo>
                <a:cubicBezTo>
                  <a:pt x="2856559" y="777397"/>
                  <a:pt x="2859588" y="720025"/>
                  <a:pt x="2862893" y="657437"/>
                </a:cubicBezTo>
                <a:cubicBezTo>
                  <a:pt x="2883702" y="679457"/>
                  <a:pt x="2897207" y="701091"/>
                  <a:pt x="2911539" y="707077"/>
                </a:cubicBezTo>
                <a:cubicBezTo>
                  <a:pt x="3034048" y="744928"/>
                  <a:pt x="3044248" y="829150"/>
                  <a:pt x="3062304" y="903326"/>
                </a:cubicBezTo>
                <a:cubicBezTo>
                  <a:pt x="3130526" y="1137056"/>
                  <a:pt x="3191168" y="1375617"/>
                  <a:pt x="3259391" y="1609348"/>
                </a:cubicBezTo>
                <a:cubicBezTo>
                  <a:pt x="3265593" y="1630595"/>
                  <a:pt x="3272069" y="1646629"/>
                  <a:pt x="3292879" y="1668647"/>
                </a:cubicBezTo>
                <a:cubicBezTo>
                  <a:pt x="3334078" y="1581910"/>
                  <a:pt x="3338760" y="1493244"/>
                  <a:pt x="3328560" y="1409022"/>
                </a:cubicBezTo>
                <a:cubicBezTo>
                  <a:pt x="3324561" y="1346049"/>
                  <a:pt x="3364934" y="1274958"/>
                  <a:pt x="3294928" y="1213729"/>
                </a:cubicBezTo>
                <a:cubicBezTo>
                  <a:pt x="3280872" y="1202527"/>
                  <a:pt x="3312014" y="1167560"/>
                  <a:pt x="3313391" y="1141482"/>
                </a:cubicBezTo>
                <a:cubicBezTo>
                  <a:pt x="3315595" y="1099756"/>
                  <a:pt x="3303466" y="1052044"/>
                  <a:pt x="3298366" y="1009934"/>
                </a:cubicBezTo>
                <a:cubicBezTo>
                  <a:pt x="3292715" y="978254"/>
                  <a:pt x="3294642" y="941745"/>
                  <a:pt x="3303874" y="905620"/>
                </a:cubicBezTo>
                <a:cubicBezTo>
                  <a:pt x="3411223" y="953131"/>
                  <a:pt x="3451466" y="1023248"/>
                  <a:pt x="3469245" y="1102639"/>
                </a:cubicBezTo>
                <a:cubicBezTo>
                  <a:pt x="3509629" y="1308749"/>
                  <a:pt x="3542710" y="1514473"/>
                  <a:pt x="3575516" y="1725413"/>
                </a:cubicBezTo>
                <a:cubicBezTo>
                  <a:pt x="3574966" y="1735844"/>
                  <a:pt x="3581719" y="1746662"/>
                  <a:pt x="3610381" y="1758635"/>
                </a:cubicBezTo>
                <a:cubicBezTo>
                  <a:pt x="3619613" y="1722512"/>
                  <a:pt x="3628844" y="1686387"/>
                  <a:pt x="3630497" y="1655094"/>
                </a:cubicBezTo>
                <a:cubicBezTo>
                  <a:pt x="3635454" y="1561212"/>
                  <a:pt x="3618501" y="1466173"/>
                  <a:pt x="3645093" y="1378665"/>
                </a:cubicBezTo>
                <a:cubicBezTo>
                  <a:pt x="3681468" y="1244600"/>
                  <a:pt x="3570944" y="1118470"/>
                  <a:pt x="3585132" y="988464"/>
                </a:cubicBezTo>
                <a:cubicBezTo>
                  <a:pt x="3605525" y="879708"/>
                  <a:pt x="3596699" y="769407"/>
                  <a:pt x="3609788" y="660265"/>
                </a:cubicBezTo>
                <a:cubicBezTo>
                  <a:pt x="3611165" y="634187"/>
                  <a:pt x="3641756" y="609651"/>
                  <a:pt x="3643409" y="578357"/>
                </a:cubicBezTo>
                <a:cubicBezTo>
                  <a:pt x="3652640" y="542233"/>
                  <a:pt x="3654843" y="500507"/>
                  <a:pt x="3664901" y="448737"/>
                </a:cubicBezTo>
                <a:cubicBezTo>
                  <a:pt x="3680058" y="439077"/>
                  <a:pt x="3717402" y="425358"/>
                  <a:pt x="3739864" y="416083"/>
                </a:cubicBezTo>
                <a:lnTo>
                  <a:pt x="3805020" y="156275"/>
                </a:lnTo>
                <a:lnTo>
                  <a:pt x="3792394" y="264984"/>
                </a:lnTo>
                <a:cubicBezTo>
                  <a:pt x="3782860" y="331868"/>
                  <a:pt x="3779481" y="395869"/>
                  <a:pt x="3791404" y="454259"/>
                </a:cubicBezTo>
                <a:cubicBezTo>
                  <a:pt x="3804873" y="454970"/>
                  <a:pt x="3818510" y="452481"/>
                  <a:pt x="3828817" y="456234"/>
                </a:cubicBezTo>
                <a:cubicBezTo>
                  <a:pt x="3841948" y="463345"/>
                  <a:pt x="3854909" y="473656"/>
                  <a:pt x="3867895" y="455089"/>
                </a:cubicBezTo>
                <a:cubicBezTo>
                  <a:pt x="3879215" y="439642"/>
                  <a:pt x="3889377" y="417716"/>
                  <a:pt x="3901205" y="392669"/>
                </a:cubicBezTo>
                <a:cubicBezTo>
                  <a:pt x="3910014" y="396342"/>
                  <a:pt x="3920152" y="403297"/>
                  <a:pt x="3928962" y="406971"/>
                </a:cubicBezTo>
                <a:cubicBezTo>
                  <a:pt x="3930603" y="432729"/>
                  <a:pt x="3930918" y="455208"/>
                  <a:pt x="3931231" y="477686"/>
                </a:cubicBezTo>
                <a:cubicBezTo>
                  <a:pt x="3931376" y="503366"/>
                  <a:pt x="3928527" y="528887"/>
                  <a:pt x="3927006" y="557687"/>
                </a:cubicBezTo>
                <a:cubicBezTo>
                  <a:pt x="3961064" y="594783"/>
                  <a:pt x="3966205" y="611100"/>
                  <a:pt x="3966615" y="717016"/>
                </a:cubicBezTo>
                <a:cubicBezTo>
                  <a:pt x="3972601" y="717332"/>
                  <a:pt x="3980083" y="717727"/>
                  <a:pt x="3986239" y="714843"/>
                </a:cubicBezTo>
                <a:cubicBezTo>
                  <a:pt x="3992394" y="711959"/>
                  <a:pt x="3998886" y="702675"/>
                  <a:pt x="4001880" y="702833"/>
                </a:cubicBezTo>
                <a:cubicBezTo>
                  <a:pt x="4026645" y="716976"/>
                  <a:pt x="4044795" y="685846"/>
                  <a:pt x="4065433" y="664473"/>
                </a:cubicBezTo>
                <a:lnTo>
                  <a:pt x="4067573" y="661356"/>
                </a:lnTo>
                <a:lnTo>
                  <a:pt x="4103676" y="738645"/>
                </a:lnTo>
                <a:cubicBezTo>
                  <a:pt x="4129863" y="797560"/>
                  <a:pt x="4148193" y="866521"/>
                  <a:pt x="4144889" y="929107"/>
                </a:cubicBezTo>
                <a:cubicBezTo>
                  <a:pt x="4130567" y="1200323"/>
                  <a:pt x="4167647" y="1469019"/>
                  <a:pt x="4182814" y="1736560"/>
                </a:cubicBezTo>
                <a:cubicBezTo>
                  <a:pt x="4199636" y="1972807"/>
                  <a:pt x="4209153" y="2208667"/>
                  <a:pt x="4211093" y="2449359"/>
                </a:cubicBezTo>
                <a:cubicBezTo>
                  <a:pt x="4209727" y="2752637"/>
                  <a:pt x="4208361" y="3055915"/>
                  <a:pt x="4192112" y="3363639"/>
                </a:cubicBezTo>
                <a:cubicBezTo>
                  <a:pt x="4179443" y="3603559"/>
                  <a:pt x="4152168" y="3842708"/>
                  <a:pt x="4117589" y="4081469"/>
                </a:cubicBezTo>
                <a:cubicBezTo>
                  <a:pt x="4104775" y="4185396"/>
                  <a:pt x="4063025" y="4282567"/>
                  <a:pt x="4043185" y="4380893"/>
                </a:cubicBezTo>
                <a:cubicBezTo>
                  <a:pt x="4023621" y="4474004"/>
                  <a:pt x="4018939" y="4562668"/>
                  <a:pt x="4006678" y="4656165"/>
                </a:cubicBezTo>
                <a:cubicBezTo>
                  <a:pt x="3993867" y="4760092"/>
                  <a:pt x="3951841" y="4862476"/>
                  <a:pt x="3887903" y="4963704"/>
                </a:cubicBezTo>
                <a:cubicBezTo>
                  <a:pt x="3823691" y="5070148"/>
                  <a:pt x="3795446" y="5188951"/>
                  <a:pt x="3745567" y="5301380"/>
                </a:cubicBezTo>
                <a:cubicBezTo>
                  <a:pt x="3732821" y="5334703"/>
                  <a:pt x="3720144" y="5366723"/>
                  <a:pt x="3706417" y="5401302"/>
                </a:cubicBezTo>
                <a:lnTo>
                  <a:pt x="3690435" y="5441836"/>
                </a:lnTo>
                <a:lnTo>
                  <a:pt x="3691552" y="5457000"/>
                </a:lnTo>
                <a:cubicBezTo>
                  <a:pt x="3693459" y="5488753"/>
                  <a:pt x="3694731" y="5520643"/>
                  <a:pt x="3694731" y="5552806"/>
                </a:cubicBezTo>
                <a:cubicBezTo>
                  <a:pt x="3694731" y="5602957"/>
                  <a:pt x="3689644" y="5653109"/>
                  <a:pt x="3682013" y="5703261"/>
                </a:cubicBezTo>
                <a:cubicBezTo>
                  <a:pt x="3679469" y="5725066"/>
                  <a:pt x="3666752" y="5745781"/>
                  <a:pt x="3661664" y="5766496"/>
                </a:cubicBezTo>
                <a:cubicBezTo>
                  <a:pt x="3656577" y="5786120"/>
                  <a:pt x="3656577" y="5804655"/>
                  <a:pt x="3654034" y="5824279"/>
                </a:cubicBezTo>
                <a:cubicBezTo>
                  <a:pt x="3651490" y="5846084"/>
                  <a:pt x="3638773" y="5867890"/>
                  <a:pt x="3618424" y="5889695"/>
                </a:cubicBezTo>
                <a:cubicBezTo>
                  <a:pt x="3598076" y="5912590"/>
                  <a:pt x="3590445" y="5937666"/>
                  <a:pt x="3575184" y="5961652"/>
                </a:cubicBezTo>
                <a:cubicBezTo>
                  <a:pt x="3567553" y="5975825"/>
                  <a:pt x="3559922" y="5988908"/>
                  <a:pt x="3549748" y="6007442"/>
                </a:cubicBezTo>
                <a:cubicBezTo>
                  <a:pt x="3542117" y="6000901"/>
                  <a:pt x="3537030" y="5996540"/>
                  <a:pt x="3531943" y="5991088"/>
                </a:cubicBezTo>
                <a:cubicBezTo>
                  <a:pt x="3506508" y="5992179"/>
                  <a:pt x="3481072" y="5993269"/>
                  <a:pt x="3455636" y="5995449"/>
                </a:cubicBezTo>
                <a:cubicBezTo>
                  <a:pt x="3455636" y="5988908"/>
                  <a:pt x="3455636" y="5981276"/>
                  <a:pt x="3455636" y="5974735"/>
                </a:cubicBezTo>
                <a:cubicBezTo>
                  <a:pt x="3455636" y="5968193"/>
                  <a:pt x="3453093" y="5961651"/>
                  <a:pt x="3432744" y="5961651"/>
                </a:cubicBezTo>
                <a:cubicBezTo>
                  <a:pt x="3412396" y="5961651"/>
                  <a:pt x="3404765" y="5968193"/>
                  <a:pt x="3402222" y="5975825"/>
                </a:cubicBezTo>
                <a:cubicBezTo>
                  <a:pt x="3402222" y="5988908"/>
                  <a:pt x="3399678" y="6003081"/>
                  <a:pt x="3397135" y="6020525"/>
                </a:cubicBezTo>
                <a:cubicBezTo>
                  <a:pt x="3384417" y="6013984"/>
                  <a:pt x="3376786" y="6011803"/>
                  <a:pt x="3369155" y="6006352"/>
                </a:cubicBezTo>
                <a:cubicBezTo>
                  <a:pt x="3358981" y="6009623"/>
                  <a:pt x="3348807" y="6012894"/>
                  <a:pt x="3341176" y="6016164"/>
                </a:cubicBezTo>
                <a:cubicBezTo>
                  <a:pt x="3318284" y="6030337"/>
                  <a:pt x="3297935" y="6036879"/>
                  <a:pt x="3267413" y="6030337"/>
                </a:cubicBezTo>
                <a:cubicBezTo>
                  <a:pt x="3224172" y="6021616"/>
                  <a:pt x="3196193" y="6031428"/>
                  <a:pt x="3168214" y="6041240"/>
                </a:cubicBezTo>
                <a:cubicBezTo>
                  <a:pt x="3147866" y="6048872"/>
                  <a:pt x="3130060" y="6054323"/>
                  <a:pt x="3104625" y="6048872"/>
                </a:cubicBezTo>
                <a:cubicBezTo>
                  <a:pt x="3076646" y="6063045"/>
                  <a:pt x="3061385" y="6078309"/>
                  <a:pt x="3056297" y="6094663"/>
                </a:cubicBezTo>
                <a:cubicBezTo>
                  <a:pt x="3053754" y="6108836"/>
                  <a:pt x="3048667" y="6123009"/>
                  <a:pt x="3043580" y="6138273"/>
                </a:cubicBezTo>
                <a:cubicBezTo>
                  <a:pt x="3041036" y="6139363"/>
                  <a:pt x="3041036" y="6140453"/>
                  <a:pt x="3041036" y="6141544"/>
                </a:cubicBezTo>
                <a:cubicBezTo>
                  <a:pt x="3033406" y="6151356"/>
                  <a:pt x="3033405" y="6165529"/>
                  <a:pt x="3005426" y="6166620"/>
                </a:cubicBezTo>
                <a:cubicBezTo>
                  <a:pt x="2977447" y="6167710"/>
                  <a:pt x="2964729" y="6155717"/>
                  <a:pt x="2957098" y="6145905"/>
                </a:cubicBezTo>
                <a:cubicBezTo>
                  <a:pt x="2954555" y="6144814"/>
                  <a:pt x="2952011" y="6143724"/>
                  <a:pt x="2946924" y="6142634"/>
                </a:cubicBezTo>
                <a:cubicBezTo>
                  <a:pt x="2929119" y="6145905"/>
                  <a:pt x="2916402" y="6154627"/>
                  <a:pt x="2888422" y="6156807"/>
                </a:cubicBezTo>
                <a:cubicBezTo>
                  <a:pt x="2873161" y="6157898"/>
                  <a:pt x="2850269" y="6168800"/>
                  <a:pt x="2850269" y="6179702"/>
                </a:cubicBezTo>
                <a:cubicBezTo>
                  <a:pt x="2850269" y="6186244"/>
                  <a:pt x="2847725" y="6191695"/>
                  <a:pt x="2847725" y="6197147"/>
                </a:cubicBezTo>
                <a:cubicBezTo>
                  <a:pt x="2845182" y="6213501"/>
                  <a:pt x="2842638" y="6229854"/>
                  <a:pt x="2801941" y="6238576"/>
                </a:cubicBezTo>
                <a:cubicBezTo>
                  <a:pt x="2768875" y="6246208"/>
                  <a:pt x="2740896" y="6257111"/>
                  <a:pt x="2697656" y="6252750"/>
                </a:cubicBezTo>
                <a:cubicBezTo>
                  <a:pt x="2692568" y="6252749"/>
                  <a:pt x="2682394" y="6256020"/>
                  <a:pt x="2672220" y="6257111"/>
                </a:cubicBezTo>
                <a:cubicBezTo>
                  <a:pt x="2662045" y="6258201"/>
                  <a:pt x="2649328" y="6258201"/>
                  <a:pt x="2639153" y="6258201"/>
                </a:cubicBezTo>
                <a:cubicBezTo>
                  <a:pt x="2628979" y="6222222"/>
                  <a:pt x="2618805" y="6216771"/>
                  <a:pt x="2557760" y="6204778"/>
                </a:cubicBezTo>
                <a:cubicBezTo>
                  <a:pt x="2557760" y="6194966"/>
                  <a:pt x="2560304" y="6186244"/>
                  <a:pt x="2557760" y="6177522"/>
                </a:cubicBezTo>
                <a:cubicBezTo>
                  <a:pt x="2555216" y="6169890"/>
                  <a:pt x="2552672" y="6162258"/>
                  <a:pt x="2547585" y="6153536"/>
                </a:cubicBezTo>
                <a:cubicBezTo>
                  <a:pt x="2532324" y="6152446"/>
                  <a:pt x="2514519" y="6150265"/>
                  <a:pt x="2499258" y="6149176"/>
                </a:cubicBezTo>
                <a:cubicBezTo>
                  <a:pt x="2481453" y="6157897"/>
                  <a:pt x="2466191" y="6165529"/>
                  <a:pt x="2448387" y="6170980"/>
                </a:cubicBezTo>
                <a:cubicBezTo>
                  <a:pt x="2428038" y="6177522"/>
                  <a:pt x="2405146" y="6174251"/>
                  <a:pt x="2382254" y="6172071"/>
                </a:cubicBezTo>
                <a:cubicBezTo>
                  <a:pt x="2364449" y="6170980"/>
                  <a:pt x="2341557" y="6172070"/>
                  <a:pt x="2318665" y="6172071"/>
                </a:cubicBezTo>
                <a:cubicBezTo>
                  <a:pt x="2293229" y="6152446"/>
                  <a:pt x="2293229" y="6130641"/>
                  <a:pt x="2303403" y="6107746"/>
                </a:cubicBezTo>
                <a:cubicBezTo>
                  <a:pt x="2311034" y="6089211"/>
                  <a:pt x="2316121" y="6069587"/>
                  <a:pt x="2321209" y="6051053"/>
                </a:cubicBezTo>
                <a:cubicBezTo>
                  <a:pt x="2328839" y="6028157"/>
                  <a:pt x="2308491" y="6007442"/>
                  <a:pt x="2298316" y="5985637"/>
                </a:cubicBezTo>
                <a:cubicBezTo>
                  <a:pt x="2288142" y="5964922"/>
                  <a:pt x="2277968" y="5945298"/>
                  <a:pt x="2285599" y="5924583"/>
                </a:cubicBezTo>
                <a:cubicBezTo>
                  <a:pt x="2288142" y="5919131"/>
                  <a:pt x="2285599" y="5914770"/>
                  <a:pt x="2283055" y="5909320"/>
                </a:cubicBezTo>
                <a:cubicBezTo>
                  <a:pt x="2283055" y="5906049"/>
                  <a:pt x="2277968" y="5901688"/>
                  <a:pt x="2280512" y="5897327"/>
                </a:cubicBezTo>
                <a:cubicBezTo>
                  <a:pt x="2290686" y="5877702"/>
                  <a:pt x="2293229" y="5858077"/>
                  <a:pt x="2285599" y="5837362"/>
                </a:cubicBezTo>
                <a:cubicBezTo>
                  <a:pt x="2283055" y="5822099"/>
                  <a:pt x="2288142" y="5805745"/>
                  <a:pt x="2288142" y="5790481"/>
                </a:cubicBezTo>
                <a:cubicBezTo>
                  <a:pt x="2290686" y="5776308"/>
                  <a:pt x="2295773" y="5763225"/>
                  <a:pt x="2298316" y="5744691"/>
                </a:cubicBezTo>
                <a:lnTo>
                  <a:pt x="2286007" y="5732154"/>
                </a:lnTo>
                <a:lnTo>
                  <a:pt x="2272759" y="5747938"/>
                </a:lnTo>
                <a:cubicBezTo>
                  <a:pt x="2248008" y="5783242"/>
                  <a:pt x="2231404" y="5820284"/>
                  <a:pt x="2222035" y="5859016"/>
                </a:cubicBezTo>
                <a:cubicBezTo>
                  <a:pt x="2211151" y="5926434"/>
                  <a:pt x="2192964" y="5993466"/>
                  <a:pt x="2174501" y="6065714"/>
                </a:cubicBezTo>
                <a:cubicBezTo>
                  <a:pt x="2166923" y="6070543"/>
                  <a:pt x="2166647" y="6075759"/>
                  <a:pt x="2166372" y="6080976"/>
                </a:cubicBezTo>
                <a:cubicBezTo>
                  <a:pt x="2141983" y="6126758"/>
                  <a:pt x="2138402" y="6194562"/>
                  <a:pt x="2057786" y="6195535"/>
                </a:cubicBezTo>
                <a:cubicBezTo>
                  <a:pt x="1977172" y="6196510"/>
                  <a:pt x="1943682" y="6137208"/>
                  <a:pt x="1924250" y="6089111"/>
                </a:cubicBezTo>
                <a:cubicBezTo>
                  <a:pt x="1917223" y="6083510"/>
                  <a:pt x="1910194" y="6077908"/>
                  <a:pt x="1895863" y="6071922"/>
                </a:cubicBezTo>
                <a:cubicBezTo>
                  <a:pt x="1869887" y="6078395"/>
                  <a:pt x="1847220" y="6091582"/>
                  <a:pt x="1820934" y="6103923"/>
                </a:cubicBezTo>
                <a:lnTo>
                  <a:pt x="1800567" y="6111942"/>
                </a:lnTo>
                <a:lnTo>
                  <a:pt x="1803483" y="6009976"/>
                </a:lnTo>
                <a:cubicBezTo>
                  <a:pt x="1805510" y="5971576"/>
                  <a:pt x="1803217" y="5929739"/>
                  <a:pt x="1799090" y="5894222"/>
                </a:cubicBezTo>
                <a:cubicBezTo>
                  <a:pt x="1792476" y="5848948"/>
                  <a:pt x="1786202" y="5797274"/>
                  <a:pt x="1787070" y="5752395"/>
                </a:cubicBezTo>
                <a:cubicBezTo>
                  <a:pt x="1787239" y="5749195"/>
                  <a:pt x="1787577" y="5742794"/>
                  <a:pt x="1786250" y="5739516"/>
                </a:cubicBezTo>
                <a:cubicBezTo>
                  <a:pt x="1771622" y="5732326"/>
                  <a:pt x="1774471" y="5706804"/>
                  <a:pt x="1778477" y="5687762"/>
                </a:cubicBezTo>
                <a:cubicBezTo>
                  <a:pt x="1789339" y="5624157"/>
                  <a:pt x="1782074" y="5562805"/>
                  <a:pt x="1777633" y="5504809"/>
                </a:cubicBezTo>
                <a:cubicBezTo>
                  <a:pt x="1775992" y="5479052"/>
                  <a:pt x="1772854" y="5453214"/>
                  <a:pt x="1769716" y="5427377"/>
                </a:cubicBezTo>
                <a:cubicBezTo>
                  <a:pt x="1766554" y="5430418"/>
                  <a:pt x="1765058" y="5430339"/>
                  <a:pt x="1763562" y="5430260"/>
                </a:cubicBezTo>
                <a:cubicBezTo>
                  <a:pt x="1752845" y="5519545"/>
                  <a:pt x="1742127" y="5608829"/>
                  <a:pt x="1731072" y="5704513"/>
                </a:cubicBezTo>
                <a:cubicBezTo>
                  <a:pt x="1726244" y="5710677"/>
                  <a:pt x="1718255" y="5719881"/>
                  <a:pt x="1714924" y="5726122"/>
                </a:cubicBezTo>
                <a:cubicBezTo>
                  <a:pt x="1711738" y="5758044"/>
                  <a:pt x="1710387" y="5783644"/>
                  <a:pt x="1707707" y="5805966"/>
                </a:cubicBezTo>
                <a:cubicBezTo>
                  <a:pt x="1706693" y="5825165"/>
                  <a:pt x="1699863" y="5840850"/>
                  <a:pt x="1699018" y="5856849"/>
                </a:cubicBezTo>
                <a:cubicBezTo>
                  <a:pt x="1693973" y="5923971"/>
                  <a:pt x="1693417" y="5991329"/>
                  <a:pt x="1686876" y="6058370"/>
                </a:cubicBezTo>
                <a:cubicBezTo>
                  <a:pt x="1685445" y="6078351"/>
                  <a:pt x="1685627" y="6098016"/>
                  <a:pt x="1686540" y="6117568"/>
                </a:cubicBezTo>
                <a:lnTo>
                  <a:pt x="1688161" y="6140927"/>
                </a:lnTo>
                <a:lnTo>
                  <a:pt x="1688062" y="6140955"/>
                </a:lnTo>
                <a:lnTo>
                  <a:pt x="1661150" y="6157932"/>
                </a:lnTo>
                <a:lnTo>
                  <a:pt x="1660542" y="6130786"/>
                </a:lnTo>
                <a:cubicBezTo>
                  <a:pt x="1658587" y="6082548"/>
                  <a:pt x="1651805" y="6040474"/>
                  <a:pt x="1630709" y="6013689"/>
                </a:cubicBezTo>
                <a:cubicBezTo>
                  <a:pt x="1628029" y="6036009"/>
                  <a:pt x="1626846" y="6058410"/>
                  <a:pt x="1627329" y="6077688"/>
                </a:cubicBezTo>
                <a:cubicBezTo>
                  <a:pt x="1627474" y="6103368"/>
                  <a:pt x="1628947" y="6132326"/>
                  <a:pt x="1627595" y="6157926"/>
                </a:cubicBezTo>
                <a:cubicBezTo>
                  <a:pt x="1627172" y="6165926"/>
                  <a:pt x="1625169" y="6175448"/>
                  <a:pt x="1623603" y="6183788"/>
                </a:cubicBezTo>
                <a:lnTo>
                  <a:pt x="1622719" y="6195929"/>
                </a:lnTo>
                <a:lnTo>
                  <a:pt x="1621944" y="6196793"/>
                </a:lnTo>
                <a:cubicBezTo>
                  <a:pt x="1614447" y="6208736"/>
                  <a:pt x="1609650" y="6221558"/>
                  <a:pt x="1608962" y="6234598"/>
                </a:cubicBezTo>
                <a:cubicBezTo>
                  <a:pt x="1608136" y="6250245"/>
                  <a:pt x="1605553" y="6264492"/>
                  <a:pt x="1603003" y="6278087"/>
                </a:cubicBezTo>
                <a:lnTo>
                  <a:pt x="1598355" y="6310073"/>
                </a:lnTo>
                <a:lnTo>
                  <a:pt x="1580986" y="6017482"/>
                </a:lnTo>
                <a:cubicBezTo>
                  <a:pt x="1578862" y="5972444"/>
                  <a:pt x="1578573" y="5921087"/>
                  <a:pt x="1554145" y="5900542"/>
                </a:cubicBezTo>
                <a:cubicBezTo>
                  <a:pt x="1551322" y="5897184"/>
                  <a:pt x="1549004" y="5884226"/>
                  <a:pt x="1545191" y="5871189"/>
                </a:cubicBezTo>
                <a:cubicBezTo>
                  <a:pt x="1543163" y="5909589"/>
                  <a:pt x="1541304" y="5944789"/>
                  <a:pt x="1539615" y="5976789"/>
                </a:cubicBezTo>
                <a:cubicBezTo>
                  <a:pt x="1539277" y="5983190"/>
                  <a:pt x="1538939" y="5989589"/>
                  <a:pt x="1538601" y="5995989"/>
                </a:cubicBezTo>
                <a:cubicBezTo>
                  <a:pt x="1531071" y="6053353"/>
                  <a:pt x="1505943" y="6074488"/>
                  <a:pt x="1486851" y="6038182"/>
                </a:cubicBezTo>
                <a:cubicBezTo>
                  <a:pt x="1467759" y="6001875"/>
                  <a:pt x="1449004" y="5959168"/>
                  <a:pt x="1427426" y="5913106"/>
                </a:cubicBezTo>
                <a:cubicBezTo>
                  <a:pt x="1416781" y="5915751"/>
                  <a:pt x="1401647" y="5918161"/>
                  <a:pt x="1384848" y="5923692"/>
                </a:cubicBezTo>
                <a:cubicBezTo>
                  <a:pt x="1379972" y="5987613"/>
                  <a:pt x="1375433" y="6045135"/>
                  <a:pt x="1370895" y="6102656"/>
                </a:cubicBezTo>
                <a:cubicBezTo>
                  <a:pt x="1367733" y="6105697"/>
                  <a:pt x="1366068" y="6108819"/>
                  <a:pt x="1363076" y="6108660"/>
                </a:cubicBezTo>
                <a:cubicBezTo>
                  <a:pt x="1357765" y="6095544"/>
                  <a:pt x="1350958" y="6082349"/>
                  <a:pt x="1342824" y="6065875"/>
                </a:cubicBezTo>
                <a:cubicBezTo>
                  <a:pt x="1342632" y="6097955"/>
                  <a:pt x="1344104" y="6126912"/>
                  <a:pt x="1343741" y="6162191"/>
                </a:cubicBezTo>
                <a:cubicBezTo>
                  <a:pt x="1329283" y="6151802"/>
                  <a:pt x="1323973" y="6138685"/>
                  <a:pt x="1322332" y="6112927"/>
                </a:cubicBezTo>
                <a:cubicBezTo>
                  <a:pt x="1321028" y="6080769"/>
                  <a:pt x="1318229" y="6048531"/>
                  <a:pt x="1313764" y="6019415"/>
                </a:cubicBezTo>
                <a:cubicBezTo>
                  <a:pt x="1303529" y="5929025"/>
                  <a:pt x="1290134" y="5841677"/>
                  <a:pt x="1281396" y="5751365"/>
                </a:cubicBezTo>
                <a:cubicBezTo>
                  <a:pt x="1274807" y="5677212"/>
                  <a:pt x="1256898" y="5618506"/>
                  <a:pt x="1242319" y="5553557"/>
                </a:cubicBezTo>
                <a:cubicBezTo>
                  <a:pt x="1231215" y="5508045"/>
                  <a:pt x="1209275" y="5497260"/>
                  <a:pt x="1184486" y="5511996"/>
                </a:cubicBezTo>
                <a:cubicBezTo>
                  <a:pt x="1184969" y="5531276"/>
                  <a:pt x="1188106" y="5557113"/>
                  <a:pt x="1183280" y="5563275"/>
                </a:cubicBezTo>
                <a:cubicBezTo>
                  <a:pt x="1168121" y="5594564"/>
                  <a:pt x="1173913" y="5626960"/>
                  <a:pt x="1175217" y="5659117"/>
                </a:cubicBezTo>
                <a:cubicBezTo>
                  <a:pt x="1176376" y="5665596"/>
                  <a:pt x="1172876" y="5675039"/>
                  <a:pt x="1172200" y="5687838"/>
                </a:cubicBezTo>
                <a:cubicBezTo>
                  <a:pt x="1161893" y="5684086"/>
                  <a:pt x="1153083" y="5680412"/>
                  <a:pt x="1145769" y="5676816"/>
                </a:cubicBezTo>
                <a:cubicBezTo>
                  <a:pt x="1127787" y="5704748"/>
                  <a:pt x="1120111" y="5736431"/>
                  <a:pt x="1123901" y="5778347"/>
                </a:cubicBezTo>
                <a:cubicBezTo>
                  <a:pt x="1125711" y="5800905"/>
                  <a:pt x="1118374" y="5826189"/>
                  <a:pt x="1115694" y="5848510"/>
                </a:cubicBezTo>
                <a:cubicBezTo>
                  <a:pt x="1113014" y="5870832"/>
                  <a:pt x="1105508" y="5899315"/>
                  <a:pt x="1109153" y="5915553"/>
                </a:cubicBezTo>
                <a:cubicBezTo>
                  <a:pt x="1115284" y="5941547"/>
                  <a:pt x="1107607" y="5973231"/>
                  <a:pt x="1104445" y="5976274"/>
                </a:cubicBezTo>
                <a:cubicBezTo>
                  <a:pt x="1086633" y="6001005"/>
                  <a:pt x="1090929" y="6033321"/>
                  <a:pt x="1089408" y="6062120"/>
                </a:cubicBezTo>
                <a:cubicBezTo>
                  <a:pt x="1088707" y="6103799"/>
                  <a:pt x="1089335" y="6148758"/>
                  <a:pt x="1089794" y="6196916"/>
                </a:cubicBezTo>
                <a:lnTo>
                  <a:pt x="1071297" y="6222801"/>
                </a:lnTo>
                <a:lnTo>
                  <a:pt x="1069059" y="6204762"/>
                </a:lnTo>
                <a:cubicBezTo>
                  <a:pt x="1066772" y="6180573"/>
                  <a:pt x="1065420" y="6156436"/>
                  <a:pt x="1065855" y="6133996"/>
                </a:cubicBezTo>
                <a:cubicBezTo>
                  <a:pt x="1066024" y="6130797"/>
                  <a:pt x="1066362" y="6124396"/>
                  <a:pt x="1065034" y="6121117"/>
                </a:cubicBezTo>
                <a:cubicBezTo>
                  <a:pt x="1050407" y="6113927"/>
                  <a:pt x="1053255" y="6088406"/>
                  <a:pt x="1057263" y="6069363"/>
                </a:cubicBezTo>
                <a:cubicBezTo>
                  <a:pt x="1068124" y="6005759"/>
                  <a:pt x="1060859" y="5944406"/>
                  <a:pt x="1056418" y="5886410"/>
                </a:cubicBezTo>
                <a:cubicBezTo>
                  <a:pt x="1054777" y="5860653"/>
                  <a:pt x="1051639" y="5834816"/>
                  <a:pt x="1048501" y="5808978"/>
                </a:cubicBezTo>
                <a:cubicBezTo>
                  <a:pt x="1045339" y="5812020"/>
                  <a:pt x="1043843" y="5811941"/>
                  <a:pt x="1042346" y="5811862"/>
                </a:cubicBezTo>
                <a:cubicBezTo>
                  <a:pt x="1031630" y="5901147"/>
                  <a:pt x="1020912" y="5990431"/>
                  <a:pt x="1009857" y="6086114"/>
                </a:cubicBezTo>
                <a:cubicBezTo>
                  <a:pt x="1005029" y="6092278"/>
                  <a:pt x="997040" y="6101482"/>
                  <a:pt x="993709" y="6107724"/>
                </a:cubicBezTo>
                <a:cubicBezTo>
                  <a:pt x="990523" y="6139645"/>
                  <a:pt x="989172" y="6165245"/>
                  <a:pt x="986492" y="6187567"/>
                </a:cubicBezTo>
                <a:cubicBezTo>
                  <a:pt x="985478" y="6206766"/>
                  <a:pt x="978648" y="6222451"/>
                  <a:pt x="977803" y="6238451"/>
                </a:cubicBezTo>
                <a:cubicBezTo>
                  <a:pt x="972757" y="6305572"/>
                  <a:pt x="972202" y="6372930"/>
                  <a:pt x="965661" y="6439972"/>
                </a:cubicBezTo>
                <a:lnTo>
                  <a:pt x="965439" y="6479038"/>
                </a:lnTo>
                <a:lnTo>
                  <a:pt x="964260" y="6472363"/>
                </a:lnTo>
                <a:cubicBezTo>
                  <a:pt x="947997" y="6416260"/>
                  <a:pt x="921262" y="6385101"/>
                  <a:pt x="866967" y="6355757"/>
                </a:cubicBezTo>
                <a:lnTo>
                  <a:pt x="856146" y="6350593"/>
                </a:lnTo>
                <a:lnTo>
                  <a:pt x="854714" y="6331429"/>
                </a:lnTo>
                <a:cubicBezTo>
                  <a:pt x="851323" y="6310391"/>
                  <a:pt x="845144" y="6292416"/>
                  <a:pt x="832930" y="6282143"/>
                </a:cubicBezTo>
                <a:cubicBezTo>
                  <a:pt x="830106" y="6278786"/>
                  <a:pt x="827789" y="6265828"/>
                  <a:pt x="823976" y="6252790"/>
                </a:cubicBezTo>
                <a:lnTo>
                  <a:pt x="819725" y="6333287"/>
                </a:lnTo>
                <a:lnTo>
                  <a:pt x="762717" y="6310208"/>
                </a:lnTo>
                <a:cubicBezTo>
                  <a:pt x="765195" y="6263267"/>
                  <a:pt x="774701" y="6221928"/>
                  <a:pt x="769602" y="6179818"/>
                </a:cubicBezTo>
                <a:cubicBezTo>
                  <a:pt x="764226" y="6142922"/>
                  <a:pt x="758849" y="6106027"/>
                  <a:pt x="746444" y="6063531"/>
                </a:cubicBezTo>
                <a:cubicBezTo>
                  <a:pt x="702899" y="6056001"/>
                  <a:pt x="652325" y="6042869"/>
                  <a:pt x="608779" y="6035341"/>
                </a:cubicBezTo>
                <a:lnTo>
                  <a:pt x="551044" y="6076435"/>
                </a:lnTo>
                <a:lnTo>
                  <a:pt x="543638" y="6030611"/>
                </a:lnTo>
                <a:cubicBezTo>
                  <a:pt x="536515" y="5998546"/>
                  <a:pt x="528393" y="5967633"/>
                  <a:pt x="521104" y="5935158"/>
                </a:cubicBezTo>
                <a:cubicBezTo>
                  <a:pt x="510000" y="5889646"/>
                  <a:pt x="488059" y="5878861"/>
                  <a:pt x="463271" y="5893598"/>
                </a:cubicBezTo>
                <a:cubicBezTo>
                  <a:pt x="463753" y="5912877"/>
                  <a:pt x="466891" y="5938714"/>
                  <a:pt x="462063" y="5944876"/>
                </a:cubicBezTo>
                <a:cubicBezTo>
                  <a:pt x="446905" y="5976166"/>
                  <a:pt x="452698" y="6008561"/>
                  <a:pt x="454001" y="6040719"/>
                </a:cubicBezTo>
                <a:cubicBezTo>
                  <a:pt x="455160" y="6047198"/>
                  <a:pt x="451661" y="6056640"/>
                  <a:pt x="450985" y="6069439"/>
                </a:cubicBezTo>
                <a:cubicBezTo>
                  <a:pt x="440678" y="6065687"/>
                  <a:pt x="431868" y="6062013"/>
                  <a:pt x="424554" y="6058417"/>
                </a:cubicBezTo>
                <a:cubicBezTo>
                  <a:pt x="415563" y="6072383"/>
                  <a:pt x="409148" y="6087287"/>
                  <a:pt x="405455" y="6103939"/>
                </a:cubicBezTo>
                <a:lnTo>
                  <a:pt x="403691" y="6139628"/>
                </a:lnTo>
                <a:lnTo>
                  <a:pt x="364027" y="6145327"/>
                </a:lnTo>
                <a:cubicBezTo>
                  <a:pt x="332143" y="6142335"/>
                  <a:pt x="299622" y="6134080"/>
                  <a:pt x="267031" y="6127128"/>
                </a:cubicBezTo>
                <a:cubicBezTo>
                  <a:pt x="216179" y="6119213"/>
                  <a:pt x="150173" y="6120957"/>
                  <a:pt x="84441" y="6117487"/>
                </a:cubicBezTo>
                <a:cubicBezTo>
                  <a:pt x="16361" y="6019750"/>
                  <a:pt x="21869" y="5915436"/>
                  <a:pt x="56867" y="5807450"/>
                </a:cubicBezTo>
                <a:cubicBezTo>
                  <a:pt x="83459" y="5719941"/>
                  <a:pt x="103023" y="5626832"/>
                  <a:pt x="122314" y="5538937"/>
                </a:cubicBezTo>
                <a:cubicBezTo>
                  <a:pt x="150009" y="5430564"/>
                  <a:pt x="96811" y="5328383"/>
                  <a:pt x="73106" y="5222527"/>
                </a:cubicBezTo>
                <a:cubicBezTo>
                  <a:pt x="49124" y="5121886"/>
                  <a:pt x="24867" y="5026462"/>
                  <a:pt x="52010" y="4928521"/>
                </a:cubicBezTo>
                <a:cubicBezTo>
                  <a:pt x="60691" y="4902829"/>
                  <a:pt x="54489" y="4881581"/>
                  <a:pt x="48562" y="4855117"/>
                </a:cubicBezTo>
                <a:cubicBezTo>
                  <a:pt x="49388" y="4839471"/>
                  <a:pt x="35883" y="4817837"/>
                  <a:pt x="44289" y="4797360"/>
                </a:cubicBezTo>
                <a:cubicBezTo>
                  <a:pt x="78459" y="4705020"/>
                  <a:pt x="90720" y="4611525"/>
                  <a:pt x="74042" y="4511270"/>
                </a:cubicBezTo>
                <a:cubicBezTo>
                  <a:pt x="70594" y="4437866"/>
                  <a:pt x="89333" y="4360402"/>
                  <a:pt x="93189" y="4287383"/>
                </a:cubicBezTo>
                <a:cubicBezTo>
                  <a:pt x="104072" y="4219965"/>
                  <a:pt x="121984" y="4158149"/>
                  <a:pt x="133970" y="4069869"/>
                </a:cubicBezTo>
                <a:cubicBezTo>
                  <a:pt x="65341" y="3982562"/>
                  <a:pt x="85456" y="3879021"/>
                  <a:pt x="142915" y="3761761"/>
                </a:cubicBezTo>
                <a:cubicBezTo>
                  <a:pt x="175985" y="3690284"/>
                  <a:pt x="158481" y="3605677"/>
                  <a:pt x="162612" y="3527441"/>
                </a:cubicBezTo>
                <a:cubicBezTo>
                  <a:pt x="165641" y="3470069"/>
                  <a:pt x="154338" y="3406711"/>
                  <a:pt x="171975" y="3350109"/>
                </a:cubicBezTo>
                <a:cubicBezTo>
                  <a:pt x="206972" y="3242124"/>
                  <a:pt x="190845" y="3131438"/>
                  <a:pt x="174994" y="3015538"/>
                </a:cubicBezTo>
                <a:cubicBezTo>
                  <a:pt x="152389" y="2888819"/>
                  <a:pt x="137364" y="2757270"/>
                  <a:pt x="122063" y="2630939"/>
                </a:cubicBezTo>
                <a:cubicBezTo>
                  <a:pt x="96560" y="2420384"/>
                  <a:pt x="78362" y="2210216"/>
                  <a:pt x="53136" y="1994447"/>
                </a:cubicBezTo>
                <a:cubicBezTo>
                  <a:pt x="44036" y="1889362"/>
                  <a:pt x="20331" y="1783507"/>
                  <a:pt x="3929" y="1678037"/>
                </a:cubicBezTo>
                <a:cubicBezTo>
                  <a:pt x="-2273" y="1656789"/>
                  <a:pt x="-1172" y="1635926"/>
                  <a:pt x="7509" y="1610234"/>
                </a:cubicBezTo>
                <a:cubicBezTo>
                  <a:pt x="139810" y="1878729"/>
                  <a:pt x="249925" y="2151282"/>
                  <a:pt x="330552" y="2427510"/>
                </a:cubicBezTo>
                <a:cubicBezTo>
                  <a:pt x="337854" y="2427896"/>
                  <a:pt x="345158" y="2428282"/>
                  <a:pt x="359765" y="2429053"/>
                </a:cubicBezTo>
                <a:cubicBezTo>
                  <a:pt x="360591" y="2413406"/>
                  <a:pt x="368997" y="2392929"/>
                  <a:pt x="362244" y="2382110"/>
                </a:cubicBezTo>
                <a:cubicBezTo>
                  <a:pt x="325032" y="2254622"/>
                  <a:pt x="280516" y="2126747"/>
                  <a:pt x="250608" y="1999643"/>
                </a:cubicBezTo>
                <a:cubicBezTo>
                  <a:pt x="232277" y="1930683"/>
                  <a:pt x="250465" y="1863651"/>
                  <a:pt x="246742" y="1795462"/>
                </a:cubicBezTo>
                <a:cubicBezTo>
                  <a:pt x="248670" y="1758953"/>
                  <a:pt x="258177" y="1717613"/>
                  <a:pt x="237642" y="1690378"/>
                </a:cubicBezTo>
                <a:cubicBezTo>
                  <a:pt x="182244" y="1629920"/>
                  <a:pt x="163914" y="1560960"/>
                  <a:pt x="174523" y="1498758"/>
                </a:cubicBezTo>
                <a:cubicBezTo>
                  <a:pt x="195463" y="1379570"/>
                  <a:pt x="216680" y="1255165"/>
                  <a:pt x="310657" y="1139833"/>
                </a:cubicBezTo>
                <a:cubicBezTo>
                  <a:pt x="563121" y="1351911"/>
                  <a:pt x="586144" y="1609407"/>
                  <a:pt x="676002" y="1849509"/>
                </a:cubicBezTo>
                <a:cubicBezTo>
                  <a:pt x="703971" y="1735923"/>
                  <a:pt x="658628" y="1623694"/>
                  <a:pt x="642501" y="1513008"/>
                </a:cubicBezTo>
                <a:cubicBezTo>
                  <a:pt x="626650" y="1397107"/>
                  <a:pt x="610798" y="1281205"/>
                  <a:pt x="587642" y="1164919"/>
                </a:cubicBezTo>
                <a:cubicBezTo>
                  <a:pt x="632841" y="1141154"/>
                  <a:pt x="670185" y="1127436"/>
                  <a:pt x="700226" y="1113331"/>
                </a:cubicBezTo>
                <a:cubicBezTo>
                  <a:pt x="689749" y="1034326"/>
                  <a:pt x="678998" y="960535"/>
                  <a:pt x="675274" y="892346"/>
                </a:cubicBezTo>
                <a:cubicBezTo>
                  <a:pt x="677753" y="845406"/>
                  <a:pt x="651292" y="791707"/>
                  <a:pt x="733837" y="754224"/>
                </a:cubicBezTo>
                <a:cubicBezTo>
                  <a:pt x="748719" y="749778"/>
                  <a:pt x="780687" y="699165"/>
                  <a:pt x="746372" y="655513"/>
                </a:cubicBezTo>
                <a:cubicBezTo>
                  <a:pt x="725839" y="628277"/>
                  <a:pt x="757532" y="582879"/>
                  <a:pt x="766763" y="546755"/>
                </a:cubicBezTo>
                <a:cubicBezTo>
                  <a:pt x="775995" y="510631"/>
                  <a:pt x="807412" y="470448"/>
                  <a:pt x="794733" y="433168"/>
                </a:cubicBezTo>
                <a:cubicBezTo>
                  <a:pt x="769099" y="363822"/>
                  <a:pt x="801067" y="313208"/>
                  <a:pt x="883885" y="270509"/>
                </a:cubicBezTo>
                <a:cubicBezTo>
                  <a:pt x="920128" y="277653"/>
                  <a:pt x="963674" y="285183"/>
                  <a:pt x="1014523" y="293097"/>
                </a:cubicBezTo>
                <a:cubicBezTo>
                  <a:pt x="1015625" y="272236"/>
                  <a:pt x="1031058" y="257359"/>
                  <a:pt x="1024305" y="246542"/>
                </a:cubicBezTo>
                <a:cubicBezTo>
                  <a:pt x="1012452" y="193614"/>
                  <a:pt x="978689" y="139530"/>
                  <a:pt x="1047175" y="90844"/>
                </a:cubicBezTo>
                <a:cubicBezTo>
                  <a:pt x="1069636" y="81571"/>
                  <a:pt x="1049929" y="38688"/>
                  <a:pt x="1044277" y="7009"/>
                </a:cubicBezTo>
                <a:cubicBezTo>
                  <a:pt x="1073836" y="2032"/>
                  <a:pt x="1102800" y="-361"/>
                  <a:pt x="1130588" y="43"/>
                </a:cubicBezTo>
                <a:close/>
              </a:path>
            </a:pathLst>
          </a:custGeom>
        </p:spPr>
      </p:pic>
      <p:pic>
        <p:nvPicPr>
          <p:cNvPr id="4" name="图片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65" y="1297459"/>
            <a:ext cx="4102444" cy="4312509"/>
          </a:xfrm>
          <a:prstGeom prst="rect">
            <a:avLst/>
          </a:prstGeom>
        </p:spPr>
      </p:pic>
    </p:spTree>
  </p:cSld>
  <p:clrMapOvr>
    <a:masterClrMapping/>
  </p:clrMapOvr>
  <p:transition spd="slow" advClick="0" advTm="5716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735835" y="160"/>
            <a:ext cx="54356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评价</a:t>
            </a:r>
            <a:r>
              <a:rPr lang="zh-CN" altLang="en-US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表格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8" name="图片占位符 2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127265" y="169925"/>
            <a:ext cx="1080000" cy="6479038"/>
          </a:xfrm>
          <a:custGeom>
            <a:avLst/>
            <a:gdLst>
              <a:gd name="connsiteX0" fmla="*/ 1130588 w 4211093"/>
              <a:gd name="connsiteY0" fmla="*/ 43 h 6479038"/>
              <a:gd name="connsiteX1" fmla="*/ 1333116 w 4211093"/>
              <a:gd name="connsiteY1" fmla="*/ 85022 h 6479038"/>
              <a:gd name="connsiteX2" fmla="*/ 1557335 w 4211093"/>
              <a:gd name="connsiteY2" fmla="*/ 415903 h 6479038"/>
              <a:gd name="connsiteX3" fmla="*/ 1760889 w 4211093"/>
              <a:gd name="connsiteY3" fmla="*/ 860757 h 6479038"/>
              <a:gd name="connsiteX4" fmla="*/ 1818634 w 4211093"/>
              <a:gd name="connsiteY4" fmla="*/ 1015482 h 6479038"/>
              <a:gd name="connsiteX5" fmla="*/ 1931360 w 4211093"/>
              <a:gd name="connsiteY5" fmla="*/ 1099887 h 6479038"/>
              <a:gd name="connsiteX6" fmla="*/ 1910409 w 4211093"/>
              <a:gd name="connsiteY6" fmla="*/ 941875 h 6479038"/>
              <a:gd name="connsiteX7" fmla="*/ 2016381 w 4211093"/>
              <a:gd name="connsiteY7" fmla="*/ 1015464 h 6479038"/>
              <a:gd name="connsiteX8" fmla="*/ 2053450 w 4211093"/>
              <a:gd name="connsiteY8" fmla="*/ 1006961 h 6479038"/>
              <a:gd name="connsiteX9" fmla="*/ 2090784 w 4211093"/>
              <a:gd name="connsiteY9" fmla="*/ 716040 h 6479038"/>
              <a:gd name="connsiteX10" fmla="*/ 2296386 w 4211093"/>
              <a:gd name="connsiteY10" fmla="*/ 705977 h 6479038"/>
              <a:gd name="connsiteX11" fmla="*/ 2607279 w 4211093"/>
              <a:gd name="connsiteY11" fmla="*/ 921139 h 6479038"/>
              <a:gd name="connsiteX12" fmla="*/ 2852152 w 4211093"/>
              <a:gd name="connsiteY12" fmla="*/ 860847 h 6479038"/>
              <a:gd name="connsiteX13" fmla="*/ 2853805 w 4211093"/>
              <a:gd name="connsiteY13" fmla="*/ 829553 h 6479038"/>
              <a:gd name="connsiteX14" fmla="*/ 2862893 w 4211093"/>
              <a:gd name="connsiteY14" fmla="*/ 657437 h 6479038"/>
              <a:gd name="connsiteX15" fmla="*/ 2911539 w 4211093"/>
              <a:gd name="connsiteY15" fmla="*/ 707077 h 6479038"/>
              <a:gd name="connsiteX16" fmla="*/ 3062304 w 4211093"/>
              <a:gd name="connsiteY16" fmla="*/ 903326 h 6479038"/>
              <a:gd name="connsiteX17" fmla="*/ 3259391 w 4211093"/>
              <a:gd name="connsiteY17" fmla="*/ 1609348 h 6479038"/>
              <a:gd name="connsiteX18" fmla="*/ 3292879 w 4211093"/>
              <a:gd name="connsiteY18" fmla="*/ 1668647 h 6479038"/>
              <a:gd name="connsiteX19" fmla="*/ 3328560 w 4211093"/>
              <a:gd name="connsiteY19" fmla="*/ 1409022 h 6479038"/>
              <a:gd name="connsiteX20" fmla="*/ 3294928 w 4211093"/>
              <a:gd name="connsiteY20" fmla="*/ 1213729 h 6479038"/>
              <a:gd name="connsiteX21" fmla="*/ 3313391 w 4211093"/>
              <a:gd name="connsiteY21" fmla="*/ 1141482 h 6479038"/>
              <a:gd name="connsiteX22" fmla="*/ 3298366 w 4211093"/>
              <a:gd name="connsiteY22" fmla="*/ 1009934 h 6479038"/>
              <a:gd name="connsiteX23" fmla="*/ 3303874 w 4211093"/>
              <a:gd name="connsiteY23" fmla="*/ 905620 h 6479038"/>
              <a:gd name="connsiteX24" fmla="*/ 3469245 w 4211093"/>
              <a:gd name="connsiteY24" fmla="*/ 1102639 h 6479038"/>
              <a:gd name="connsiteX25" fmla="*/ 3575516 w 4211093"/>
              <a:gd name="connsiteY25" fmla="*/ 1725413 h 6479038"/>
              <a:gd name="connsiteX26" fmla="*/ 3610381 w 4211093"/>
              <a:gd name="connsiteY26" fmla="*/ 1758635 h 6479038"/>
              <a:gd name="connsiteX27" fmla="*/ 3630497 w 4211093"/>
              <a:gd name="connsiteY27" fmla="*/ 1655094 h 6479038"/>
              <a:gd name="connsiteX28" fmla="*/ 3645093 w 4211093"/>
              <a:gd name="connsiteY28" fmla="*/ 1378665 h 6479038"/>
              <a:gd name="connsiteX29" fmla="*/ 3585132 w 4211093"/>
              <a:gd name="connsiteY29" fmla="*/ 988464 h 6479038"/>
              <a:gd name="connsiteX30" fmla="*/ 3609788 w 4211093"/>
              <a:gd name="connsiteY30" fmla="*/ 660265 h 6479038"/>
              <a:gd name="connsiteX31" fmla="*/ 3643409 w 4211093"/>
              <a:gd name="connsiteY31" fmla="*/ 578357 h 6479038"/>
              <a:gd name="connsiteX32" fmla="*/ 3664901 w 4211093"/>
              <a:gd name="connsiteY32" fmla="*/ 448737 h 6479038"/>
              <a:gd name="connsiteX33" fmla="*/ 3739864 w 4211093"/>
              <a:gd name="connsiteY33" fmla="*/ 416083 h 6479038"/>
              <a:gd name="connsiteX34" fmla="*/ 3805020 w 4211093"/>
              <a:gd name="connsiteY34" fmla="*/ 156275 h 6479038"/>
              <a:gd name="connsiteX35" fmla="*/ 3792394 w 4211093"/>
              <a:gd name="connsiteY35" fmla="*/ 264984 h 6479038"/>
              <a:gd name="connsiteX36" fmla="*/ 3791404 w 4211093"/>
              <a:gd name="connsiteY36" fmla="*/ 454259 h 6479038"/>
              <a:gd name="connsiteX37" fmla="*/ 3828817 w 4211093"/>
              <a:gd name="connsiteY37" fmla="*/ 456234 h 6479038"/>
              <a:gd name="connsiteX38" fmla="*/ 3867895 w 4211093"/>
              <a:gd name="connsiteY38" fmla="*/ 455089 h 6479038"/>
              <a:gd name="connsiteX39" fmla="*/ 3901205 w 4211093"/>
              <a:gd name="connsiteY39" fmla="*/ 392669 h 6479038"/>
              <a:gd name="connsiteX40" fmla="*/ 3928962 w 4211093"/>
              <a:gd name="connsiteY40" fmla="*/ 406971 h 6479038"/>
              <a:gd name="connsiteX41" fmla="*/ 3931231 w 4211093"/>
              <a:gd name="connsiteY41" fmla="*/ 477686 h 6479038"/>
              <a:gd name="connsiteX42" fmla="*/ 3927006 w 4211093"/>
              <a:gd name="connsiteY42" fmla="*/ 557687 h 6479038"/>
              <a:gd name="connsiteX43" fmla="*/ 3966615 w 4211093"/>
              <a:gd name="connsiteY43" fmla="*/ 717016 h 6479038"/>
              <a:gd name="connsiteX44" fmla="*/ 3986239 w 4211093"/>
              <a:gd name="connsiteY44" fmla="*/ 714843 h 6479038"/>
              <a:gd name="connsiteX45" fmla="*/ 4001880 w 4211093"/>
              <a:gd name="connsiteY45" fmla="*/ 702833 h 6479038"/>
              <a:gd name="connsiteX46" fmla="*/ 4065433 w 4211093"/>
              <a:gd name="connsiteY46" fmla="*/ 664473 h 6479038"/>
              <a:gd name="connsiteX47" fmla="*/ 4067573 w 4211093"/>
              <a:gd name="connsiteY47" fmla="*/ 661356 h 6479038"/>
              <a:gd name="connsiteX48" fmla="*/ 4103676 w 4211093"/>
              <a:gd name="connsiteY48" fmla="*/ 738645 h 6479038"/>
              <a:gd name="connsiteX49" fmla="*/ 4144889 w 4211093"/>
              <a:gd name="connsiteY49" fmla="*/ 929107 h 6479038"/>
              <a:gd name="connsiteX50" fmla="*/ 4182814 w 4211093"/>
              <a:gd name="connsiteY50" fmla="*/ 1736560 h 6479038"/>
              <a:gd name="connsiteX51" fmla="*/ 4211093 w 4211093"/>
              <a:gd name="connsiteY51" fmla="*/ 2449359 h 6479038"/>
              <a:gd name="connsiteX52" fmla="*/ 4192112 w 4211093"/>
              <a:gd name="connsiteY52" fmla="*/ 3363639 h 6479038"/>
              <a:gd name="connsiteX53" fmla="*/ 4117589 w 4211093"/>
              <a:gd name="connsiteY53" fmla="*/ 4081469 h 6479038"/>
              <a:gd name="connsiteX54" fmla="*/ 4043185 w 4211093"/>
              <a:gd name="connsiteY54" fmla="*/ 4380893 h 6479038"/>
              <a:gd name="connsiteX55" fmla="*/ 4006678 w 4211093"/>
              <a:gd name="connsiteY55" fmla="*/ 4656165 h 6479038"/>
              <a:gd name="connsiteX56" fmla="*/ 3887903 w 4211093"/>
              <a:gd name="connsiteY56" fmla="*/ 4963704 h 6479038"/>
              <a:gd name="connsiteX57" fmla="*/ 3745567 w 4211093"/>
              <a:gd name="connsiteY57" fmla="*/ 5301380 h 6479038"/>
              <a:gd name="connsiteX58" fmla="*/ 3706417 w 4211093"/>
              <a:gd name="connsiteY58" fmla="*/ 5401302 h 6479038"/>
              <a:gd name="connsiteX59" fmla="*/ 3690435 w 4211093"/>
              <a:gd name="connsiteY59" fmla="*/ 5441836 h 6479038"/>
              <a:gd name="connsiteX60" fmla="*/ 3691552 w 4211093"/>
              <a:gd name="connsiteY60" fmla="*/ 5457000 h 6479038"/>
              <a:gd name="connsiteX61" fmla="*/ 3694731 w 4211093"/>
              <a:gd name="connsiteY61" fmla="*/ 5552806 h 6479038"/>
              <a:gd name="connsiteX62" fmla="*/ 3682013 w 4211093"/>
              <a:gd name="connsiteY62" fmla="*/ 5703261 h 6479038"/>
              <a:gd name="connsiteX63" fmla="*/ 3661664 w 4211093"/>
              <a:gd name="connsiteY63" fmla="*/ 5766496 h 6479038"/>
              <a:gd name="connsiteX64" fmla="*/ 3654034 w 4211093"/>
              <a:gd name="connsiteY64" fmla="*/ 5824279 h 6479038"/>
              <a:gd name="connsiteX65" fmla="*/ 3618424 w 4211093"/>
              <a:gd name="connsiteY65" fmla="*/ 5889695 h 6479038"/>
              <a:gd name="connsiteX66" fmla="*/ 3575184 w 4211093"/>
              <a:gd name="connsiteY66" fmla="*/ 5961652 h 6479038"/>
              <a:gd name="connsiteX67" fmla="*/ 3549748 w 4211093"/>
              <a:gd name="connsiteY67" fmla="*/ 6007442 h 6479038"/>
              <a:gd name="connsiteX68" fmla="*/ 3531943 w 4211093"/>
              <a:gd name="connsiteY68" fmla="*/ 5991088 h 6479038"/>
              <a:gd name="connsiteX69" fmla="*/ 3455636 w 4211093"/>
              <a:gd name="connsiteY69" fmla="*/ 5995449 h 6479038"/>
              <a:gd name="connsiteX70" fmla="*/ 3455636 w 4211093"/>
              <a:gd name="connsiteY70" fmla="*/ 5974735 h 6479038"/>
              <a:gd name="connsiteX71" fmla="*/ 3432744 w 4211093"/>
              <a:gd name="connsiteY71" fmla="*/ 5961651 h 6479038"/>
              <a:gd name="connsiteX72" fmla="*/ 3402222 w 4211093"/>
              <a:gd name="connsiteY72" fmla="*/ 5975825 h 6479038"/>
              <a:gd name="connsiteX73" fmla="*/ 3397135 w 4211093"/>
              <a:gd name="connsiteY73" fmla="*/ 6020525 h 6479038"/>
              <a:gd name="connsiteX74" fmla="*/ 3369155 w 4211093"/>
              <a:gd name="connsiteY74" fmla="*/ 6006352 h 6479038"/>
              <a:gd name="connsiteX75" fmla="*/ 3341176 w 4211093"/>
              <a:gd name="connsiteY75" fmla="*/ 6016164 h 6479038"/>
              <a:gd name="connsiteX76" fmla="*/ 3267413 w 4211093"/>
              <a:gd name="connsiteY76" fmla="*/ 6030337 h 6479038"/>
              <a:gd name="connsiteX77" fmla="*/ 3168214 w 4211093"/>
              <a:gd name="connsiteY77" fmla="*/ 6041240 h 6479038"/>
              <a:gd name="connsiteX78" fmla="*/ 3104625 w 4211093"/>
              <a:gd name="connsiteY78" fmla="*/ 6048872 h 6479038"/>
              <a:gd name="connsiteX79" fmla="*/ 3056297 w 4211093"/>
              <a:gd name="connsiteY79" fmla="*/ 6094663 h 6479038"/>
              <a:gd name="connsiteX80" fmla="*/ 3043580 w 4211093"/>
              <a:gd name="connsiteY80" fmla="*/ 6138273 h 6479038"/>
              <a:gd name="connsiteX81" fmla="*/ 3041036 w 4211093"/>
              <a:gd name="connsiteY81" fmla="*/ 6141544 h 6479038"/>
              <a:gd name="connsiteX82" fmla="*/ 3005426 w 4211093"/>
              <a:gd name="connsiteY82" fmla="*/ 6166620 h 6479038"/>
              <a:gd name="connsiteX83" fmla="*/ 2957098 w 4211093"/>
              <a:gd name="connsiteY83" fmla="*/ 6145905 h 6479038"/>
              <a:gd name="connsiteX84" fmla="*/ 2946924 w 4211093"/>
              <a:gd name="connsiteY84" fmla="*/ 6142634 h 6479038"/>
              <a:gd name="connsiteX85" fmla="*/ 2888422 w 4211093"/>
              <a:gd name="connsiteY85" fmla="*/ 6156807 h 6479038"/>
              <a:gd name="connsiteX86" fmla="*/ 2850269 w 4211093"/>
              <a:gd name="connsiteY86" fmla="*/ 6179702 h 6479038"/>
              <a:gd name="connsiteX87" fmla="*/ 2847725 w 4211093"/>
              <a:gd name="connsiteY87" fmla="*/ 6197147 h 6479038"/>
              <a:gd name="connsiteX88" fmla="*/ 2801941 w 4211093"/>
              <a:gd name="connsiteY88" fmla="*/ 6238576 h 6479038"/>
              <a:gd name="connsiteX89" fmla="*/ 2697656 w 4211093"/>
              <a:gd name="connsiteY89" fmla="*/ 6252750 h 6479038"/>
              <a:gd name="connsiteX90" fmla="*/ 2672220 w 4211093"/>
              <a:gd name="connsiteY90" fmla="*/ 6257111 h 6479038"/>
              <a:gd name="connsiteX91" fmla="*/ 2639153 w 4211093"/>
              <a:gd name="connsiteY91" fmla="*/ 6258201 h 6479038"/>
              <a:gd name="connsiteX92" fmla="*/ 2557760 w 4211093"/>
              <a:gd name="connsiteY92" fmla="*/ 6204778 h 6479038"/>
              <a:gd name="connsiteX93" fmla="*/ 2557760 w 4211093"/>
              <a:gd name="connsiteY93" fmla="*/ 6177522 h 6479038"/>
              <a:gd name="connsiteX94" fmla="*/ 2547585 w 4211093"/>
              <a:gd name="connsiteY94" fmla="*/ 6153536 h 6479038"/>
              <a:gd name="connsiteX95" fmla="*/ 2499258 w 4211093"/>
              <a:gd name="connsiteY95" fmla="*/ 6149176 h 6479038"/>
              <a:gd name="connsiteX96" fmla="*/ 2448387 w 4211093"/>
              <a:gd name="connsiteY96" fmla="*/ 6170980 h 6479038"/>
              <a:gd name="connsiteX97" fmla="*/ 2382254 w 4211093"/>
              <a:gd name="connsiteY97" fmla="*/ 6172071 h 6479038"/>
              <a:gd name="connsiteX98" fmla="*/ 2318665 w 4211093"/>
              <a:gd name="connsiteY98" fmla="*/ 6172071 h 6479038"/>
              <a:gd name="connsiteX99" fmla="*/ 2303403 w 4211093"/>
              <a:gd name="connsiteY99" fmla="*/ 6107746 h 6479038"/>
              <a:gd name="connsiteX100" fmla="*/ 2321209 w 4211093"/>
              <a:gd name="connsiteY100" fmla="*/ 6051053 h 6479038"/>
              <a:gd name="connsiteX101" fmla="*/ 2298316 w 4211093"/>
              <a:gd name="connsiteY101" fmla="*/ 5985637 h 6479038"/>
              <a:gd name="connsiteX102" fmla="*/ 2285599 w 4211093"/>
              <a:gd name="connsiteY102" fmla="*/ 5924583 h 6479038"/>
              <a:gd name="connsiteX103" fmla="*/ 2283055 w 4211093"/>
              <a:gd name="connsiteY103" fmla="*/ 5909320 h 6479038"/>
              <a:gd name="connsiteX104" fmla="*/ 2280512 w 4211093"/>
              <a:gd name="connsiteY104" fmla="*/ 5897327 h 6479038"/>
              <a:gd name="connsiteX105" fmla="*/ 2285599 w 4211093"/>
              <a:gd name="connsiteY105" fmla="*/ 5837362 h 6479038"/>
              <a:gd name="connsiteX106" fmla="*/ 2288142 w 4211093"/>
              <a:gd name="connsiteY106" fmla="*/ 5790481 h 6479038"/>
              <a:gd name="connsiteX107" fmla="*/ 2298316 w 4211093"/>
              <a:gd name="connsiteY107" fmla="*/ 5744691 h 6479038"/>
              <a:gd name="connsiteX108" fmla="*/ 2286007 w 4211093"/>
              <a:gd name="connsiteY108" fmla="*/ 5732154 h 6479038"/>
              <a:gd name="connsiteX109" fmla="*/ 2272759 w 4211093"/>
              <a:gd name="connsiteY109" fmla="*/ 5747938 h 6479038"/>
              <a:gd name="connsiteX110" fmla="*/ 2222035 w 4211093"/>
              <a:gd name="connsiteY110" fmla="*/ 5859016 h 6479038"/>
              <a:gd name="connsiteX111" fmla="*/ 2174501 w 4211093"/>
              <a:gd name="connsiteY111" fmla="*/ 6065714 h 6479038"/>
              <a:gd name="connsiteX112" fmla="*/ 2166372 w 4211093"/>
              <a:gd name="connsiteY112" fmla="*/ 6080976 h 6479038"/>
              <a:gd name="connsiteX113" fmla="*/ 2057786 w 4211093"/>
              <a:gd name="connsiteY113" fmla="*/ 6195535 h 6479038"/>
              <a:gd name="connsiteX114" fmla="*/ 1924250 w 4211093"/>
              <a:gd name="connsiteY114" fmla="*/ 6089111 h 6479038"/>
              <a:gd name="connsiteX115" fmla="*/ 1895863 w 4211093"/>
              <a:gd name="connsiteY115" fmla="*/ 6071922 h 6479038"/>
              <a:gd name="connsiteX116" fmla="*/ 1820934 w 4211093"/>
              <a:gd name="connsiteY116" fmla="*/ 6103923 h 6479038"/>
              <a:gd name="connsiteX117" fmla="*/ 1800567 w 4211093"/>
              <a:gd name="connsiteY117" fmla="*/ 6111942 h 6479038"/>
              <a:gd name="connsiteX118" fmla="*/ 1803483 w 4211093"/>
              <a:gd name="connsiteY118" fmla="*/ 6009976 h 6479038"/>
              <a:gd name="connsiteX119" fmla="*/ 1799090 w 4211093"/>
              <a:gd name="connsiteY119" fmla="*/ 5894222 h 6479038"/>
              <a:gd name="connsiteX120" fmla="*/ 1787070 w 4211093"/>
              <a:gd name="connsiteY120" fmla="*/ 5752395 h 6479038"/>
              <a:gd name="connsiteX121" fmla="*/ 1786250 w 4211093"/>
              <a:gd name="connsiteY121" fmla="*/ 5739516 h 6479038"/>
              <a:gd name="connsiteX122" fmla="*/ 1778477 w 4211093"/>
              <a:gd name="connsiteY122" fmla="*/ 5687762 h 6479038"/>
              <a:gd name="connsiteX123" fmla="*/ 1777633 w 4211093"/>
              <a:gd name="connsiteY123" fmla="*/ 5504809 h 6479038"/>
              <a:gd name="connsiteX124" fmla="*/ 1769716 w 4211093"/>
              <a:gd name="connsiteY124" fmla="*/ 5427377 h 6479038"/>
              <a:gd name="connsiteX125" fmla="*/ 1763562 w 4211093"/>
              <a:gd name="connsiteY125" fmla="*/ 5430260 h 6479038"/>
              <a:gd name="connsiteX126" fmla="*/ 1731072 w 4211093"/>
              <a:gd name="connsiteY126" fmla="*/ 5704513 h 6479038"/>
              <a:gd name="connsiteX127" fmla="*/ 1714924 w 4211093"/>
              <a:gd name="connsiteY127" fmla="*/ 5726122 h 6479038"/>
              <a:gd name="connsiteX128" fmla="*/ 1707707 w 4211093"/>
              <a:gd name="connsiteY128" fmla="*/ 5805966 h 6479038"/>
              <a:gd name="connsiteX129" fmla="*/ 1699018 w 4211093"/>
              <a:gd name="connsiteY129" fmla="*/ 5856849 h 6479038"/>
              <a:gd name="connsiteX130" fmla="*/ 1686876 w 4211093"/>
              <a:gd name="connsiteY130" fmla="*/ 6058370 h 6479038"/>
              <a:gd name="connsiteX131" fmla="*/ 1686540 w 4211093"/>
              <a:gd name="connsiteY131" fmla="*/ 6117568 h 6479038"/>
              <a:gd name="connsiteX132" fmla="*/ 1688161 w 4211093"/>
              <a:gd name="connsiteY132" fmla="*/ 6140927 h 6479038"/>
              <a:gd name="connsiteX133" fmla="*/ 1688062 w 4211093"/>
              <a:gd name="connsiteY133" fmla="*/ 6140955 h 6479038"/>
              <a:gd name="connsiteX134" fmla="*/ 1661150 w 4211093"/>
              <a:gd name="connsiteY134" fmla="*/ 6157932 h 6479038"/>
              <a:gd name="connsiteX135" fmla="*/ 1660542 w 4211093"/>
              <a:gd name="connsiteY135" fmla="*/ 6130786 h 6479038"/>
              <a:gd name="connsiteX136" fmla="*/ 1630709 w 4211093"/>
              <a:gd name="connsiteY136" fmla="*/ 6013689 h 6479038"/>
              <a:gd name="connsiteX137" fmla="*/ 1627329 w 4211093"/>
              <a:gd name="connsiteY137" fmla="*/ 6077688 h 6479038"/>
              <a:gd name="connsiteX138" fmla="*/ 1627595 w 4211093"/>
              <a:gd name="connsiteY138" fmla="*/ 6157926 h 6479038"/>
              <a:gd name="connsiteX139" fmla="*/ 1623603 w 4211093"/>
              <a:gd name="connsiteY139" fmla="*/ 6183788 h 6479038"/>
              <a:gd name="connsiteX140" fmla="*/ 1622719 w 4211093"/>
              <a:gd name="connsiteY140" fmla="*/ 6195929 h 6479038"/>
              <a:gd name="connsiteX141" fmla="*/ 1621944 w 4211093"/>
              <a:gd name="connsiteY141" fmla="*/ 6196793 h 6479038"/>
              <a:gd name="connsiteX142" fmla="*/ 1608962 w 4211093"/>
              <a:gd name="connsiteY142" fmla="*/ 6234598 h 6479038"/>
              <a:gd name="connsiteX143" fmla="*/ 1603003 w 4211093"/>
              <a:gd name="connsiteY143" fmla="*/ 6278087 h 6479038"/>
              <a:gd name="connsiteX144" fmla="*/ 1598355 w 4211093"/>
              <a:gd name="connsiteY144" fmla="*/ 6310073 h 6479038"/>
              <a:gd name="connsiteX145" fmla="*/ 1580986 w 4211093"/>
              <a:gd name="connsiteY145" fmla="*/ 6017482 h 6479038"/>
              <a:gd name="connsiteX146" fmla="*/ 1554145 w 4211093"/>
              <a:gd name="connsiteY146" fmla="*/ 5900542 h 6479038"/>
              <a:gd name="connsiteX147" fmla="*/ 1545191 w 4211093"/>
              <a:gd name="connsiteY147" fmla="*/ 5871189 h 6479038"/>
              <a:gd name="connsiteX148" fmla="*/ 1539615 w 4211093"/>
              <a:gd name="connsiteY148" fmla="*/ 5976789 h 6479038"/>
              <a:gd name="connsiteX149" fmla="*/ 1538601 w 4211093"/>
              <a:gd name="connsiteY149" fmla="*/ 5995989 h 6479038"/>
              <a:gd name="connsiteX150" fmla="*/ 1486851 w 4211093"/>
              <a:gd name="connsiteY150" fmla="*/ 6038182 h 6479038"/>
              <a:gd name="connsiteX151" fmla="*/ 1427426 w 4211093"/>
              <a:gd name="connsiteY151" fmla="*/ 5913106 h 6479038"/>
              <a:gd name="connsiteX152" fmla="*/ 1384848 w 4211093"/>
              <a:gd name="connsiteY152" fmla="*/ 5923692 h 6479038"/>
              <a:gd name="connsiteX153" fmla="*/ 1370895 w 4211093"/>
              <a:gd name="connsiteY153" fmla="*/ 6102656 h 6479038"/>
              <a:gd name="connsiteX154" fmla="*/ 1363076 w 4211093"/>
              <a:gd name="connsiteY154" fmla="*/ 6108660 h 6479038"/>
              <a:gd name="connsiteX155" fmla="*/ 1342824 w 4211093"/>
              <a:gd name="connsiteY155" fmla="*/ 6065875 h 6479038"/>
              <a:gd name="connsiteX156" fmla="*/ 1343741 w 4211093"/>
              <a:gd name="connsiteY156" fmla="*/ 6162191 h 6479038"/>
              <a:gd name="connsiteX157" fmla="*/ 1322332 w 4211093"/>
              <a:gd name="connsiteY157" fmla="*/ 6112927 h 6479038"/>
              <a:gd name="connsiteX158" fmla="*/ 1313764 w 4211093"/>
              <a:gd name="connsiteY158" fmla="*/ 6019415 h 6479038"/>
              <a:gd name="connsiteX159" fmla="*/ 1281396 w 4211093"/>
              <a:gd name="connsiteY159" fmla="*/ 5751365 h 6479038"/>
              <a:gd name="connsiteX160" fmla="*/ 1242319 w 4211093"/>
              <a:gd name="connsiteY160" fmla="*/ 5553557 h 6479038"/>
              <a:gd name="connsiteX161" fmla="*/ 1184486 w 4211093"/>
              <a:gd name="connsiteY161" fmla="*/ 5511996 h 6479038"/>
              <a:gd name="connsiteX162" fmla="*/ 1183280 w 4211093"/>
              <a:gd name="connsiteY162" fmla="*/ 5563275 h 6479038"/>
              <a:gd name="connsiteX163" fmla="*/ 1175217 w 4211093"/>
              <a:gd name="connsiteY163" fmla="*/ 5659117 h 6479038"/>
              <a:gd name="connsiteX164" fmla="*/ 1172200 w 4211093"/>
              <a:gd name="connsiteY164" fmla="*/ 5687838 h 6479038"/>
              <a:gd name="connsiteX165" fmla="*/ 1145769 w 4211093"/>
              <a:gd name="connsiteY165" fmla="*/ 5676816 h 6479038"/>
              <a:gd name="connsiteX166" fmla="*/ 1123901 w 4211093"/>
              <a:gd name="connsiteY166" fmla="*/ 5778347 h 6479038"/>
              <a:gd name="connsiteX167" fmla="*/ 1115694 w 4211093"/>
              <a:gd name="connsiteY167" fmla="*/ 5848510 h 6479038"/>
              <a:gd name="connsiteX168" fmla="*/ 1109153 w 4211093"/>
              <a:gd name="connsiteY168" fmla="*/ 5915553 h 6479038"/>
              <a:gd name="connsiteX169" fmla="*/ 1104445 w 4211093"/>
              <a:gd name="connsiteY169" fmla="*/ 5976274 h 6479038"/>
              <a:gd name="connsiteX170" fmla="*/ 1089408 w 4211093"/>
              <a:gd name="connsiteY170" fmla="*/ 6062120 h 6479038"/>
              <a:gd name="connsiteX171" fmla="*/ 1089794 w 4211093"/>
              <a:gd name="connsiteY171" fmla="*/ 6196916 h 6479038"/>
              <a:gd name="connsiteX172" fmla="*/ 1071297 w 4211093"/>
              <a:gd name="connsiteY172" fmla="*/ 6222801 h 6479038"/>
              <a:gd name="connsiteX173" fmla="*/ 1069059 w 4211093"/>
              <a:gd name="connsiteY173" fmla="*/ 6204762 h 6479038"/>
              <a:gd name="connsiteX174" fmla="*/ 1065855 w 4211093"/>
              <a:gd name="connsiteY174" fmla="*/ 6133996 h 6479038"/>
              <a:gd name="connsiteX175" fmla="*/ 1065034 w 4211093"/>
              <a:gd name="connsiteY175" fmla="*/ 6121117 h 6479038"/>
              <a:gd name="connsiteX176" fmla="*/ 1057263 w 4211093"/>
              <a:gd name="connsiteY176" fmla="*/ 6069363 h 6479038"/>
              <a:gd name="connsiteX177" fmla="*/ 1056418 w 4211093"/>
              <a:gd name="connsiteY177" fmla="*/ 5886410 h 6479038"/>
              <a:gd name="connsiteX178" fmla="*/ 1048501 w 4211093"/>
              <a:gd name="connsiteY178" fmla="*/ 5808978 h 6479038"/>
              <a:gd name="connsiteX179" fmla="*/ 1042346 w 4211093"/>
              <a:gd name="connsiteY179" fmla="*/ 5811862 h 6479038"/>
              <a:gd name="connsiteX180" fmla="*/ 1009857 w 4211093"/>
              <a:gd name="connsiteY180" fmla="*/ 6086114 h 6479038"/>
              <a:gd name="connsiteX181" fmla="*/ 993709 w 4211093"/>
              <a:gd name="connsiteY181" fmla="*/ 6107724 h 6479038"/>
              <a:gd name="connsiteX182" fmla="*/ 986492 w 4211093"/>
              <a:gd name="connsiteY182" fmla="*/ 6187567 h 6479038"/>
              <a:gd name="connsiteX183" fmla="*/ 977803 w 4211093"/>
              <a:gd name="connsiteY183" fmla="*/ 6238451 h 6479038"/>
              <a:gd name="connsiteX184" fmla="*/ 965661 w 4211093"/>
              <a:gd name="connsiteY184" fmla="*/ 6439972 h 6479038"/>
              <a:gd name="connsiteX185" fmla="*/ 965439 w 4211093"/>
              <a:gd name="connsiteY185" fmla="*/ 6479038 h 6479038"/>
              <a:gd name="connsiteX186" fmla="*/ 964260 w 4211093"/>
              <a:gd name="connsiteY186" fmla="*/ 6472363 h 6479038"/>
              <a:gd name="connsiteX187" fmla="*/ 866967 w 4211093"/>
              <a:gd name="connsiteY187" fmla="*/ 6355757 h 6479038"/>
              <a:gd name="connsiteX188" fmla="*/ 856146 w 4211093"/>
              <a:gd name="connsiteY188" fmla="*/ 6350593 h 6479038"/>
              <a:gd name="connsiteX189" fmla="*/ 854714 w 4211093"/>
              <a:gd name="connsiteY189" fmla="*/ 6331429 h 6479038"/>
              <a:gd name="connsiteX190" fmla="*/ 832930 w 4211093"/>
              <a:gd name="connsiteY190" fmla="*/ 6282143 h 6479038"/>
              <a:gd name="connsiteX191" fmla="*/ 823976 w 4211093"/>
              <a:gd name="connsiteY191" fmla="*/ 6252790 h 6479038"/>
              <a:gd name="connsiteX192" fmla="*/ 819725 w 4211093"/>
              <a:gd name="connsiteY192" fmla="*/ 6333287 h 6479038"/>
              <a:gd name="connsiteX193" fmla="*/ 762717 w 4211093"/>
              <a:gd name="connsiteY193" fmla="*/ 6310208 h 6479038"/>
              <a:gd name="connsiteX194" fmla="*/ 769602 w 4211093"/>
              <a:gd name="connsiteY194" fmla="*/ 6179818 h 6479038"/>
              <a:gd name="connsiteX195" fmla="*/ 746444 w 4211093"/>
              <a:gd name="connsiteY195" fmla="*/ 6063531 h 6479038"/>
              <a:gd name="connsiteX196" fmla="*/ 608779 w 4211093"/>
              <a:gd name="connsiteY196" fmla="*/ 6035341 h 6479038"/>
              <a:gd name="connsiteX197" fmla="*/ 551044 w 4211093"/>
              <a:gd name="connsiteY197" fmla="*/ 6076435 h 6479038"/>
              <a:gd name="connsiteX198" fmla="*/ 543638 w 4211093"/>
              <a:gd name="connsiteY198" fmla="*/ 6030611 h 6479038"/>
              <a:gd name="connsiteX199" fmla="*/ 521104 w 4211093"/>
              <a:gd name="connsiteY199" fmla="*/ 5935158 h 6479038"/>
              <a:gd name="connsiteX200" fmla="*/ 463271 w 4211093"/>
              <a:gd name="connsiteY200" fmla="*/ 5893598 h 6479038"/>
              <a:gd name="connsiteX201" fmla="*/ 462063 w 4211093"/>
              <a:gd name="connsiteY201" fmla="*/ 5944876 h 6479038"/>
              <a:gd name="connsiteX202" fmla="*/ 454001 w 4211093"/>
              <a:gd name="connsiteY202" fmla="*/ 6040719 h 6479038"/>
              <a:gd name="connsiteX203" fmla="*/ 450985 w 4211093"/>
              <a:gd name="connsiteY203" fmla="*/ 6069439 h 6479038"/>
              <a:gd name="connsiteX204" fmla="*/ 424554 w 4211093"/>
              <a:gd name="connsiteY204" fmla="*/ 6058417 h 6479038"/>
              <a:gd name="connsiteX205" fmla="*/ 405455 w 4211093"/>
              <a:gd name="connsiteY205" fmla="*/ 6103939 h 6479038"/>
              <a:gd name="connsiteX206" fmla="*/ 403691 w 4211093"/>
              <a:gd name="connsiteY206" fmla="*/ 6139628 h 6479038"/>
              <a:gd name="connsiteX207" fmla="*/ 364027 w 4211093"/>
              <a:gd name="connsiteY207" fmla="*/ 6145327 h 6479038"/>
              <a:gd name="connsiteX208" fmla="*/ 267031 w 4211093"/>
              <a:gd name="connsiteY208" fmla="*/ 6127128 h 6479038"/>
              <a:gd name="connsiteX209" fmla="*/ 84441 w 4211093"/>
              <a:gd name="connsiteY209" fmla="*/ 6117487 h 6479038"/>
              <a:gd name="connsiteX210" fmla="*/ 56867 w 4211093"/>
              <a:gd name="connsiteY210" fmla="*/ 5807450 h 6479038"/>
              <a:gd name="connsiteX211" fmla="*/ 122314 w 4211093"/>
              <a:gd name="connsiteY211" fmla="*/ 5538937 h 6479038"/>
              <a:gd name="connsiteX212" fmla="*/ 73106 w 4211093"/>
              <a:gd name="connsiteY212" fmla="*/ 5222527 h 6479038"/>
              <a:gd name="connsiteX213" fmla="*/ 52010 w 4211093"/>
              <a:gd name="connsiteY213" fmla="*/ 4928521 h 6479038"/>
              <a:gd name="connsiteX214" fmla="*/ 48562 w 4211093"/>
              <a:gd name="connsiteY214" fmla="*/ 4855117 h 6479038"/>
              <a:gd name="connsiteX215" fmla="*/ 44289 w 4211093"/>
              <a:gd name="connsiteY215" fmla="*/ 4797360 h 6479038"/>
              <a:gd name="connsiteX216" fmla="*/ 74042 w 4211093"/>
              <a:gd name="connsiteY216" fmla="*/ 4511270 h 6479038"/>
              <a:gd name="connsiteX217" fmla="*/ 93189 w 4211093"/>
              <a:gd name="connsiteY217" fmla="*/ 4287383 h 6479038"/>
              <a:gd name="connsiteX218" fmla="*/ 133970 w 4211093"/>
              <a:gd name="connsiteY218" fmla="*/ 4069869 h 6479038"/>
              <a:gd name="connsiteX219" fmla="*/ 142915 w 4211093"/>
              <a:gd name="connsiteY219" fmla="*/ 3761761 h 6479038"/>
              <a:gd name="connsiteX220" fmla="*/ 162612 w 4211093"/>
              <a:gd name="connsiteY220" fmla="*/ 3527441 h 6479038"/>
              <a:gd name="connsiteX221" fmla="*/ 171975 w 4211093"/>
              <a:gd name="connsiteY221" fmla="*/ 3350109 h 6479038"/>
              <a:gd name="connsiteX222" fmla="*/ 174994 w 4211093"/>
              <a:gd name="connsiteY222" fmla="*/ 3015538 h 6479038"/>
              <a:gd name="connsiteX223" fmla="*/ 122063 w 4211093"/>
              <a:gd name="connsiteY223" fmla="*/ 2630939 h 6479038"/>
              <a:gd name="connsiteX224" fmla="*/ 53136 w 4211093"/>
              <a:gd name="connsiteY224" fmla="*/ 1994447 h 6479038"/>
              <a:gd name="connsiteX225" fmla="*/ 3929 w 4211093"/>
              <a:gd name="connsiteY225" fmla="*/ 1678037 h 6479038"/>
              <a:gd name="connsiteX226" fmla="*/ 7509 w 4211093"/>
              <a:gd name="connsiteY226" fmla="*/ 1610234 h 6479038"/>
              <a:gd name="connsiteX227" fmla="*/ 330552 w 4211093"/>
              <a:gd name="connsiteY227" fmla="*/ 2427510 h 6479038"/>
              <a:gd name="connsiteX228" fmla="*/ 359765 w 4211093"/>
              <a:gd name="connsiteY228" fmla="*/ 2429053 h 6479038"/>
              <a:gd name="connsiteX229" fmla="*/ 362244 w 4211093"/>
              <a:gd name="connsiteY229" fmla="*/ 2382110 h 6479038"/>
              <a:gd name="connsiteX230" fmla="*/ 250608 w 4211093"/>
              <a:gd name="connsiteY230" fmla="*/ 1999643 h 6479038"/>
              <a:gd name="connsiteX231" fmla="*/ 246742 w 4211093"/>
              <a:gd name="connsiteY231" fmla="*/ 1795462 h 6479038"/>
              <a:gd name="connsiteX232" fmla="*/ 237642 w 4211093"/>
              <a:gd name="connsiteY232" fmla="*/ 1690378 h 6479038"/>
              <a:gd name="connsiteX233" fmla="*/ 174523 w 4211093"/>
              <a:gd name="connsiteY233" fmla="*/ 1498758 h 6479038"/>
              <a:gd name="connsiteX234" fmla="*/ 310657 w 4211093"/>
              <a:gd name="connsiteY234" fmla="*/ 1139833 h 6479038"/>
              <a:gd name="connsiteX235" fmla="*/ 676002 w 4211093"/>
              <a:gd name="connsiteY235" fmla="*/ 1849509 h 6479038"/>
              <a:gd name="connsiteX236" fmla="*/ 642501 w 4211093"/>
              <a:gd name="connsiteY236" fmla="*/ 1513008 h 6479038"/>
              <a:gd name="connsiteX237" fmla="*/ 587642 w 4211093"/>
              <a:gd name="connsiteY237" fmla="*/ 1164919 h 6479038"/>
              <a:gd name="connsiteX238" fmla="*/ 700226 w 4211093"/>
              <a:gd name="connsiteY238" fmla="*/ 1113331 h 6479038"/>
              <a:gd name="connsiteX239" fmla="*/ 675274 w 4211093"/>
              <a:gd name="connsiteY239" fmla="*/ 892346 h 6479038"/>
              <a:gd name="connsiteX240" fmla="*/ 733837 w 4211093"/>
              <a:gd name="connsiteY240" fmla="*/ 754224 h 6479038"/>
              <a:gd name="connsiteX241" fmla="*/ 746372 w 4211093"/>
              <a:gd name="connsiteY241" fmla="*/ 655513 h 6479038"/>
              <a:gd name="connsiteX242" fmla="*/ 766763 w 4211093"/>
              <a:gd name="connsiteY242" fmla="*/ 546755 h 6479038"/>
              <a:gd name="connsiteX243" fmla="*/ 794733 w 4211093"/>
              <a:gd name="connsiteY243" fmla="*/ 433168 h 6479038"/>
              <a:gd name="connsiteX244" fmla="*/ 883885 w 4211093"/>
              <a:gd name="connsiteY244" fmla="*/ 270509 h 6479038"/>
              <a:gd name="connsiteX245" fmla="*/ 1014523 w 4211093"/>
              <a:gd name="connsiteY245" fmla="*/ 293097 h 6479038"/>
              <a:gd name="connsiteX246" fmla="*/ 1024305 w 4211093"/>
              <a:gd name="connsiteY246" fmla="*/ 246542 h 6479038"/>
              <a:gd name="connsiteX247" fmla="*/ 1047175 w 4211093"/>
              <a:gd name="connsiteY247" fmla="*/ 90844 h 6479038"/>
              <a:gd name="connsiteX248" fmla="*/ 1044277 w 4211093"/>
              <a:gd name="connsiteY248" fmla="*/ 7009 h 6479038"/>
              <a:gd name="connsiteX249" fmla="*/ 1130588 w 4211093"/>
              <a:gd name="connsiteY249" fmla="*/ 43 h 647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4211093" h="6479038">
                <a:moveTo>
                  <a:pt x="1130588" y="43"/>
                </a:moveTo>
                <a:cubicBezTo>
                  <a:pt x="1213948" y="1258"/>
                  <a:pt x="1286710" y="27654"/>
                  <a:pt x="1333116" y="85022"/>
                </a:cubicBezTo>
                <a:cubicBezTo>
                  <a:pt x="1415252" y="193962"/>
                  <a:pt x="1512545" y="293244"/>
                  <a:pt x="1557335" y="415903"/>
                </a:cubicBezTo>
                <a:cubicBezTo>
                  <a:pt x="1615357" y="565413"/>
                  <a:pt x="1695563" y="710862"/>
                  <a:pt x="1760889" y="860757"/>
                </a:cubicBezTo>
                <a:cubicBezTo>
                  <a:pt x="1787624" y="909241"/>
                  <a:pt x="1806780" y="962554"/>
                  <a:pt x="1818634" y="1015482"/>
                </a:cubicBezTo>
                <a:cubicBezTo>
                  <a:pt x="1831037" y="1057979"/>
                  <a:pt x="1859150" y="1080384"/>
                  <a:pt x="1931360" y="1099887"/>
                </a:cubicBezTo>
                <a:cubicBezTo>
                  <a:pt x="1927087" y="1042129"/>
                  <a:pt x="1914959" y="994417"/>
                  <a:pt x="1910409" y="941875"/>
                </a:cubicBezTo>
                <a:cubicBezTo>
                  <a:pt x="1952853" y="970267"/>
                  <a:pt x="1988268" y="993058"/>
                  <a:pt x="2016381" y="1015464"/>
                </a:cubicBezTo>
                <a:cubicBezTo>
                  <a:pt x="2030987" y="1016235"/>
                  <a:pt x="2038567" y="1011404"/>
                  <a:pt x="2053450" y="1006961"/>
                </a:cubicBezTo>
                <a:cubicBezTo>
                  <a:pt x="2065712" y="913464"/>
                  <a:pt x="2077973" y="819967"/>
                  <a:pt x="2090784" y="716040"/>
                </a:cubicBezTo>
                <a:cubicBezTo>
                  <a:pt x="2171674" y="709852"/>
                  <a:pt x="2244986" y="708493"/>
                  <a:pt x="2296386" y="705977"/>
                </a:cubicBezTo>
                <a:cubicBezTo>
                  <a:pt x="2409386" y="785165"/>
                  <a:pt x="2508057" y="858368"/>
                  <a:pt x="2607279" y="921139"/>
                </a:cubicBezTo>
                <a:cubicBezTo>
                  <a:pt x="2706499" y="983912"/>
                  <a:pt x="2825285" y="953572"/>
                  <a:pt x="2852152" y="860847"/>
                </a:cubicBezTo>
                <a:cubicBezTo>
                  <a:pt x="2852703" y="850416"/>
                  <a:pt x="2853254" y="839986"/>
                  <a:pt x="2853805" y="829553"/>
                </a:cubicBezTo>
                <a:cubicBezTo>
                  <a:pt x="2856559" y="777397"/>
                  <a:pt x="2859588" y="720025"/>
                  <a:pt x="2862893" y="657437"/>
                </a:cubicBezTo>
                <a:cubicBezTo>
                  <a:pt x="2883702" y="679457"/>
                  <a:pt x="2897207" y="701091"/>
                  <a:pt x="2911539" y="707077"/>
                </a:cubicBezTo>
                <a:cubicBezTo>
                  <a:pt x="3034048" y="744928"/>
                  <a:pt x="3044248" y="829150"/>
                  <a:pt x="3062304" y="903326"/>
                </a:cubicBezTo>
                <a:cubicBezTo>
                  <a:pt x="3130526" y="1137056"/>
                  <a:pt x="3191168" y="1375617"/>
                  <a:pt x="3259391" y="1609348"/>
                </a:cubicBezTo>
                <a:cubicBezTo>
                  <a:pt x="3265593" y="1630595"/>
                  <a:pt x="3272069" y="1646629"/>
                  <a:pt x="3292879" y="1668647"/>
                </a:cubicBezTo>
                <a:cubicBezTo>
                  <a:pt x="3334078" y="1581910"/>
                  <a:pt x="3338760" y="1493244"/>
                  <a:pt x="3328560" y="1409022"/>
                </a:cubicBezTo>
                <a:cubicBezTo>
                  <a:pt x="3324561" y="1346049"/>
                  <a:pt x="3364934" y="1274958"/>
                  <a:pt x="3294928" y="1213729"/>
                </a:cubicBezTo>
                <a:cubicBezTo>
                  <a:pt x="3280872" y="1202527"/>
                  <a:pt x="3312014" y="1167560"/>
                  <a:pt x="3313391" y="1141482"/>
                </a:cubicBezTo>
                <a:cubicBezTo>
                  <a:pt x="3315595" y="1099756"/>
                  <a:pt x="3303466" y="1052044"/>
                  <a:pt x="3298366" y="1009934"/>
                </a:cubicBezTo>
                <a:cubicBezTo>
                  <a:pt x="3292715" y="978254"/>
                  <a:pt x="3294642" y="941745"/>
                  <a:pt x="3303874" y="905620"/>
                </a:cubicBezTo>
                <a:cubicBezTo>
                  <a:pt x="3411223" y="953131"/>
                  <a:pt x="3451466" y="1023248"/>
                  <a:pt x="3469245" y="1102639"/>
                </a:cubicBezTo>
                <a:cubicBezTo>
                  <a:pt x="3509629" y="1308749"/>
                  <a:pt x="3542710" y="1514473"/>
                  <a:pt x="3575516" y="1725413"/>
                </a:cubicBezTo>
                <a:cubicBezTo>
                  <a:pt x="3574966" y="1735844"/>
                  <a:pt x="3581719" y="1746662"/>
                  <a:pt x="3610381" y="1758635"/>
                </a:cubicBezTo>
                <a:cubicBezTo>
                  <a:pt x="3619613" y="1722512"/>
                  <a:pt x="3628844" y="1686387"/>
                  <a:pt x="3630497" y="1655094"/>
                </a:cubicBezTo>
                <a:cubicBezTo>
                  <a:pt x="3635454" y="1561212"/>
                  <a:pt x="3618501" y="1466173"/>
                  <a:pt x="3645093" y="1378665"/>
                </a:cubicBezTo>
                <a:cubicBezTo>
                  <a:pt x="3681468" y="1244600"/>
                  <a:pt x="3570944" y="1118470"/>
                  <a:pt x="3585132" y="988464"/>
                </a:cubicBezTo>
                <a:cubicBezTo>
                  <a:pt x="3605525" y="879708"/>
                  <a:pt x="3596699" y="769407"/>
                  <a:pt x="3609788" y="660265"/>
                </a:cubicBezTo>
                <a:cubicBezTo>
                  <a:pt x="3611165" y="634187"/>
                  <a:pt x="3641756" y="609651"/>
                  <a:pt x="3643409" y="578357"/>
                </a:cubicBezTo>
                <a:cubicBezTo>
                  <a:pt x="3652640" y="542233"/>
                  <a:pt x="3654843" y="500507"/>
                  <a:pt x="3664901" y="448737"/>
                </a:cubicBezTo>
                <a:cubicBezTo>
                  <a:pt x="3680058" y="439077"/>
                  <a:pt x="3717402" y="425358"/>
                  <a:pt x="3739864" y="416083"/>
                </a:cubicBezTo>
                <a:lnTo>
                  <a:pt x="3805020" y="156275"/>
                </a:lnTo>
                <a:lnTo>
                  <a:pt x="3792394" y="264984"/>
                </a:lnTo>
                <a:cubicBezTo>
                  <a:pt x="3782860" y="331868"/>
                  <a:pt x="3779481" y="395869"/>
                  <a:pt x="3791404" y="454259"/>
                </a:cubicBezTo>
                <a:cubicBezTo>
                  <a:pt x="3804873" y="454970"/>
                  <a:pt x="3818510" y="452481"/>
                  <a:pt x="3828817" y="456234"/>
                </a:cubicBezTo>
                <a:cubicBezTo>
                  <a:pt x="3841948" y="463345"/>
                  <a:pt x="3854909" y="473656"/>
                  <a:pt x="3867895" y="455089"/>
                </a:cubicBezTo>
                <a:cubicBezTo>
                  <a:pt x="3879215" y="439642"/>
                  <a:pt x="3889377" y="417716"/>
                  <a:pt x="3901205" y="392669"/>
                </a:cubicBezTo>
                <a:cubicBezTo>
                  <a:pt x="3910014" y="396342"/>
                  <a:pt x="3920152" y="403297"/>
                  <a:pt x="3928962" y="406971"/>
                </a:cubicBezTo>
                <a:cubicBezTo>
                  <a:pt x="3930603" y="432729"/>
                  <a:pt x="3930918" y="455208"/>
                  <a:pt x="3931231" y="477686"/>
                </a:cubicBezTo>
                <a:cubicBezTo>
                  <a:pt x="3931376" y="503366"/>
                  <a:pt x="3928527" y="528887"/>
                  <a:pt x="3927006" y="557687"/>
                </a:cubicBezTo>
                <a:cubicBezTo>
                  <a:pt x="3961064" y="594783"/>
                  <a:pt x="3966205" y="611100"/>
                  <a:pt x="3966615" y="717016"/>
                </a:cubicBezTo>
                <a:cubicBezTo>
                  <a:pt x="3972601" y="717332"/>
                  <a:pt x="3980083" y="717727"/>
                  <a:pt x="3986239" y="714843"/>
                </a:cubicBezTo>
                <a:cubicBezTo>
                  <a:pt x="3992394" y="711959"/>
                  <a:pt x="3998886" y="702675"/>
                  <a:pt x="4001880" y="702833"/>
                </a:cubicBezTo>
                <a:cubicBezTo>
                  <a:pt x="4026645" y="716976"/>
                  <a:pt x="4044795" y="685846"/>
                  <a:pt x="4065433" y="664473"/>
                </a:cubicBezTo>
                <a:lnTo>
                  <a:pt x="4067573" y="661356"/>
                </a:lnTo>
                <a:lnTo>
                  <a:pt x="4103676" y="738645"/>
                </a:lnTo>
                <a:cubicBezTo>
                  <a:pt x="4129863" y="797560"/>
                  <a:pt x="4148193" y="866521"/>
                  <a:pt x="4144889" y="929107"/>
                </a:cubicBezTo>
                <a:cubicBezTo>
                  <a:pt x="4130567" y="1200323"/>
                  <a:pt x="4167647" y="1469019"/>
                  <a:pt x="4182814" y="1736560"/>
                </a:cubicBezTo>
                <a:cubicBezTo>
                  <a:pt x="4199636" y="1972807"/>
                  <a:pt x="4209153" y="2208667"/>
                  <a:pt x="4211093" y="2449359"/>
                </a:cubicBezTo>
                <a:cubicBezTo>
                  <a:pt x="4209727" y="2752637"/>
                  <a:pt x="4208361" y="3055915"/>
                  <a:pt x="4192112" y="3363639"/>
                </a:cubicBezTo>
                <a:cubicBezTo>
                  <a:pt x="4179443" y="3603559"/>
                  <a:pt x="4152168" y="3842708"/>
                  <a:pt x="4117589" y="4081469"/>
                </a:cubicBezTo>
                <a:cubicBezTo>
                  <a:pt x="4104775" y="4185396"/>
                  <a:pt x="4063025" y="4282567"/>
                  <a:pt x="4043185" y="4380893"/>
                </a:cubicBezTo>
                <a:cubicBezTo>
                  <a:pt x="4023621" y="4474004"/>
                  <a:pt x="4018939" y="4562668"/>
                  <a:pt x="4006678" y="4656165"/>
                </a:cubicBezTo>
                <a:cubicBezTo>
                  <a:pt x="3993867" y="4760092"/>
                  <a:pt x="3951841" y="4862476"/>
                  <a:pt x="3887903" y="4963704"/>
                </a:cubicBezTo>
                <a:cubicBezTo>
                  <a:pt x="3823691" y="5070148"/>
                  <a:pt x="3795446" y="5188951"/>
                  <a:pt x="3745567" y="5301380"/>
                </a:cubicBezTo>
                <a:cubicBezTo>
                  <a:pt x="3732821" y="5334703"/>
                  <a:pt x="3720144" y="5366723"/>
                  <a:pt x="3706417" y="5401302"/>
                </a:cubicBezTo>
                <a:lnTo>
                  <a:pt x="3690435" y="5441836"/>
                </a:lnTo>
                <a:lnTo>
                  <a:pt x="3691552" y="5457000"/>
                </a:lnTo>
                <a:cubicBezTo>
                  <a:pt x="3693459" y="5488753"/>
                  <a:pt x="3694731" y="5520643"/>
                  <a:pt x="3694731" y="5552806"/>
                </a:cubicBezTo>
                <a:cubicBezTo>
                  <a:pt x="3694731" y="5602957"/>
                  <a:pt x="3689644" y="5653109"/>
                  <a:pt x="3682013" y="5703261"/>
                </a:cubicBezTo>
                <a:cubicBezTo>
                  <a:pt x="3679469" y="5725066"/>
                  <a:pt x="3666752" y="5745781"/>
                  <a:pt x="3661664" y="5766496"/>
                </a:cubicBezTo>
                <a:cubicBezTo>
                  <a:pt x="3656577" y="5786120"/>
                  <a:pt x="3656577" y="5804655"/>
                  <a:pt x="3654034" y="5824279"/>
                </a:cubicBezTo>
                <a:cubicBezTo>
                  <a:pt x="3651490" y="5846084"/>
                  <a:pt x="3638773" y="5867890"/>
                  <a:pt x="3618424" y="5889695"/>
                </a:cubicBezTo>
                <a:cubicBezTo>
                  <a:pt x="3598076" y="5912590"/>
                  <a:pt x="3590445" y="5937666"/>
                  <a:pt x="3575184" y="5961652"/>
                </a:cubicBezTo>
                <a:cubicBezTo>
                  <a:pt x="3567553" y="5975825"/>
                  <a:pt x="3559922" y="5988908"/>
                  <a:pt x="3549748" y="6007442"/>
                </a:cubicBezTo>
                <a:cubicBezTo>
                  <a:pt x="3542117" y="6000901"/>
                  <a:pt x="3537030" y="5996540"/>
                  <a:pt x="3531943" y="5991088"/>
                </a:cubicBezTo>
                <a:cubicBezTo>
                  <a:pt x="3506508" y="5992179"/>
                  <a:pt x="3481072" y="5993269"/>
                  <a:pt x="3455636" y="5995449"/>
                </a:cubicBezTo>
                <a:cubicBezTo>
                  <a:pt x="3455636" y="5988908"/>
                  <a:pt x="3455636" y="5981276"/>
                  <a:pt x="3455636" y="5974735"/>
                </a:cubicBezTo>
                <a:cubicBezTo>
                  <a:pt x="3455636" y="5968193"/>
                  <a:pt x="3453093" y="5961651"/>
                  <a:pt x="3432744" y="5961651"/>
                </a:cubicBezTo>
                <a:cubicBezTo>
                  <a:pt x="3412396" y="5961651"/>
                  <a:pt x="3404765" y="5968193"/>
                  <a:pt x="3402222" y="5975825"/>
                </a:cubicBezTo>
                <a:cubicBezTo>
                  <a:pt x="3402222" y="5988908"/>
                  <a:pt x="3399678" y="6003081"/>
                  <a:pt x="3397135" y="6020525"/>
                </a:cubicBezTo>
                <a:cubicBezTo>
                  <a:pt x="3384417" y="6013984"/>
                  <a:pt x="3376786" y="6011803"/>
                  <a:pt x="3369155" y="6006352"/>
                </a:cubicBezTo>
                <a:cubicBezTo>
                  <a:pt x="3358981" y="6009623"/>
                  <a:pt x="3348807" y="6012894"/>
                  <a:pt x="3341176" y="6016164"/>
                </a:cubicBezTo>
                <a:cubicBezTo>
                  <a:pt x="3318284" y="6030337"/>
                  <a:pt x="3297935" y="6036879"/>
                  <a:pt x="3267413" y="6030337"/>
                </a:cubicBezTo>
                <a:cubicBezTo>
                  <a:pt x="3224172" y="6021616"/>
                  <a:pt x="3196193" y="6031428"/>
                  <a:pt x="3168214" y="6041240"/>
                </a:cubicBezTo>
                <a:cubicBezTo>
                  <a:pt x="3147866" y="6048872"/>
                  <a:pt x="3130060" y="6054323"/>
                  <a:pt x="3104625" y="6048872"/>
                </a:cubicBezTo>
                <a:cubicBezTo>
                  <a:pt x="3076646" y="6063045"/>
                  <a:pt x="3061385" y="6078309"/>
                  <a:pt x="3056297" y="6094663"/>
                </a:cubicBezTo>
                <a:cubicBezTo>
                  <a:pt x="3053754" y="6108836"/>
                  <a:pt x="3048667" y="6123009"/>
                  <a:pt x="3043580" y="6138273"/>
                </a:cubicBezTo>
                <a:cubicBezTo>
                  <a:pt x="3041036" y="6139363"/>
                  <a:pt x="3041036" y="6140453"/>
                  <a:pt x="3041036" y="6141544"/>
                </a:cubicBezTo>
                <a:cubicBezTo>
                  <a:pt x="3033406" y="6151356"/>
                  <a:pt x="3033405" y="6165529"/>
                  <a:pt x="3005426" y="6166620"/>
                </a:cubicBezTo>
                <a:cubicBezTo>
                  <a:pt x="2977447" y="6167710"/>
                  <a:pt x="2964729" y="6155717"/>
                  <a:pt x="2957098" y="6145905"/>
                </a:cubicBezTo>
                <a:cubicBezTo>
                  <a:pt x="2954555" y="6144814"/>
                  <a:pt x="2952011" y="6143724"/>
                  <a:pt x="2946924" y="6142634"/>
                </a:cubicBezTo>
                <a:cubicBezTo>
                  <a:pt x="2929119" y="6145905"/>
                  <a:pt x="2916402" y="6154627"/>
                  <a:pt x="2888422" y="6156807"/>
                </a:cubicBezTo>
                <a:cubicBezTo>
                  <a:pt x="2873161" y="6157898"/>
                  <a:pt x="2850269" y="6168800"/>
                  <a:pt x="2850269" y="6179702"/>
                </a:cubicBezTo>
                <a:cubicBezTo>
                  <a:pt x="2850269" y="6186244"/>
                  <a:pt x="2847725" y="6191695"/>
                  <a:pt x="2847725" y="6197147"/>
                </a:cubicBezTo>
                <a:cubicBezTo>
                  <a:pt x="2845182" y="6213501"/>
                  <a:pt x="2842638" y="6229854"/>
                  <a:pt x="2801941" y="6238576"/>
                </a:cubicBezTo>
                <a:cubicBezTo>
                  <a:pt x="2768875" y="6246208"/>
                  <a:pt x="2740896" y="6257111"/>
                  <a:pt x="2697656" y="6252750"/>
                </a:cubicBezTo>
                <a:cubicBezTo>
                  <a:pt x="2692568" y="6252749"/>
                  <a:pt x="2682394" y="6256020"/>
                  <a:pt x="2672220" y="6257111"/>
                </a:cubicBezTo>
                <a:cubicBezTo>
                  <a:pt x="2662045" y="6258201"/>
                  <a:pt x="2649328" y="6258201"/>
                  <a:pt x="2639153" y="6258201"/>
                </a:cubicBezTo>
                <a:cubicBezTo>
                  <a:pt x="2628979" y="6222222"/>
                  <a:pt x="2618805" y="6216771"/>
                  <a:pt x="2557760" y="6204778"/>
                </a:cubicBezTo>
                <a:cubicBezTo>
                  <a:pt x="2557760" y="6194966"/>
                  <a:pt x="2560304" y="6186244"/>
                  <a:pt x="2557760" y="6177522"/>
                </a:cubicBezTo>
                <a:cubicBezTo>
                  <a:pt x="2555216" y="6169890"/>
                  <a:pt x="2552672" y="6162258"/>
                  <a:pt x="2547585" y="6153536"/>
                </a:cubicBezTo>
                <a:cubicBezTo>
                  <a:pt x="2532324" y="6152446"/>
                  <a:pt x="2514519" y="6150265"/>
                  <a:pt x="2499258" y="6149176"/>
                </a:cubicBezTo>
                <a:cubicBezTo>
                  <a:pt x="2481453" y="6157897"/>
                  <a:pt x="2466191" y="6165529"/>
                  <a:pt x="2448387" y="6170980"/>
                </a:cubicBezTo>
                <a:cubicBezTo>
                  <a:pt x="2428038" y="6177522"/>
                  <a:pt x="2405146" y="6174251"/>
                  <a:pt x="2382254" y="6172071"/>
                </a:cubicBezTo>
                <a:cubicBezTo>
                  <a:pt x="2364449" y="6170980"/>
                  <a:pt x="2341557" y="6172070"/>
                  <a:pt x="2318665" y="6172071"/>
                </a:cubicBezTo>
                <a:cubicBezTo>
                  <a:pt x="2293229" y="6152446"/>
                  <a:pt x="2293229" y="6130641"/>
                  <a:pt x="2303403" y="6107746"/>
                </a:cubicBezTo>
                <a:cubicBezTo>
                  <a:pt x="2311034" y="6089211"/>
                  <a:pt x="2316121" y="6069587"/>
                  <a:pt x="2321209" y="6051053"/>
                </a:cubicBezTo>
                <a:cubicBezTo>
                  <a:pt x="2328839" y="6028157"/>
                  <a:pt x="2308491" y="6007442"/>
                  <a:pt x="2298316" y="5985637"/>
                </a:cubicBezTo>
                <a:cubicBezTo>
                  <a:pt x="2288142" y="5964922"/>
                  <a:pt x="2277968" y="5945298"/>
                  <a:pt x="2285599" y="5924583"/>
                </a:cubicBezTo>
                <a:cubicBezTo>
                  <a:pt x="2288142" y="5919131"/>
                  <a:pt x="2285599" y="5914770"/>
                  <a:pt x="2283055" y="5909320"/>
                </a:cubicBezTo>
                <a:cubicBezTo>
                  <a:pt x="2283055" y="5906049"/>
                  <a:pt x="2277968" y="5901688"/>
                  <a:pt x="2280512" y="5897327"/>
                </a:cubicBezTo>
                <a:cubicBezTo>
                  <a:pt x="2290686" y="5877702"/>
                  <a:pt x="2293229" y="5858077"/>
                  <a:pt x="2285599" y="5837362"/>
                </a:cubicBezTo>
                <a:cubicBezTo>
                  <a:pt x="2283055" y="5822099"/>
                  <a:pt x="2288142" y="5805745"/>
                  <a:pt x="2288142" y="5790481"/>
                </a:cubicBezTo>
                <a:cubicBezTo>
                  <a:pt x="2290686" y="5776308"/>
                  <a:pt x="2295773" y="5763225"/>
                  <a:pt x="2298316" y="5744691"/>
                </a:cubicBezTo>
                <a:lnTo>
                  <a:pt x="2286007" y="5732154"/>
                </a:lnTo>
                <a:lnTo>
                  <a:pt x="2272759" y="5747938"/>
                </a:lnTo>
                <a:cubicBezTo>
                  <a:pt x="2248008" y="5783242"/>
                  <a:pt x="2231404" y="5820284"/>
                  <a:pt x="2222035" y="5859016"/>
                </a:cubicBezTo>
                <a:cubicBezTo>
                  <a:pt x="2211151" y="5926434"/>
                  <a:pt x="2192964" y="5993466"/>
                  <a:pt x="2174501" y="6065714"/>
                </a:cubicBezTo>
                <a:cubicBezTo>
                  <a:pt x="2166923" y="6070543"/>
                  <a:pt x="2166647" y="6075759"/>
                  <a:pt x="2166372" y="6080976"/>
                </a:cubicBezTo>
                <a:cubicBezTo>
                  <a:pt x="2141983" y="6126758"/>
                  <a:pt x="2138402" y="6194562"/>
                  <a:pt x="2057786" y="6195535"/>
                </a:cubicBezTo>
                <a:cubicBezTo>
                  <a:pt x="1977172" y="6196510"/>
                  <a:pt x="1943682" y="6137208"/>
                  <a:pt x="1924250" y="6089111"/>
                </a:cubicBezTo>
                <a:cubicBezTo>
                  <a:pt x="1917223" y="6083510"/>
                  <a:pt x="1910194" y="6077908"/>
                  <a:pt x="1895863" y="6071922"/>
                </a:cubicBezTo>
                <a:cubicBezTo>
                  <a:pt x="1869887" y="6078395"/>
                  <a:pt x="1847220" y="6091582"/>
                  <a:pt x="1820934" y="6103923"/>
                </a:cubicBezTo>
                <a:lnTo>
                  <a:pt x="1800567" y="6111942"/>
                </a:lnTo>
                <a:lnTo>
                  <a:pt x="1803483" y="6009976"/>
                </a:lnTo>
                <a:cubicBezTo>
                  <a:pt x="1805510" y="5971576"/>
                  <a:pt x="1803217" y="5929739"/>
                  <a:pt x="1799090" y="5894222"/>
                </a:cubicBezTo>
                <a:cubicBezTo>
                  <a:pt x="1792476" y="5848948"/>
                  <a:pt x="1786202" y="5797274"/>
                  <a:pt x="1787070" y="5752395"/>
                </a:cubicBezTo>
                <a:cubicBezTo>
                  <a:pt x="1787239" y="5749195"/>
                  <a:pt x="1787577" y="5742794"/>
                  <a:pt x="1786250" y="5739516"/>
                </a:cubicBezTo>
                <a:cubicBezTo>
                  <a:pt x="1771622" y="5732326"/>
                  <a:pt x="1774471" y="5706804"/>
                  <a:pt x="1778477" y="5687762"/>
                </a:cubicBezTo>
                <a:cubicBezTo>
                  <a:pt x="1789339" y="5624157"/>
                  <a:pt x="1782074" y="5562805"/>
                  <a:pt x="1777633" y="5504809"/>
                </a:cubicBezTo>
                <a:cubicBezTo>
                  <a:pt x="1775992" y="5479052"/>
                  <a:pt x="1772854" y="5453214"/>
                  <a:pt x="1769716" y="5427377"/>
                </a:cubicBezTo>
                <a:cubicBezTo>
                  <a:pt x="1766554" y="5430418"/>
                  <a:pt x="1765058" y="5430339"/>
                  <a:pt x="1763562" y="5430260"/>
                </a:cubicBezTo>
                <a:cubicBezTo>
                  <a:pt x="1752845" y="5519545"/>
                  <a:pt x="1742127" y="5608829"/>
                  <a:pt x="1731072" y="5704513"/>
                </a:cubicBezTo>
                <a:cubicBezTo>
                  <a:pt x="1726244" y="5710677"/>
                  <a:pt x="1718255" y="5719881"/>
                  <a:pt x="1714924" y="5726122"/>
                </a:cubicBezTo>
                <a:cubicBezTo>
                  <a:pt x="1711738" y="5758044"/>
                  <a:pt x="1710387" y="5783644"/>
                  <a:pt x="1707707" y="5805966"/>
                </a:cubicBezTo>
                <a:cubicBezTo>
                  <a:pt x="1706693" y="5825165"/>
                  <a:pt x="1699863" y="5840850"/>
                  <a:pt x="1699018" y="5856849"/>
                </a:cubicBezTo>
                <a:cubicBezTo>
                  <a:pt x="1693973" y="5923971"/>
                  <a:pt x="1693417" y="5991329"/>
                  <a:pt x="1686876" y="6058370"/>
                </a:cubicBezTo>
                <a:cubicBezTo>
                  <a:pt x="1685445" y="6078351"/>
                  <a:pt x="1685627" y="6098016"/>
                  <a:pt x="1686540" y="6117568"/>
                </a:cubicBezTo>
                <a:lnTo>
                  <a:pt x="1688161" y="6140927"/>
                </a:lnTo>
                <a:lnTo>
                  <a:pt x="1688062" y="6140955"/>
                </a:lnTo>
                <a:lnTo>
                  <a:pt x="1661150" y="6157932"/>
                </a:lnTo>
                <a:lnTo>
                  <a:pt x="1660542" y="6130786"/>
                </a:lnTo>
                <a:cubicBezTo>
                  <a:pt x="1658587" y="6082548"/>
                  <a:pt x="1651805" y="6040474"/>
                  <a:pt x="1630709" y="6013689"/>
                </a:cubicBezTo>
                <a:cubicBezTo>
                  <a:pt x="1628029" y="6036009"/>
                  <a:pt x="1626846" y="6058410"/>
                  <a:pt x="1627329" y="6077688"/>
                </a:cubicBezTo>
                <a:cubicBezTo>
                  <a:pt x="1627474" y="6103368"/>
                  <a:pt x="1628947" y="6132326"/>
                  <a:pt x="1627595" y="6157926"/>
                </a:cubicBezTo>
                <a:cubicBezTo>
                  <a:pt x="1627172" y="6165926"/>
                  <a:pt x="1625169" y="6175448"/>
                  <a:pt x="1623603" y="6183788"/>
                </a:cubicBezTo>
                <a:lnTo>
                  <a:pt x="1622719" y="6195929"/>
                </a:lnTo>
                <a:lnTo>
                  <a:pt x="1621944" y="6196793"/>
                </a:lnTo>
                <a:cubicBezTo>
                  <a:pt x="1614447" y="6208736"/>
                  <a:pt x="1609650" y="6221558"/>
                  <a:pt x="1608962" y="6234598"/>
                </a:cubicBezTo>
                <a:cubicBezTo>
                  <a:pt x="1608136" y="6250245"/>
                  <a:pt x="1605553" y="6264492"/>
                  <a:pt x="1603003" y="6278087"/>
                </a:cubicBezTo>
                <a:lnTo>
                  <a:pt x="1598355" y="6310073"/>
                </a:lnTo>
                <a:lnTo>
                  <a:pt x="1580986" y="6017482"/>
                </a:lnTo>
                <a:cubicBezTo>
                  <a:pt x="1578862" y="5972444"/>
                  <a:pt x="1578573" y="5921087"/>
                  <a:pt x="1554145" y="5900542"/>
                </a:cubicBezTo>
                <a:cubicBezTo>
                  <a:pt x="1551322" y="5897184"/>
                  <a:pt x="1549004" y="5884226"/>
                  <a:pt x="1545191" y="5871189"/>
                </a:cubicBezTo>
                <a:cubicBezTo>
                  <a:pt x="1543163" y="5909589"/>
                  <a:pt x="1541304" y="5944789"/>
                  <a:pt x="1539615" y="5976789"/>
                </a:cubicBezTo>
                <a:cubicBezTo>
                  <a:pt x="1539277" y="5983190"/>
                  <a:pt x="1538939" y="5989589"/>
                  <a:pt x="1538601" y="5995989"/>
                </a:cubicBezTo>
                <a:cubicBezTo>
                  <a:pt x="1531071" y="6053353"/>
                  <a:pt x="1505943" y="6074488"/>
                  <a:pt x="1486851" y="6038182"/>
                </a:cubicBezTo>
                <a:cubicBezTo>
                  <a:pt x="1467759" y="6001875"/>
                  <a:pt x="1449004" y="5959168"/>
                  <a:pt x="1427426" y="5913106"/>
                </a:cubicBezTo>
                <a:cubicBezTo>
                  <a:pt x="1416781" y="5915751"/>
                  <a:pt x="1401647" y="5918161"/>
                  <a:pt x="1384848" y="5923692"/>
                </a:cubicBezTo>
                <a:cubicBezTo>
                  <a:pt x="1379972" y="5987613"/>
                  <a:pt x="1375433" y="6045135"/>
                  <a:pt x="1370895" y="6102656"/>
                </a:cubicBezTo>
                <a:cubicBezTo>
                  <a:pt x="1367733" y="6105697"/>
                  <a:pt x="1366068" y="6108819"/>
                  <a:pt x="1363076" y="6108660"/>
                </a:cubicBezTo>
                <a:cubicBezTo>
                  <a:pt x="1357765" y="6095544"/>
                  <a:pt x="1350958" y="6082349"/>
                  <a:pt x="1342824" y="6065875"/>
                </a:cubicBezTo>
                <a:cubicBezTo>
                  <a:pt x="1342632" y="6097955"/>
                  <a:pt x="1344104" y="6126912"/>
                  <a:pt x="1343741" y="6162191"/>
                </a:cubicBezTo>
                <a:cubicBezTo>
                  <a:pt x="1329283" y="6151802"/>
                  <a:pt x="1323973" y="6138685"/>
                  <a:pt x="1322332" y="6112927"/>
                </a:cubicBezTo>
                <a:cubicBezTo>
                  <a:pt x="1321028" y="6080769"/>
                  <a:pt x="1318229" y="6048531"/>
                  <a:pt x="1313764" y="6019415"/>
                </a:cubicBezTo>
                <a:cubicBezTo>
                  <a:pt x="1303529" y="5929025"/>
                  <a:pt x="1290134" y="5841677"/>
                  <a:pt x="1281396" y="5751365"/>
                </a:cubicBezTo>
                <a:cubicBezTo>
                  <a:pt x="1274807" y="5677212"/>
                  <a:pt x="1256898" y="5618506"/>
                  <a:pt x="1242319" y="5553557"/>
                </a:cubicBezTo>
                <a:cubicBezTo>
                  <a:pt x="1231215" y="5508045"/>
                  <a:pt x="1209275" y="5497260"/>
                  <a:pt x="1184486" y="5511996"/>
                </a:cubicBezTo>
                <a:cubicBezTo>
                  <a:pt x="1184969" y="5531276"/>
                  <a:pt x="1188106" y="5557113"/>
                  <a:pt x="1183280" y="5563275"/>
                </a:cubicBezTo>
                <a:cubicBezTo>
                  <a:pt x="1168121" y="5594564"/>
                  <a:pt x="1173913" y="5626960"/>
                  <a:pt x="1175217" y="5659117"/>
                </a:cubicBezTo>
                <a:cubicBezTo>
                  <a:pt x="1176376" y="5665596"/>
                  <a:pt x="1172876" y="5675039"/>
                  <a:pt x="1172200" y="5687838"/>
                </a:cubicBezTo>
                <a:cubicBezTo>
                  <a:pt x="1161893" y="5684086"/>
                  <a:pt x="1153083" y="5680412"/>
                  <a:pt x="1145769" y="5676816"/>
                </a:cubicBezTo>
                <a:cubicBezTo>
                  <a:pt x="1127787" y="5704748"/>
                  <a:pt x="1120111" y="5736431"/>
                  <a:pt x="1123901" y="5778347"/>
                </a:cubicBezTo>
                <a:cubicBezTo>
                  <a:pt x="1125711" y="5800905"/>
                  <a:pt x="1118374" y="5826189"/>
                  <a:pt x="1115694" y="5848510"/>
                </a:cubicBezTo>
                <a:cubicBezTo>
                  <a:pt x="1113014" y="5870832"/>
                  <a:pt x="1105508" y="5899315"/>
                  <a:pt x="1109153" y="5915553"/>
                </a:cubicBezTo>
                <a:cubicBezTo>
                  <a:pt x="1115284" y="5941547"/>
                  <a:pt x="1107607" y="5973231"/>
                  <a:pt x="1104445" y="5976274"/>
                </a:cubicBezTo>
                <a:cubicBezTo>
                  <a:pt x="1086633" y="6001005"/>
                  <a:pt x="1090929" y="6033321"/>
                  <a:pt x="1089408" y="6062120"/>
                </a:cubicBezTo>
                <a:cubicBezTo>
                  <a:pt x="1088707" y="6103799"/>
                  <a:pt x="1089335" y="6148758"/>
                  <a:pt x="1089794" y="6196916"/>
                </a:cubicBezTo>
                <a:lnTo>
                  <a:pt x="1071297" y="6222801"/>
                </a:lnTo>
                <a:lnTo>
                  <a:pt x="1069059" y="6204762"/>
                </a:lnTo>
                <a:cubicBezTo>
                  <a:pt x="1066772" y="6180573"/>
                  <a:pt x="1065420" y="6156436"/>
                  <a:pt x="1065855" y="6133996"/>
                </a:cubicBezTo>
                <a:cubicBezTo>
                  <a:pt x="1066024" y="6130797"/>
                  <a:pt x="1066362" y="6124396"/>
                  <a:pt x="1065034" y="6121117"/>
                </a:cubicBezTo>
                <a:cubicBezTo>
                  <a:pt x="1050407" y="6113927"/>
                  <a:pt x="1053255" y="6088406"/>
                  <a:pt x="1057263" y="6069363"/>
                </a:cubicBezTo>
                <a:cubicBezTo>
                  <a:pt x="1068124" y="6005759"/>
                  <a:pt x="1060859" y="5944406"/>
                  <a:pt x="1056418" y="5886410"/>
                </a:cubicBezTo>
                <a:cubicBezTo>
                  <a:pt x="1054777" y="5860653"/>
                  <a:pt x="1051639" y="5834816"/>
                  <a:pt x="1048501" y="5808978"/>
                </a:cubicBezTo>
                <a:cubicBezTo>
                  <a:pt x="1045339" y="5812020"/>
                  <a:pt x="1043843" y="5811941"/>
                  <a:pt x="1042346" y="5811862"/>
                </a:cubicBezTo>
                <a:cubicBezTo>
                  <a:pt x="1031630" y="5901147"/>
                  <a:pt x="1020912" y="5990431"/>
                  <a:pt x="1009857" y="6086114"/>
                </a:cubicBezTo>
                <a:cubicBezTo>
                  <a:pt x="1005029" y="6092278"/>
                  <a:pt x="997040" y="6101482"/>
                  <a:pt x="993709" y="6107724"/>
                </a:cubicBezTo>
                <a:cubicBezTo>
                  <a:pt x="990523" y="6139645"/>
                  <a:pt x="989172" y="6165245"/>
                  <a:pt x="986492" y="6187567"/>
                </a:cubicBezTo>
                <a:cubicBezTo>
                  <a:pt x="985478" y="6206766"/>
                  <a:pt x="978648" y="6222451"/>
                  <a:pt x="977803" y="6238451"/>
                </a:cubicBezTo>
                <a:cubicBezTo>
                  <a:pt x="972757" y="6305572"/>
                  <a:pt x="972202" y="6372930"/>
                  <a:pt x="965661" y="6439972"/>
                </a:cubicBezTo>
                <a:lnTo>
                  <a:pt x="965439" y="6479038"/>
                </a:lnTo>
                <a:lnTo>
                  <a:pt x="964260" y="6472363"/>
                </a:lnTo>
                <a:cubicBezTo>
                  <a:pt x="947997" y="6416260"/>
                  <a:pt x="921262" y="6385101"/>
                  <a:pt x="866967" y="6355757"/>
                </a:cubicBezTo>
                <a:lnTo>
                  <a:pt x="856146" y="6350593"/>
                </a:lnTo>
                <a:lnTo>
                  <a:pt x="854714" y="6331429"/>
                </a:lnTo>
                <a:cubicBezTo>
                  <a:pt x="851323" y="6310391"/>
                  <a:pt x="845144" y="6292416"/>
                  <a:pt x="832930" y="6282143"/>
                </a:cubicBezTo>
                <a:cubicBezTo>
                  <a:pt x="830106" y="6278786"/>
                  <a:pt x="827789" y="6265828"/>
                  <a:pt x="823976" y="6252790"/>
                </a:cubicBezTo>
                <a:lnTo>
                  <a:pt x="819725" y="6333287"/>
                </a:lnTo>
                <a:lnTo>
                  <a:pt x="762717" y="6310208"/>
                </a:lnTo>
                <a:cubicBezTo>
                  <a:pt x="765195" y="6263267"/>
                  <a:pt x="774701" y="6221928"/>
                  <a:pt x="769602" y="6179818"/>
                </a:cubicBezTo>
                <a:cubicBezTo>
                  <a:pt x="764226" y="6142922"/>
                  <a:pt x="758849" y="6106027"/>
                  <a:pt x="746444" y="6063531"/>
                </a:cubicBezTo>
                <a:cubicBezTo>
                  <a:pt x="702899" y="6056001"/>
                  <a:pt x="652325" y="6042869"/>
                  <a:pt x="608779" y="6035341"/>
                </a:cubicBezTo>
                <a:lnTo>
                  <a:pt x="551044" y="6076435"/>
                </a:lnTo>
                <a:lnTo>
                  <a:pt x="543638" y="6030611"/>
                </a:lnTo>
                <a:cubicBezTo>
                  <a:pt x="536515" y="5998546"/>
                  <a:pt x="528393" y="5967633"/>
                  <a:pt x="521104" y="5935158"/>
                </a:cubicBezTo>
                <a:cubicBezTo>
                  <a:pt x="510000" y="5889646"/>
                  <a:pt x="488059" y="5878861"/>
                  <a:pt x="463271" y="5893598"/>
                </a:cubicBezTo>
                <a:cubicBezTo>
                  <a:pt x="463753" y="5912877"/>
                  <a:pt x="466891" y="5938714"/>
                  <a:pt x="462063" y="5944876"/>
                </a:cubicBezTo>
                <a:cubicBezTo>
                  <a:pt x="446905" y="5976166"/>
                  <a:pt x="452698" y="6008561"/>
                  <a:pt x="454001" y="6040719"/>
                </a:cubicBezTo>
                <a:cubicBezTo>
                  <a:pt x="455160" y="6047198"/>
                  <a:pt x="451661" y="6056640"/>
                  <a:pt x="450985" y="6069439"/>
                </a:cubicBezTo>
                <a:cubicBezTo>
                  <a:pt x="440678" y="6065687"/>
                  <a:pt x="431868" y="6062013"/>
                  <a:pt x="424554" y="6058417"/>
                </a:cubicBezTo>
                <a:cubicBezTo>
                  <a:pt x="415563" y="6072383"/>
                  <a:pt x="409148" y="6087287"/>
                  <a:pt x="405455" y="6103939"/>
                </a:cubicBezTo>
                <a:lnTo>
                  <a:pt x="403691" y="6139628"/>
                </a:lnTo>
                <a:lnTo>
                  <a:pt x="364027" y="6145327"/>
                </a:lnTo>
                <a:cubicBezTo>
                  <a:pt x="332143" y="6142335"/>
                  <a:pt x="299622" y="6134080"/>
                  <a:pt x="267031" y="6127128"/>
                </a:cubicBezTo>
                <a:cubicBezTo>
                  <a:pt x="216179" y="6119213"/>
                  <a:pt x="150173" y="6120957"/>
                  <a:pt x="84441" y="6117487"/>
                </a:cubicBezTo>
                <a:cubicBezTo>
                  <a:pt x="16361" y="6019750"/>
                  <a:pt x="21869" y="5915436"/>
                  <a:pt x="56867" y="5807450"/>
                </a:cubicBezTo>
                <a:cubicBezTo>
                  <a:pt x="83459" y="5719941"/>
                  <a:pt x="103023" y="5626832"/>
                  <a:pt x="122314" y="5538937"/>
                </a:cubicBezTo>
                <a:cubicBezTo>
                  <a:pt x="150009" y="5430564"/>
                  <a:pt x="96811" y="5328383"/>
                  <a:pt x="73106" y="5222527"/>
                </a:cubicBezTo>
                <a:cubicBezTo>
                  <a:pt x="49124" y="5121886"/>
                  <a:pt x="24867" y="5026462"/>
                  <a:pt x="52010" y="4928521"/>
                </a:cubicBezTo>
                <a:cubicBezTo>
                  <a:pt x="60691" y="4902829"/>
                  <a:pt x="54489" y="4881581"/>
                  <a:pt x="48562" y="4855117"/>
                </a:cubicBezTo>
                <a:cubicBezTo>
                  <a:pt x="49388" y="4839471"/>
                  <a:pt x="35883" y="4817837"/>
                  <a:pt x="44289" y="4797360"/>
                </a:cubicBezTo>
                <a:cubicBezTo>
                  <a:pt x="78459" y="4705020"/>
                  <a:pt x="90720" y="4611525"/>
                  <a:pt x="74042" y="4511270"/>
                </a:cubicBezTo>
                <a:cubicBezTo>
                  <a:pt x="70594" y="4437866"/>
                  <a:pt x="89333" y="4360402"/>
                  <a:pt x="93189" y="4287383"/>
                </a:cubicBezTo>
                <a:cubicBezTo>
                  <a:pt x="104072" y="4219965"/>
                  <a:pt x="121984" y="4158149"/>
                  <a:pt x="133970" y="4069869"/>
                </a:cubicBezTo>
                <a:cubicBezTo>
                  <a:pt x="65341" y="3982562"/>
                  <a:pt x="85456" y="3879021"/>
                  <a:pt x="142915" y="3761761"/>
                </a:cubicBezTo>
                <a:cubicBezTo>
                  <a:pt x="175985" y="3690284"/>
                  <a:pt x="158481" y="3605677"/>
                  <a:pt x="162612" y="3527441"/>
                </a:cubicBezTo>
                <a:cubicBezTo>
                  <a:pt x="165641" y="3470069"/>
                  <a:pt x="154338" y="3406711"/>
                  <a:pt x="171975" y="3350109"/>
                </a:cubicBezTo>
                <a:cubicBezTo>
                  <a:pt x="206972" y="3242124"/>
                  <a:pt x="190845" y="3131438"/>
                  <a:pt x="174994" y="3015538"/>
                </a:cubicBezTo>
                <a:cubicBezTo>
                  <a:pt x="152389" y="2888819"/>
                  <a:pt x="137364" y="2757270"/>
                  <a:pt x="122063" y="2630939"/>
                </a:cubicBezTo>
                <a:cubicBezTo>
                  <a:pt x="96560" y="2420384"/>
                  <a:pt x="78362" y="2210216"/>
                  <a:pt x="53136" y="1994447"/>
                </a:cubicBezTo>
                <a:cubicBezTo>
                  <a:pt x="44036" y="1889362"/>
                  <a:pt x="20331" y="1783507"/>
                  <a:pt x="3929" y="1678037"/>
                </a:cubicBezTo>
                <a:cubicBezTo>
                  <a:pt x="-2273" y="1656789"/>
                  <a:pt x="-1172" y="1635926"/>
                  <a:pt x="7509" y="1610234"/>
                </a:cubicBezTo>
                <a:cubicBezTo>
                  <a:pt x="139810" y="1878729"/>
                  <a:pt x="249925" y="2151282"/>
                  <a:pt x="330552" y="2427510"/>
                </a:cubicBezTo>
                <a:cubicBezTo>
                  <a:pt x="337854" y="2427896"/>
                  <a:pt x="345158" y="2428282"/>
                  <a:pt x="359765" y="2429053"/>
                </a:cubicBezTo>
                <a:cubicBezTo>
                  <a:pt x="360591" y="2413406"/>
                  <a:pt x="368997" y="2392929"/>
                  <a:pt x="362244" y="2382110"/>
                </a:cubicBezTo>
                <a:cubicBezTo>
                  <a:pt x="325032" y="2254622"/>
                  <a:pt x="280516" y="2126747"/>
                  <a:pt x="250608" y="1999643"/>
                </a:cubicBezTo>
                <a:cubicBezTo>
                  <a:pt x="232277" y="1930683"/>
                  <a:pt x="250465" y="1863651"/>
                  <a:pt x="246742" y="1795462"/>
                </a:cubicBezTo>
                <a:cubicBezTo>
                  <a:pt x="248670" y="1758953"/>
                  <a:pt x="258177" y="1717613"/>
                  <a:pt x="237642" y="1690378"/>
                </a:cubicBezTo>
                <a:cubicBezTo>
                  <a:pt x="182244" y="1629920"/>
                  <a:pt x="163914" y="1560960"/>
                  <a:pt x="174523" y="1498758"/>
                </a:cubicBezTo>
                <a:cubicBezTo>
                  <a:pt x="195463" y="1379570"/>
                  <a:pt x="216680" y="1255165"/>
                  <a:pt x="310657" y="1139833"/>
                </a:cubicBezTo>
                <a:cubicBezTo>
                  <a:pt x="563121" y="1351911"/>
                  <a:pt x="586144" y="1609407"/>
                  <a:pt x="676002" y="1849509"/>
                </a:cubicBezTo>
                <a:cubicBezTo>
                  <a:pt x="703971" y="1735923"/>
                  <a:pt x="658628" y="1623694"/>
                  <a:pt x="642501" y="1513008"/>
                </a:cubicBezTo>
                <a:cubicBezTo>
                  <a:pt x="626650" y="1397107"/>
                  <a:pt x="610798" y="1281205"/>
                  <a:pt x="587642" y="1164919"/>
                </a:cubicBezTo>
                <a:cubicBezTo>
                  <a:pt x="632841" y="1141154"/>
                  <a:pt x="670185" y="1127436"/>
                  <a:pt x="700226" y="1113331"/>
                </a:cubicBezTo>
                <a:cubicBezTo>
                  <a:pt x="689749" y="1034326"/>
                  <a:pt x="678998" y="960535"/>
                  <a:pt x="675274" y="892346"/>
                </a:cubicBezTo>
                <a:cubicBezTo>
                  <a:pt x="677753" y="845406"/>
                  <a:pt x="651292" y="791707"/>
                  <a:pt x="733837" y="754224"/>
                </a:cubicBezTo>
                <a:cubicBezTo>
                  <a:pt x="748719" y="749778"/>
                  <a:pt x="780687" y="699165"/>
                  <a:pt x="746372" y="655513"/>
                </a:cubicBezTo>
                <a:cubicBezTo>
                  <a:pt x="725839" y="628277"/>
                  <a:pt x="757532" y="582879"/>
                  <a:pt x="766763" y="546755"/>
                </a:cubicBezTo>
                <a:cubicBezTo>
                  <a:pt x="775995" y="510631"/>
                  <a:pt x="807412" y="470448"/>
                  <a:pt x="794733" y="433168"/>
                </a:cubicBezTo>
                <a:cubicBezTo>
                  <a:pt x="769099" y="363822"/>
                  <a:pt x="801067" y="313208"/>
                  <a:pt x="883885" y="270509"/>
                </a:cubicBezTo>
                <a:cubicBezTo>
                  <a:pt x="920128" y="277653"/>
                  <a:pt x="963674" y="285183"/>
                  <a:pt x="1014523" y="293097"/>
                </a:cubicBezTo>
                <a:cubicBezTo>
                  <a:pt x="1015625" y="272236"/>
                  <a:pt x="1031058" y="257359"/>
                  <a:pt x="1024305" y="246542"/>
                </a:cubicBezTo>
                <a:cubicBezTo>
                  <a:pt x="1012452" y="193614"/>
                  <a:pt x="978689" y="139530"/>
                  <a:pt x="1047175" y="90844"/>
                </a:cubicBezTo>
                <a:cubicBezTo>
                  <a:pt x="1069636" y="81571"/>
                  <a:pt x="1049929" y="38688"/>
                  <a:pt x="1044277" y="7009"/>
                </a:cubicBezTo>
                <a:cubicBezTo>
                  <a:pt x="1073836" y="2032"/>
                  <a:pt x="1102800" y="-361"/>
                  <a:pt x="1130588" y="43"/>
                </a:cubicBezTo>
                <a:close/>
              </a:path>
            </a:pathLst>
          </a:custGeom>
        </p:spPr>
      </p:pic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997" y="2492817"/>
            <a:ext cx="10266729" cy="4254989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1409523" y="358253"/>
            <a:ext cx="6192897" cy="1892857"/>
            <a:chOff x="5348613" y="2231343"/>
            <a:chExt cx="4373995" cy="1916781"/>
          </a:xfrm>
        </p:grpSpPr>
        <p:sp>
          <p:nvSpPr>
            <p:cNvPr id="6" name="矩形 5"/>
            <p:cNvSpPr/>
            <p:nvPr/>
          </p:nvSpPr>
          <p:spPr>
            <a:xfrm>
              <a:off x="5348613" y="2807958"/>
              <a:ext cx="4373995" cy="13401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要求：</a:t>
              </a:r>
              <a:r>
                <a:rPr lang="en-US" altLang="zh-CN" sz="2000" b="1" dirty="0">
                  <a:latin typeface="等线 Light" panose="02010600030101010101" charset="-122"/>
                  <a:ea typeface="等线 Light" panose="02010600030101010101" charset="-122"/>
                </a:rPr>
                <a:t>.</a:t>
              </a:r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利用假期，学生回到家乡实地考察和走访，完成访谈记录表，并撰写一篇调查报告，并以小组为单位，每小组推选代表进行调查报告的成果展示</a:t>
              </a:r>
              <a:r>
                <a:rPr lang="zh-CN" altLang="en-US" sz="2000" b="1" dirty="0" smtClean="0">
                  <a:latin typeface="等线 Light" panose="02010600030101010101" charset="-122"/>
                  <a:ea typeface="等线 Light" panose="02010600030101010101" charset="-122"/>
                </a:rPr>
                <a:t>与答辩，其他小组评价。</a:t>
              </a:r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（</a:t>
              </a:r>
              <a:r>
                <a:rPr lang="en-US" altLang="zh-CN" sz="2000" b="1" dirty="0">
                  <a:latin typeface="等线 Light" panose="02010600030101010101" charset="-122"/>
                  <a:ea typeface="等线 Light" panose="02010600030101010101" charset="-122"/>
                </a:rPr>
                <a:t>4 </a:t>
              </a:r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课时）</a:t>
              </a:r>
              <a:endParaRPr lang="zh-CN" altLang="en-US" sz="2000" b="1" dirty="0">
                <a:latin typeface="等线 Light" panose="02010600030101010101" charset="-122"/>
                <a:ea typeface="等线 Light" panose="02010600030101010101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348758" y="2231343"/>
              <a:ext cx="2748807" cy="51314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活动</a:t>
              </a:r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</a:t>
              </a:r>
              <a:r>
                <a:rPr lang="en-US" altLang="zh-CN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</a:t>
              </a: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撰写调查报告并展示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169391" y="1181292"/>
            <a:ext cx="37503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分享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评价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修改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25927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735835" y="160"/>
            <a:ext cx="54356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评价</a:t>
            </a:r>
            <a:r>
              <a:rPr lang="zh-CN" altLang="en-US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表格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8" name="图片占位符 2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127265" y="169925"/>
            <a:ext cx="1080000" cy="6479038"/>
          </a:xfrm>
          <a:custGeom>
            <a:avLst/>
            <a:gdLst>
              <a:gd name="connsiteX0" fmla="*/ 1130588 w 4211093"/>
              <a:gd name="connsiteY0" fmla="*/ 43 h 6479038"/>
              <a:gd name="connsiteX1" fmla="*/ 1333116 w 4211093"/>
              <a:gd name="connsiteY1" fmla="*/ 85022 h 6479038"/>
              <a:gd name="connsiteX2" fmla="*/ 1557335 w 4211093"/>
              <a:gd name="connsiteY2" fmla="*/ 415903 h 6479038"/>
              <a:gd name="connsiteX3" fmla="*/ 1760889 w 4211093"/>
              <a:gd name="connsiteY3" fmla="*/ 860757 h 6479038"/>
              <a:gd name="connsiteX4" fmla="*/ 1818634 w 4211093"/>
              <a:gd name="connsiteY4" fmla="*/ 1015482 h 6479038"/>
              <a:gd name="connsiteX5" fmla="*/ 1931360 w 4211093"/>
              <a:gd name="connsiteY5" fmla="*/ 1099887 h 6479038"/>
              <a:gd name="connsiteX6" fmla="*/ 1910409 w 4211093"/>
              <a:gd name="connsiteY6" fmla="*/ 941875 h 6479038"/>
              <a:gd name="connsiteX7" fmla="*/ 2016381 w 4211093"/>
              <a:gd name="connsiteY7" fmla="*/ 1015464 h 6479038"/>
              <a:gd name="connsiteX8" fmla="*/ 2053450 w 4211093"/>
              <a:gd name="connsiteY8" fmla="*/ 1006961 h 6479038"/>
              <a:gd name="connsiteX9" fmla="*/ 2090784 w 4211093"/>
              <a:gd name="connsiteY9" fmla="*/ 716040 h 6479038"/>
              <a:gd name="connsiteX10" fmla="*/ 2296386 w 4211093"/>
              <a:gd name="connsiteY10" fmla="*/ 705977 h 6479038"/>
              <a:gd name="connsiteX11" fmla="*/ 2607279 w 4211093"/>
              <a:gd name="connsiteY11" fmla="*/ 921139 h 6479038"/>
              <a:gd name="connsiteX12" fmla="*/ 2852152 w 4211093"/>
              <a:gd name="connsiteY12" fmla="*/ 860847 h 6479038"/>
              <a:gd name="connsiteX13" fmla="*/ 2853805 w 4211093"/>
              <a:gd name="connsiteY13" fmla="*/ 829553 h 6479038"/>
              <a:gd name="connsiteX14" fmla="*/ 2862893 w 4211093"/>
              <a:gd name="connsiteY14" fmla="*/ 657437 h 6479038"/>
              <a:gd name="connsiteX15" fmla="*/ 2911539 w 4211093"/>
              <a:gd name="connsiteY15" fmla="*/ 707077 h 6479038"/>
              <a:gd name="connsiteX16" fmla="*/ 3062304 w 4211093"/>
              <a:gd name="connsiteY16" fmla="*/ 903326 h 6479038"/>
              <a:gd name="connsiteX17" fmla="*/ 3259391 w 4211093"/>
              <a:gd name="connsiteY17" fmla="*/ 1609348 h 6479038"/>
              <a:gd name="connsiteX18" fmla="*/ 3292879 w 4211093"/>
              <a:gd name="connsiteY18" fmla="*/ 1668647 h 6479038"/>
              <a:gd name="connsiteX19" fmla="*/ 3328560 w 4211093"/>
              <a:gd name="connsiteY19" fmla="*/ 1409022 h 6479038"/>
              <a:gd name="connsiteX20" fmla="*/ 3294928 w 4211093"/>
              <a:gd name="connsiteY20" fmla="*/ 1213729 h 6479038"/>
              <a:gd name="connsiteX21" fmla="*/ 3313391 w 4211093"/>
              <a:gd name="connsiteY21" fmla="*/ 1141482 h 6479038"/>
              <a:gd name="connsiteX22" fmla="*/ 3298366 w 4211093"/>
              <a:gd name="connsiteY22" fmla="*/ 1009934 h 6479038"/>
              <a:gd name="connsiteX23" fmla="*/ 3303874 w 4211093"/>
              <a:gd name="connsiteY23" fmla="*/ 905620 h 6479038"/>
              <a:gd name="connsiteX24" fmla="*/ 3469245 w 4211093"/>
              <a:gd name="connsiteY24" fmla="*/ 1102639 h 6479038"/>
              <a:gd name="connsiteX25" fmla="*/ 3575516 w 4211093"/>
              <a:gd name="connsiteY25" fmla="*/ 1725413 h 6479038"/>
              <a:gd name="connsiteX26" fmla="*/ 3610381 w 4211093"/>
              <a:gd name="connsiteY26" fmla="*/ 1758635 h 6479038"/>
              <a:gd name="connsiteX27" fmla="*/ 3630497 w 4211093"/>
              <a:gd name="connsiteY27" fmla="*/ 1655094 h 6479038"/>
              <a:gd name="connsiteX28" fmla="*/ 3645093 w 4211093"/>
              <a:gd name="connsiteY28" fmla="*/ 1378665 h 6479038"/>
              <a:gd name="connsiteX29" fmla="*/ 3585132 w 4211093"/>
              <a:gd name="connsiteY29" fmla="*/ 988464 h 6479038"/>
              <a:gd name="connsiteX30" fmla="*/ 3609788 w 4211093"/>
              <a:gd name="connsiteY30" fmla="*/ 660265 h 6479038"/>
              <a:gd name="connsiteX31" fmla="*/ 3643409 w 4211093"/>
              <a:gd name="connsiteY31" fmla="*/ 578357 h 6479038"/>
              <a:gd name="connsiteX32" fmla="*/ 3664901 w 4211093"/>
              <a:gd name="connsiteY32" fmla="*/ 448737 h 6479038"/>
              <a:gd name="connsiteX33" fmla="*/ 3739864 w 4211093"/>
              <a:gd name="connsiteY33" fmla="*/ 416083 h 6479038"/>
              <a:gd name="connsiteX34" fmla="*/ 3805020 w 4211093"/>
              <a:gd name="connsiteY34" fmla="*/ 156275 h 6479038"/>
              <a:gd name="connsiteX35" fmla="*/ 3792394 w 4211093"/>
              <a:gd name="connsiteY35" fmla="*/ 264984 h 6479038"/>
              <a:gd name="connsiteX36" fmla="*/ 3791404 w 4211093"/>
              <a:gd name="connsiteY36" fmla="*/ 454259 h 6479038"/>
              <a:gd name="connsiteX37" fmla="*/ 3828817 w 4211093"/>
              <a:gd name="connsiteY37" fmla="*/ 456234 h 6479038"/>
              <a:gd name="connsiteX38" fmla="*/ 3867895 w 4211093"/>
              <a:gd name="connsiteY38" fmla="*/ 455089 h 6479038"/>
              <a:gd name="connsiteX39" fmla="*/ 3901205 w 4211093"/>
              <a:gd name="connsiteY39" fmla="*/ 392669 h 6479038"/>
              <a:gd name="connsiteX40" fmla="*/ 3928962 w 4211093"/>
              <a:gd name="connsiteY40" fmla="*/ 406971 h 6479038"/>
              <a:gd name="connsiteX41" fmla="*/ 3931231 w 4211093"/>
              <a:gd name="connsiteY41" fmla="*/ 477686 h 6479038"/>
              <a:gd name="connsiteX42" fmla="*/ 3927006 w 4211093"/>
              <a:gd name="connsiteY42" fmla="*/ 557687 h 6479038"/>
              <a:gd name="connsiteX43" fmla="*/ 3966615 w 4211093"/>
              <a:gd name="connsiteY43" fmla="*/ 717016 h 6479038"/>
              <a:gd name="connsiteX44" fmla="*/ 3986239 w 4211093"/>
              <a:gd name="connsiteY44" fmla="*/ 714843 h 6479038"/>
              <a:gd name="connsiteX45" fmla="*/ 4001880 w 4211093"/>
              <a:gd name="connsiteY45" fmla="*/ 702833 h 6479038"/>
              <a:gd name="connsiteX46" fmla="*/ 4065433 w 4211093"/>
              <a:gd name="connsiteY46" fmla="*/ 664473 h 6479038"/>
              <a:gd name="connsiteX47" fmla="*/ 4067573 w 4211093"/>
              <a:gd name="connsiteY47" fmla="*/ 661356 h 6479038"/>
              <a:gd name="connsiteX48" fmla="*/ 4103676 w 4211093"/>
              <a:gd name="connsiteY48" fmla="*/ 738645 h 6479038"/>
              <a:gd name="connsiteX49" fmla="*/ 4144889 w 4211093"/>
              <a:gd name="connsiteY49" fmla="*/ 929107 h 6479038"/>
              <a:gd name="connsiteX50" fmla="*/ 4182814 w 4211093"/>
              <a:gd name="connsiteY50" fmla="*/ 1736560 h 6479038"/>
              <a:gd name="connsiteX51" fmla="*/ 4211093 w 4211093"/>
              <a:gd name="connsiteY51" fmla="*/ 2449359 h 6479038"/>
              <a:gd name="connsiteX52" fmla="*/ 4192112 w 4211093"/>
              <a:gd name="connsiteY52" fmla="*/ 3363639 h 6479038"/>
              <a:gd name="connsiteX53" fmla="*/ 4117589 w 4211093"/>
              <a:gd name="connsiteY53" fmla="*/ 4081469 h 6479038"/>
              <a:gd name="connsiteX54" fmla="*/ 4043185 w 4211093"/>
              <a:gd name="connsiteY54" fmla="*/ 4380893 h 6479038"/>
              <a:gd name="connsiteX55" fmla="*/ 4006678 w 4211093"/>
              <a:gd name="connsiteY55" fmla="*/ 4656165 h 6479038"/>
              <a:gd name="connsiteX56" fmla="*/ 3887903 w 4211093"/>
              <a:gd name="connsiteY56" fmla="*/ 4963704 h 6479038"/>
              <a:gd name="connsiteX57" fmla="*/ 3745567 w 4211093"/>
              <a:gd name="connsiteY57" fmla="*/ 5301380 h 6479038"/>
              <a:gd name="connsiteX58" fmla="*/ 3706417 w 4211093"/>
              <a:gd name="connsiteY58" fmla="*/ 5401302 h 6479038"/>
              <a:gd name="connsiteX59" fmla="*/ 3690435 w 4211093"/>
              <a:gd name="connsiteY59" fmla="*/ 5441836 h 6479038"/>
              <a:gd name="connsiteX60" fmla="*/ 3691552 w 4211093"/>
              <a:gd name="connsiteY60" fmla="*/ 5457000 h 6479038"/>
              <a:gd name="connsiteX61" fmla="*/ 3694731 w 4211093"/>
              <a:gd name="connsiteY61" fmla="*/ 5552806 h 6479038"/>
              <a:gd name="connsiteX62" fmla="*/ 3682013 w 4211093"/>
              <a:gd name="connsiteY62" fmla="*/ 5703261 h 6479038"/>
              <a:gd name="connsiteX63" fmla="*/ 3661664 w 4211093"/>
              <a:gd name="connsiteY63" fmla="*/ 5766496 h 6479038"/>
              <a:gd name="connsiteX64" fmla="*/ 3654034 w 4211093"/>
              <a:gd name="connsiteY64" fmla="*/ 5824279 h 6479038"/>
              <a:gd name="connsiteX65" fmla="*/ 3618424 w 4211093"/>
              <a:gd name="connsiteY65" fmla="*/ 5889695 h 6479038"/>
              <a:gd name="connsiteX66" fmla="*/ 3575184 w 4211093"/>
              <a:gd name="connsiteY66" fmla="*/ 5961652 h 6479038"/>
              <a:gd name="connsiteX67" fmla="*/ 3549748 w 4211093"/>
              <a:gd name="connsiteY67" fmla="*/ 6007442 h 6479038"/>
              <a:gd name="connsiteX68" fmla="*/ 3531943 w 4211093"/>
              <a:gd name="connsiteY68" fmla="*/ 5991088 h 6479038"/>
              <a:gd name="connsiteX69" fmla="*/ 3455636 w 4211093"/>
              <a:gd name="connsiteY69" fmla="*/ 5995449 h 6479038"/>
              <a:gd name="connsiteX70" fmla="*/ 3455636 w 4211093"/>
              <a:gd name="connsiteY70" fmla="*/ 5974735 h 6479038"/>
              <a:gd name="connsiteX71" fmla="*/ 3432744 w 4211093"/>
              <a:gd name="connsiteY71" fmla="*/ 5961651 h 6479038"/>
              <a:gd name="connsiteX72" fmla="*/ 3402222 w 4211093"/>
              <a:gd name="connsiteY72" fmla="*/ 5975825 h 6479038"/>
              <a:gd name="connsiteX73" fmla="*/ 3397135 w 4211093"/>
              <a:gd name="connsiteY73" fmla="*/ 6020525 h 6479038"/>
              <a:gd name="connsiteX74" fmla="*/ 3369155 w 4211093"/>
              <a:gd name="connsiteY74" fmla="*/ 6006352 h 6479038"/>
              <a:gd name="connsiteX75" fmla="*/ 3341176 w 4211093"/>
              <a:gd name="connsiteY75" fmla="*/ 6016164 h 6479038"/>
              <a:gd name="connsiteX76" fmla="*/ 3267413 w 4211093"/>
              <a:gd name="connsiteY76" fmla="*/ 6030337 h 6479038"/>
              <a:gd name="connsiteX77" fmla="*/ 3168214 w 4211093"/>
              <a:gd name="connsiteY77" fmla="*/ 6041240 h 6479038"/>
              <a:gd name="connsiteX78" fmla="*/ 3104625 w 4211093"/>
              <a:gd name="connsiteY78" fmla="*/ 6048872 h 6479038"/>
              <a:gd name="connsiteX79" fmla="*/ 3056297 w 4211093"/>
              <a:gd name="connsiteY79" fmla="*/ 6094663 h 6479038"/>
              <a:gd name="connsiteX80" fmla="*/ 3043580 w 4211093"/>
              <a:gd name="connsiteY80" fmla="*/ 6138273 h 6479038"/>
              <a:gd name="connsiteX81" fmla="*/ 3041036 w 4211093"/>
              <a:gd name="connsiteY81" fmla="*/ 6141544 h 6479038"/>
              <a:gd name="connsiteX82" fmla="*/ 3005426 w 4211093"/>
              <a:gd name="connsiteY82" fmla="*/ 6166620 h 6479038"/>
              <a:gd name="connsiteX83" fmla="*/ 2957098 w 4211093"/>
              <a:gd name="connsiteY83" fmla="*/ 6145905 h 6479038"/>
              <a:gd name="connsiteX84" fmla="*/ 2946924 w 4211093"/>
              <a:gd name="connsiteY84" fmla="*/ 6142634 h 6479038"/>
              <a:gd name="connsiteX85" fmla="*/ 2888422 w 4211093"/>
              <a:gd name="connsiteY85" fmla="*/ 6156807 h 6479038"/>
              <a:gd name="connsiteX86" fmla="*/ 2850269 w 4211093"/>
              <a:gd name="connsiteY86" fmla="*/ 6179702 h 6479038"/>
              <a:gd name="connsiteX87" fmla="*/ 2847725 w 4211093"/>
              <a:gd name="connsiteY87" fmla="*/ 6197147 h 6479038"/>
              <a:gd name="connsiteX88" fmla="*/ 2801941 w 4211093"/>
              <a:gd name="connsiteY88" fmla="*/ 6238576 h 6479038"/>
              <a:gd name="connsiteX89" fmla="*/ 2697656 w 4211093"/>
              <a:gd name="connsiteY89" fmla="*/ 6252750 h 6479038"/>
              <a:gd name="connsiteX90" fmla="*/ 2672220 w 4211093"/>
              <a:gd name="connsiteY90" fmla="*/ 6257111 h 6479038"/>
              <a:gd name="connsiteX91" fmla="*/ 2639153 w 4211093"/>
              <a:gd name="connsiteY91" fmla="*/ 6258201 h 6479038"/>
              <a:gd name="connsiteX92" fmla="*/ 2557760 w 4211093"/>
              <a:gd name="connsiteY92" fmla="*/ 6204778 h 6479038"/>
              <a:gd name="connsiteX93" fmla="*/ 2557760 w 4211093"/>
              <a:gd name="connsiteY93" fmla="*/ 6177522 h 6479038"/>
              <a:gd name="connsiteX94" fmla="*/ 2547585 w 4211093"/>
              <a:gd name="connsiteY94" fmla="*/ 6153536 h 6479038"/>
              <a:gd name="connsiteX95" fmla="*/ 2499258 w 4211093"/>
              <a:gd name="connsiteY95" fmla="*/ 6149176 h 6479038"/>
              <a:gd name="connsiteX96" fmla="*/ 2448387 w 4211093"/>
              <a:gd name="connsiteY96" fmla="*/ 6170980 h 6479038"/>
              <a:gd name="connsiteX97" fmla="*/ 2382254 w 4211093"/>
              <a:gd name="connsiteY97" fmla="*/ 6172071 h 6479038"/>
              <a:gd name="connsiteX98" fmla="*/ 2318665 w 4211093"/>
              <a:gd name="connsiteY98" fmla="*/ 6172071 h 6479038"/>
              <a:gd name="connsiteX99" fmla="*/ 2303403 w 4211093"/>
              <a:gd name="connsiteY99" fmla="*/ 6107746 h 6479038"/>
              <a:gd name="connsiteX100" fmla="*/ 2321209 w 4211093"/>
              <a:gd name="connsiteY100" fmla="*/ 6051053 h 6479038"/>
              <a:gd name="connsiteX101" fmla="*/ 2298316 w 4211093"/>
              <a:gd name="connsiteY101" fmla="*/ 5985637 h 6479038"/>
              <a:gd name="connsiteX102" fmla="*/ 2285599 w 4211093"/>
              <a:gd name="connsiteY102" fmla="*/ 5924583 h 6479038"/>
              <a:gd name="connsiteX103" fmla="*/ 2283055 w 4211093"/>
              <a:gd name="connsiteY103" fmla="*/ 5909320 h 6479038"/>
              <a:gd name="connsiteX104" fmla="*/ 2280512 w 4211093"/>
              <a:gd name="connsiteY104" fmla="*/ 5897327 h 6479038"/>
              <a:gd name="connsiteX105" fmla="*/ 2285599 w 4211093"/>
              <a:gd name="connsiteY105" fmla="*/ 5837362 h 6479038"/>
              <a:gd name="connsiteX106" fmla="*/ 2288142 w 4211093"/>
              <a:gd name="connsiteY106" fmla="*/ 5790481 h 6479038"/>
              <a:gd name="connsiteX107" fmla="*/ 2298316 w 4211093"/>
              <a:gd name="connsiteY107" fmla="*/ 5744691 h 6479038"/>
              <a:gd name="connsiteX108" fmla="*/ 2286007 w 4211093"/>
              <a:gd name="connsiteY108" fmla="*/ 5732154 h 6479038"/>
              <a:gd name="connsiteX109" fmla="*/ 2272759 w 4211093"/>
              <a:gd name="connsiteY109" fmla="*/ 5747938 h 6479038"/>
              <a:gd name="connsiteX110" fmla="*/ 2222035 w 4211093"/>
              <a:gd name="connsiteY110" fmla="*/ 5859016 h 6479038"/>
              <a:gd name="connsiteX111" fmla="*/ 2174501 w 4211093"/>
              <a:gd name="connsiteY111" fmla="*/ 6065714 h 6479038"/>
              <a:gd name="connsiteX112" fmla="*/ 2166372 w 4211093"/>
              <a:gd name="connsiteY112" fmla="*/ 6080976 h 6479038"/>
              <a:gd name="connsiteX113" fmla="*/ 2057786 w 4211093"/>
              <a:gd name="connsiteY113" fmla="*/ 6195535 h 6479038"/>
              <a:gd name="connsiteX114" fmla="*/ 1924250 w 4211093"/>
              <a:gd name="connsiteY114" fmla="*/ 6089111 h 6479038"/>
              <a:gd name="connsiteX115" fmla="*/ 1895863 w 4211093"/>
              <a:gd name="connsiteY115" fmla="*/ 6071922 h 6479038"/>
              <a:gd name="connsiteX116" fmla="*/ 1820934 w 4211093"/>
              <a:gd name="connsiteY116" fmla="*/ 6103923 h 6479038"/>
              <a:gd name="connsiteX117" fmla="*/ 1800567 w 4211093"/>
              <a:gd name="connsiteY117" fmla="*/ 6111942 h 6479038"/>
              <a:gd name="connsiteX118" fmla="*/ 1803483 w 4211093"/>
              <a:gd name="connsiteY118" fmla="*/ 6009976 h 6479038"/>
              <a:gd name="connsiteX119" fmla="*/ 1799090 w 4211093"/>
              <a:gd name="connsiteY119" fmla="*/ 5894222 h 6479038"/>
              <a:gd name="connsiteX120" fmla="*/ 1787070 w 4211093"/>
              <a:gd name="connsiteY120" fmla="*/ 5752395 h 6479038"/>
              <a:gd name="connsiteX121" fmla="*/ 1786250 w 4211093"/>
              <a:gd name="connsiteY121" fmla="*/ 5739516 h 6479038"/>
              <a:gd name="connsiteX122" fmla="*/ 1778477 w 4211093"/>
              <a:gd name="connsiteY122" fmla="*/ 5687762 h 6479038"/>
              <a:gd name="connsiteX123" fmla="*/ 1777633 w 4211093"/>
              <a:gd name="connsiteY123" fmla="*/ 5504809 h 6479038"/>
              <a:gd name="connsiteX124" fmla="*/ 1769716 w 4211093"/>
              <a:gd name="connsiteY124" fmla="*/ 5427377 h 6479038"/>
              <a:gd name="connsiteX125" fmla="*/ 1763562 w 4211093"/>
              <a:gd name="connsiteY125" fmla="*/ 5430260 h 6479038"/>
              <a:gd name="connsiteX126" fmla="*/ 1731072 w 4211093"/>
              <a:gd name="connsiteY126" fmla="*/ 5704513 h 6479038"/>
              <a:gd name="connsiteX127" fmla="*/ 1714924 w 4211093"/>
              <a:gd name="connsiteY127" fmla="*/ 5726122 h 6479038"/>
              <a:gd name="connsiteX128" fmla="*/ 1707707 w 4211093"/>
              <a:gd name="connsiteY128" fmla="*/ 5805966 h 6479038"/>
              <a:gd name="connsiteX129" fmla="*/ 1699018 w 4211093"/>
              <a:gd name="connsiteY129" fmla="*/ 5856849 h 6479038"/>
              <a:gd name="connsiteX130" fmla="*/ 1686876 w 4211093"/>
              <a:gd name="connsiteY130" fmla="*/ 6058370 h 6479038"/>
              <a:gd name="connsiteX131" fmla="*/ 1686540 w 4211093"/>
              <a:gd name="connsiteY131" fmla="*/ 6117568 h 6479038"/>
              <a:gd name="connsiteX132" fmla="*/ 1688161 w 4211093"/>
              <a:gd name="connsiteY132" fmla="*/ 6140927 h 6479038"/>
              <a:gd name="connsiteX133" fmla="*/ 1688062 w 4211093"/>
              <a:gd name="connsiteY133" fmla="*/ 6140955 h 6479038"/>
              <a:gd name="connsiteX134" fmla="*/ 1661150 w 4211093"/>
              <a:gd name="connsiteY134" fmla="*/ 6157932 h 6479038"/>
              <a:gd name="connsiteX135" fmla="*/ 1660542 w 4211093"/>
              <a:gd name="connsiteY135" fmla="*/ 6130786 h 6479038"/>
              <a:gd name="connsiteX136" fmla="*/ 1630709 w 4211093"/>
              <a:gd name="connsiteY136" fmla="*/ 6013689 h 6479038"/>
              <a:gd name="connsiteX137" fmla="*/ 1627329 w 4211093"/>
              <a:gd name="connsiteY137" fmla="*/ 6077688 h 6479038"/>
              <a:gd name="connsiteX138" fmla="*/ 1627595 w 4211093"/>
              <a:gd name="connsiteY138" fmla="*/ 6157926 h 6479038"/>
              <a:gd name="connsiteX139" fmla="*/ 1623603 w 4211093"/>
              <a:gd name="connsiteY139" fmla="*/ 6183788 h 6479038"/>
              <a:gd name="connsiteX140" fmla="*/ 1622719 w 4211093"/>
              <a:gd name="connsiteY140" fmla="*/ 6195929 h 6479038"/>
              <a:gd name="connsiteX141" fmla="*/ 1621944 w 4211093"/>
              <a:gd name="connsiteY141" fmla="*/ 6196793 h 6479038"/>
              <a:gd name="connsiteX142" fmla="*/ 1608962 w 4211093"/>
              <a:gd name="connsiteY142" fmla="*/ 6234598 h 6479038"/>
              <a:gd name="connsiteX143" fmla="*/ 1603003 w 4211093"/>
              <a:gd name="connsiteY143" fmla="*/ 6278087 h 6479038"/>
              <a:gd name="connsiteX144" fmla="*/ 1598355 w 4211093"/>
              <a:gd name="connsiteY144" fmla="*/ 6310073 h 6479038"/>
              <a:gd name="connsiteX145" fmla="*/ 1580986 w 4211093"/>
              <a:gd name="connsiteY145" fmla="*/ 6017482 h 6479038"/>
              <a:gd name="connsiteX146" fmla="*/ 1554145 w 4211093"/>
              <a:gd name="connsiteY146" fmla="*/ 5900542 h 6479038"/>
              <a:gd name="connsiteX147" fmla="*/ 1545191 w 4211093"/>
              <a:gd name="connsiteY147" fmla="*/ 5871189 h 6479038"/>
              <a:gd name="connsiteX148" fmla="*/ 1539615 w 4211093"/>
              <a:gd name="connsiteY148" fmla="*/ 5976789 h 6479038"/>
              <a:gd name="connsiteX149" fmla="*/ 1538601 w 4211093"/>
              <a:gd name="connsiteY149" fmla="*/ 5995989 h 6479038"/>
              <a:gd name="connsiteX150" fmla="*/ 1486851 w 4211093"/>
              <a:gd name="connsiteY150" fmla="*/ 6038182 h 6479038"/>
              <a:gd name="connsiteX151" fmla="*/ 1427426 w 4211093"/>
              <a:gd name="connsiteY151" fmla="*/ 5913106 h 6479038"/>
              <a:gd name="connsiteX152" fmla="*/ 1384848 w 4211093"/>
              <a:gd name="connsiteY152" fmla="*/ 5923692 h 6479038"/>
              <a:gd name="connsiteX153" fmla="*/ 1370895 w 4211093"/>
              <a:gd name="connsiteY153" fmla="*/ 6102656 h 6479038"/>
              <a:gd name="connsiteX154" fmla="*/ 1363076 w 4211093"/>
              <a:gd name="connsiteY154" fmla="*/ 6108660 h 6479038"/>
              <a:gd name="connsiteX155" fmla="*/ 1342824 w 4211093"/>
              <a:gd name="connsiteY155" fmla="*/ 6065875 h 6479038"/>
              <a:gd name="connsiteX156" fmla="*/ 1343741 w 4211093"/>
              <a:gd name="connsiteY156" fmla="*/ 6162191 h 6479038"/>
              <a:gd name="connsiteX157" fmla="*/ 1322332 w 4211093"/>
              <a:gd name="connsiteY157" fmla="*/ 6112927 h 6479038"/>
              <a:gd name="connsiteX158" fmla="*/ 1313764 w 4211093"/>
              <a:gd name="connsiteY158" fmla="*/ 6019415 h 6479038"/>
              <a:gd name="connsiteX159" fmla="*/ 1281396 w 4211093"/>
              <a:gd name="connsiteY159" fmla="*/ 5751365 h 6479038"/>
              <a:gd name="connsiteX160" fmla="*/ 1242319 w 4211093"/>
              <a:gd name="connsiteY160" fmla="*/ 5553557 h 6479038"/>
              <a:gd name="connsiteX161" fmla="*/ 1184486 w 4211093"/>
              <a:gd name="connsiteY161" fmla="*/ 5511996 h 6479038"/>
              <a:gd name="connsiteX162" fmla="*/ 1183280 w 4211093"/>
              <a:gd name="connsiteY162" fmla="*/ 5563275 h 6479038"/>
              <a:gd name="connsiteX163" fmla="*/ 1175217 w 4211093"/>
              <a:gd name="connsiteY163" fmla="*/ 5659117 h 6479038"/>
              <a:gd name="connsiteX164" fmla="*/ 1172200 w 4211093"/>
              <a:gd name="connsiteY164" fmla="*/ 5687838 h 6479038"/>
              <a:gd name="connsiteX165" fmla="*/ 1145769 w 4211093"/>
              <a:gd name="connsiteY165" fmla="*/ 5676816 h 6479038"/>
              <a:gd name="connsiteX166" fmla="*/ 1123901 w 4211093"/>
              <a:gd name="connsiteY166" fmla="*/ 5778347 h 6479038"/>
              <a:gd name="connsiteX167" fmla="*/ 1115694 w 4211093"/>
              <a:gd name="connsiteY167" fmla="*/ 5848510 h 6479038"/>
              <a:gd name="connsiteX168" fmla="*/ 1109153 w 4211093"/>
              <a:gd name="connsiteY168" fmla="*/ 5915553 h 6479038"/>
              <a:gd name="connsiteX169" fmla="*/ 1104445 w 4211093"/>
              <a:gd name="connsiteY169" fmla="*/ 5976274 h 6479038"/>
              <a:gd name="connsiteX170" fmla="*/ 1089408 w 4211093"/>
              <a:gd name="connsiteY170" fmla="*/ 6062120 h 6479038"/>
              <a:gd name="connsiteX171" fmla="*/ 1089794 w 4211093"/>
              <a:gd name="connsiteY171" fmla="*/ 6196916 h 6479038"/>
              <a:gd name="connsiteX172" fmla="*/ 1071297 w 4211093"/>
              <a:gd name="connsiteY172" fmla="*/ 6222801 h 6479038"/>
              <a:gd name="connsiteX173" fmla="*/ 1069059 w 4211093"/>
              <a:gd name="connsiteY173" fmla="*/ 6204762 h 6479038"/>
              <a:gd name="connsiteX174" fmla="*/ 1065855 w 4211093"/>
              <a:gd name="connsiteY174" fmla="*/ 6133996 h 6479038"/>
              <a:gd name="connsiteX175" fmla="*/ 1065034 w 4211093"/>
              <a:gd name="connsiteY175" fmla="*/ 6121117 h 6479038"/>
              <a:gd name="connsiteX176" fmla="*/ 1057263 w 4211093"/>
              <a:gd name="connsiteY176" fmla="*/ 6069363 h 6479038"/>
              <a:gd name="connsiteX177" fmla="*/ 1056418 w 4211093"/>
              <a:gd name="connsiteY177" fmla="*/ 5886410 h 6479038"/>
              <a:gd name="connsiteX178" fmla="*/ 1048501 w 4211093"/>
              <a:gd name="connsiteY178" fmla="*/ 5808978 h 6479038"/>
              <a:gd name="connsiteX179" fmla="*/ 1042346 w 4211093"/>
              <a:gd name="connsiteY179" fmla="*/ 5811862 h 6479038"/>
              <a:gd name="connsiteX180" fmla="*/ 1009857 w 4211093"/>
              <a:gd name="connsiteY180" fmla="*/ 6086114 h 6479038"/>
              <a:gd name="connsiteX181" fmla="*/ 993709 w 4211093"/>
              <a:gd name="connsiteY181" fmla="*/ 6107724 h 6479038"/>
              <a:gd name="connsiteX182" fmla="*/ 986492 w 4211093"/>
              <a:gd name="connsiteY182" fmla="*/ 6187567 h 6479038"/>
              <a:gd name="connsiteX183" fmla="*/ 977803 w 4211093"/>
              <a:gd name="connsiteY183" fmla="*/ 6238451 h 6479038"/>
              <a:gd name="connsiteX184" fmla="*/ 965661 w 4211093"/>
              <a:gd name="connsiteY184" fmla="*/ 6439972 h 6479038"/>
              <a:gd name="connsiteX185" fmla="*/ 965439 w 4211093"/>
              <a:gd name="connsiteY185" fmla="*/ 6479038 h 6479038"/>
              <a:gd name="connsiteX186" fmla="*/ 964260 w 4211093"/>
              <a:gd name="connsiteY186" fmla="*/ 6472363 h 6479038"/>
              <a:gd name="connsiteX187" fmla="*/ 866967 w 4211093"/>
              <a:gd name="connsiteY187" fmla="*/ 6355757 h 6479038"/>
              <a:gd name="connsiteX188" fmla="*/ 856146 w 4211093"/>
              <a:gd name="connsiteY188" fmla="*/ 6350593 h 6479038"/>
              <a:gd name="connsiteX189" fmla="*/ 854714 w 4211093"/>
              <a:gd name="connsiteY189" fmla="*/ 6331429 h 6479038"/>
              <a:gd name="connsiteX190" fmla="*/ 832930 w 4211093"/>
              <a:gd name="connsiteY190" fmla="*/ 6282143 h 6479038"/>
              <a:gd name="connsiteX191" fmla="*/ 823976 w 4211093"/>
              <a:gd name="connsiteY191" fmla="*/ 6252790 h 6479038"/>
              <a:gd name="connsiteX192" fmla="*/ 819725 w 4211093"/>
              <a:gd name="connsiteY192" fmla="*/ 6333287 h 6479038"/>
              <a:gd name="connsiteX193" fmla="*/ 762717 w 4211093"/>
              <a:gd name="connsiteY193" fmla="*/ 6310208 h 6479038"/>
              <a:gd name="connsiteX194" fmla="*/ 769602 w 4211093"/>
              <a:gd name="connsiteY194" fmla="*/ 6179818 h 6479038"/>
              <a:gd name="connsiteX195" fmla="*/ 746444 w 4211093"/>
              <a:gd name="connsiteY195" fmla="*/ 6063531 h 6479038"/>
              <a:gd name="connsiteX196" fmla="*/ 608779 w 4211093"/>
              <a:gd name="connsiteY196" fmla="*/ 6035341 h 6479038"/>
              <a:gd name="connsiteX197" fmla="*/ 551044 w 4211093"/>
              <a:gd name="connsiteY197" fmla="*/ 6076435 h 6479038"/>
              <a:gd name="connsiteX198" fmla="*/ 543638 w 4211093"/>
              <a:gd name="connsiteY198" fmla="*/ 6030611 h 6479038"/>
              <a:gd name="connsiteX199" fmla="*/ 521104 w 4211093"/>
              <a:gd name="connsiteY199" fmla="*/ 5935158 h 6479038"/>
              <a:gd name="connsiteX200" fmla="*/ 463271 w 4211093"/>
              <a:gd name="connsiteY200" fmla="*/ 5893598 h 6479038"/>
              <a:gd name="connsiteX201" fmla="*/ 462063 w 4211093"/>
              <a:gd name="connsiteY201" fmla="*/ 5944876 h 6479038"/>
              <a:gd name="connsiteX202" fmla="*/ 454001 w 4211093"/>
              <a:gd name="connsiteY202" fmla="*/ 6040719 h 6479038"/>
              <a:gd name="connsiteX203" fmla="*/ 450985 w 4211093"/>
              <a:gd name="connsiteY203" fmla="*/ 6069439 h 6479038"/>
              <a:gd name="connsiteX204" fmla="*/ 424554 w 4211093"/>
              <a:gd name="connsiteY204" fmla="*/ 6058417 h 6479038"/>
              <a:gd name="connsiteX205" fmla="*/ 405455 w 4211093"/>
              <a:gd name="connsiteY205" fmla="*/ 6103939 h 6479038"/>
              <a:gd name="connsiteX206" fmla="*/ 403691 w 4211093"/>
              <a:gd name="connsiteY206" fmla="*/ 6139628 h 6479038"/>
              <a:gd name="connsiteX207" fmla="*/ 364027 w 4211093"/>
              <a:gd name="connsiteY207" fmla="*/ 6145327 h 6479038"/>
              <a:gd name="connsiteX208" fmla="*/ 267031 w 4211093"/>
              <a:gd name="connsiteY208" fmla="*/ 6127128 h 6479038"/>
              <a:gd name="connsiteX209" fmla="*/ 84441 w 4211093"/>
              <a:gd name="connsiteY209" fmla="*/ 6117487 h 6479038"/>
              <a:gd name="connsiteX210" fmla="*/ 56867 w 4211093"/>
              <a:gd name="connsiteY210" fmla="*/ 5807450 h 6479038"/>
              <a:gd name="connsiteX211" fmla="*/ 122314 w 4211093"/>
              <a:gd name="connsiteY211" fmla="*/ 5538937 h 6479038"/>
              <a:gd name="connsiteX212" fmla="*/ 73106 w 4211093"/>
              <a:gd name="connsiteY212" fmla="*/ 5222527 h 6479038"/>
              <a:gd name="connsiteX213" fmla="*/ 52010 w 4211093"/>
              <a:gd name="connsiteY213" fmla="*/ 4928521 h 6479038"/>
              <a:gd name="connsiteX214" fmla="*/ 48562 w 4211093"/>
              <a:gd name="connsiteY214" fmla="*/ 4855117 h 6479038"/>
              <a:gd name="connsiteX215" fmla="*/ 44289 w 4211093"/>
              <a:gd name="connsiteY215" fmla="*/ 4797360 h 6479038"/>
              <a:gd name="connsiteX216" fmla="*/ 74042 w 4211093"/>
              <a:gd name="connsiteY216" fmla="*/ 4511270 h 6479038"/>
              <a:gd name="connsiteX217" fmla="*/ 93189 w 4211093"/>
              <a:gd name="connsiteY217" fmla="*/ 4287383 h 6479038"/>
              <a:gd name="connsiteX218" fmla="*/ 133970 w 4211093"/>
              <a:gd name="connsiteY218" fmla="*/ 4069869 h 6479038"/>
              <a:gd name="connsiteX219" fmla="*/ 142915 w 4211093"/>
              <a:gd name="connsiteY219" fmla="*/ 3761761 h 6479038"/>
              <a:gd name="connsiteX220" fmla="*/ 162612 w 4211093"/>
              <a:gd name="connsiteY220" fmla="*/ 3527441 h 6479038"/>
              <a:gd name="connsiteX221" fmla="*/ 171975 w 4211093"/>
              <a:gd name="connsiteY221" fmla="*/ 3350109 h 6479038"/>
              <a:gd name="connsiteX222" fmla="*/ 174994 w 4211093"/>
              <a:gd name="connsiteY222" fmla="*/ 3015538 h 6479038"/>
              <a:gd name="connsiteX223" fmla="*/ 122063 w 4211093"/>
              <a:gd name="connsiteY223" fmla="*/ 2630939 h 6479038"/>
              <a:gd name="connsiteX224" fmla="*/ 53136 w 4211093"/>
              <a:gd name="connsiteY224" fmla="*/ 1994447 h 6479038"/>
              <a:gd name="connsiteX225" fmla="*/ 3929 w 4211093"/>
              <a:gd name="connsiteY225" fmla="*/ 1678037 h 6479038"/>
              <a:gd name="connsiteX226" fmla="*/ 7509 w 4211093"/>
              <a:gd name="connsiteY226" fmla="*/ 1610234 h 6479038"/>
              <a:gd name="connsiteX227" fmla="*/ 330552 w 4211093"/>
              <a:gd name="connsiteY227" fmla="*/ 2427510 h 6479038"/>
              <a:gd name="connsiteX228" fmla="*/ 359765 w 4211093"/>
              <a:gd name="connsiteY228" fmla="*/ 2429053 h 6479038"/>
              <a:gd name="connsiteX229" fmla="*/ 362244 w 4211093"/>
              <a:gd name="connsiteY229" fmla="*/ 2382110 h 6479038"/>
              <a:gd name="connsiteX230" fmla="*/ 250608 w 4211093"/>
              <a:gd name="connsiteY230" fmla="*/ 1999643 h 6479038"/>
              <a:gd name="connsiteX231" fmla="*/ 246742 w 4211093"/>
              <a:gd name="connsiteY231" fmla="*/ 1795462 h 6479038"/>
              <a:gd name="connsiteX232" fmla="*/ 237642 w 4211093"/>
              <a:gd name="connsiteY232" fmla="*/ 1690378 h 6479038"/>
              <a:gd name="connsiteX233" fmla="*/ 174523 w 4211093"/>
              <a:gd name="connsiteY233" fmla="*/ 1498758 h 6479038"/>
              <a:gd name="connsiteX234" fmla="*/ 310657 w 4211093"/>
              <a:gd name="connsiteY234" fmla="*/ 1139833 h 6479038"/>
              <a:gd name="connsiteX235" fmla="*/ 676002 w 4211093"/>
              <a:gd name="connsiteY235" fmla="*/ 1849509 h 6479038"/>
              <a:gd name="connsiteX236" fmla="*/ 642501 w 4211093"/>
              <a:gd name="connsiteY236" fmla="*/ 1513008 h 6479038"/>
              <a:gd name="connsiteX237" fmla="*/ 587642 w 4211093"/>
              <a:gd name="connsiteY237" fmla="*/ 1164919 h 6479038"/>
              <a:gd name="connsiteX238" fmla="*/ 700226 w 4211093"/>
              <a:gd name="connsiteY238" fmla="*/ 1113331 h 6479038"/>
              <a:gd name="connsiteX239" fmla="*/ 675274 w 4211093"/>
              <a:gd name="connsiteY239" fmla="*/ 892346 h 6479038"/>
              <a:gd name="connsiteX240" fmla="*/ 733837 w 4211093"/>
              <a:gd name="connsiteY240" fmla="*/ 754224 h 6479038"/>
              <a:gd name="connsiteX241" fmla="*/ 746372 w 4211093"/>
              <a:gd name="connsiteY241" fmla="*/ 655513 h 6479038"/>
              <a:gd name="connsiteX242" fmla="*/ 766763 w 4211093"/>
              <a:gd name="connsiteY242" fmla="*/ 546755 h 6479038"/>
              <a:gd name="connsiteX243" fmla="*/ 794733 w 4211093"/>
              <a:gd name="connsiteY243" fmla="*/ 433168 h 6479038"/>
              <a:gd name="connsiteX244" fmla="*/ 883885 w 4211093"/>
              <a:gd name="connsiteY244" fmla="*/ 270509 h 6479038"/>
              <a:gd name="connsiteX245" fmla="*/ 1014523 w 4211093"/>
              <a:gd name="connsiteY245" fmla="*/ 293097 h 6479038"/>
              <a:gd name="connsiteX246" fmla="*/ 1024305 w 4211093"/>
              <a:gd name="connsiteY246" fmla="*/ 246542 h 6479038"/>
              <a:gd name="connsiteX247" fmla="*/ 1047175 w 4211093"/>
              <a:gd name="connsiteY247" fmla="*/ 90844 h 6479038"/>
              <a:gd name="connsiteX248" fmla="*/ 1044277 w 4211093"/>
              <a:gd name="connsiteY248" fmla="*/ 7009 h 6479038"/>
              <a:gd name="connsiteX249" fmla="*/ 1130588 w 4211093"/>
              <a:gd name="connsiteY249" fmla="*/ 43 h 647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4211093" h="6479038">
                <a:moveTo>
                  <a:pt x="1130588" y="43"/>
                </a:moveTo>
                <a:cubicBezTo>
                  <a:pt x="1213948" y="1258"/>
                  <a:pt x="1286710" y="27654"/>
                  <a:pt x="1333116" y="85022"/>
                </a:cubicBezTo>
                <a:cubicBezTo>
                  <a:pt x="1415252" y="193962"/>
                  <a:pt x="1512545" y="293244"/>
                  <a:pt x="1557335" y="415903"/>
                </a:cubicBezTo>
                <a:cubicBezTo>
                  <a:pt x="1615357" y="565413"/>
                  <a:pt x="1695563" y="710862"/>
                  <a:pt x="1760889" y="860757"/>
                </a:cubicBezTo>
                <a:cubicBezTo>
                  <a:pt x="1787624" y="909241"/>
                  <a:pt x="1806780" y="962554"/>
                  <a:pt x="1818634" y="1015482"/>
                </a:cubicBezTo>
                <a:cubicBezTo>
                  <a:pt x="1831037" y="1057979"/>
                  <a:pt x="1859150" y="1080384"/>
                  <a:pt x="1931360" y="1099887"/>
                </a:cubicBezTo>
                <a:cubicBezTo>
                  <a:pt x="1927087" y="1042129"/>
                  <a:pt x="1914959" y="994417"/>
                  <a:pt x="1910409" y="941875"/>
                </a:cubicBezTo>
                <a:cubicBezTo>
                  <a:pt x="1952853" y="970267"/>
                  <a:pt x="1988268" y="993058"/>
                  <a:pt x="2016381" y="1015464"/>
                </a:cubicBezTo>
                <a:cubicBezTo>
                  <a:pt x="2030987" y="1016235"/>
                  <a:pt x="2038567" y="1011404"/>
                  <a:pt x="2053450" y="1006961"/>
                </a:cubicBezTo>
                <a:cubicBezTo>
                  <a:pt x="2065712" y="913464"/>
                  <a:pt x="2077973" y="819967"/>
                  <a:pt x="2090784" y="716040"/>
                </a:cubicBezTo>
                <a:cubicBezTo>
                  <a:pt x="2171674" y="709852"/>
                  <a:pt x="2244986" y="708493"/>
                  <a:pt x="2296386" y="705977"/>
                </a:cubicBezTo>
                <a:cubicBezTo>
                  <a:pt x="2409386" y="785165"/>
                  <a:pt x="2508057" y="858368"/>
                  <a:pt x="2607279" y="921139"/>
                </a:cubicBezTo>
                <a:cubicBezTo>
                  <a:pt x="2706499" y="983912"/>
                  <a:pt x="2825285" y="953572"/>
                  <a:pt x="2852152" y="860847"/>
                </a:cubicBezTo>
                <a:cubicBezTo>
                  <a:pt x="2852703" y="850416"/>
                  <a:pt x="2853254" y="839986"/>
                  <a:pt x="2853805" y="829553"/>
                </a:cubicBezTo>
                <a:cubicBezTo>
                  <a:pt x="2856559" y="777397"/>
                  <a:pt x="2859588" y="720025"/>
                  <a:pt x="2862893" y="657437"/>
                </a:cubicBezTo>
                <a:cubicBezTo>
                  <a:pt x="2883702" y="679457"/>
                  <a:pt x="2897207" y="701091"/>
                  <a:pt x="2911539" y="707077"/>
                </a:cubicBezTo>
                <a:cubicBezTo>
                  <a:pt x="3034048" y="744928"/>
                  <a:pt x="3044248" y="829150"/>
                  <a:pt x="3062304" y="903326"/>
                </a:cubicBezTo>
                <a:cubicBezTo>
                  <a:pt x="3130526" y="1137056"/>
                  <a:pt x="3191168" y="1375617"/>
                  <a:pt x="3259391" y="1609348"/>
                </a:cubicBezTo>
                <a:cubicBezTo>
                  <a:pt x="3265593" y="1630595"/>
                  <a:pt x="3272069" y="1646629"/>
                  <a:pt x="3292879" y="1668647"/>
                </a:cubicBezTo>
                <a:cubicBezTo>
                  <a:pt x="3334078" y="1581910"/>
                  <a:pt x="3338760" y="1493244"/>
                  <a:pt x="3328560" y="1409022"/>
                </a:cubicBezTo>
                <a:cubicBezTo>
                  <a:pt x="3324561" y="1346049"/>
                  <a:pt x="3364934" y="1274958"/>
                  <a:pt x="3294928" y="1213729"/>
                </a:cubicBezTo>
                <a:cubicBezTo>
                  <a:pt x="3280872" y="1202527"/>
                  <a:pt x="3312014" y="1167560"/>
                  <a:pt x="3313391" y="1141482"/>
                </a:cubicBezTo>
                <a:cubicBezTo>
                  <a:pt x="3315595" y="1099756"/>
                  <a:pt x="3303466" y="1052044"/>
                  <a:pt x="3298366" y="1009934"/>
                </a:cubicBezTo>
                <a:cubicBezTo>
                  <a:pt x="3292715" y="978254"/>
                  <a:pt x="3294642" y="941745"/>
                  <a:pt x="3303874" y="905620"/>
                </a:cubicBezTo>
                <a:cubicBezTo>
                  <a:pt x="3411223" y="953131"/>
                  <a:pt x="3451466" y="1023248"/>
                  <a:pt x="3469245" y="1102639"/>
                </a:cubicBezTo>
                <a:cubicBezTo>
                  <a:pt x="3509629" y="1308749"/>
                  <a:pt x="3542710" y="1514473"/>
                  <a:pt x="3575516" y="1725413"/>
                </a:cubicBezTo>
                <a:cubicBezTo>
                  <a:pt x="3574966" y="1735844"/>
                  <a:pt x="3581719" y="1746662"/>
                  <a:pt x="3610381" y="1758635"/>
                </a:cubicBezTo>
                <a:cubicBezTo>
                  <a:pt x="3619613" y="1722512"/>
                  <a:pt x="3628844" y="1686387"/>
                  <a:pt x="3630497" y="1655094"/>
                </a:cubicBezTo>
                <a:cubicBezTo>
                  <a:pt x="3635454" y="1561212"/>
                  <a:pt x="3618501" y="1466173"/>
                  <a:pt x="3645093" y="1378665"/>
                </a:cubicBezTo>
                <a:cubicBezTo>
                  <a:pt x="3681468" y="1244600"/>
                  <a:pt x="3570944" y="1118470"/>
                  <a:pt x="3585132" y="988464"/>
                </a:cubicBezTo>
                <a:cubicBezTo>
                  <a:pt x="3605525" y="879708"/>
                  <a:pt x="3596699" y="769407"/>
                  <a:pt x="3609788" y="660265"/>
                </a:cubicBezTo>
                <a:cubicBezTo>
                  <a:pt x="3611165" y="634187"/>
                  <a:pt x="3641756" y="609651"/>
                  <a:pt x="3643409" y="578357"/>
                </a:cubicBezTo>
                <a:cubicBezTo>
                  <a:pt x="3652640" y="542233"/>
                  <a:pt x="3654843" y="500507"/>
                  <a:pt x="3664901" y="448737"/>
                </a:cubicBezTo>
                <a:cubicBezTo>
                  <a:pt x="3680058" y="439077"/>
                  <a:pt x="3717402" y="425358"/>
                  <a:pt x="3739864" y="416083"/>
                </a:cubicBezTo>
                <a:lnTo>
                  <a:pt x="3805020" y="156275"/>
                </a:lnTo>
                <a:lnTo>
                  <a:pt x="3792394" y="264984"/>
                </a:lnTo>
                <a:cubicBezTo>
                  <a:pt x="3782860" y="331868"/>
                  <a:pt x="3779481" y="395869"/>
                  <a:pt x="3791404" y="454259"/>
                </a:cubicBezTo>
                <a:cubicBezTo>
                  <a:pt x="3804873" y="454970"/>
                  <a:pt x="3818510" y="452481"/>
                  <a:pt x="3828817" y="456234"/>
                </a:cubicBezTo>
                <a:cubicBezTo>
                  <a:pt x="3841948" y="463345"/>
                  <a:pt x="3854909" y="473656"/>
                  <a:pt x="3867895" y="455089"/>
                </a:cubicBezTo>
                <a:cubicBezTo>
                  <a:pt x="3879215" y="439642"/>
                  <a:pt x="3889377" y="417716"/>
                  <a:pt x="3901205" y="392669"/>
                </a:cubicBezTo>
                <a:cubicBezTo>
                  <a:pt x="3910014" y="396342"/>
                  <a:pt x="3920152" y="403297"/>
                  <a:pt x="3928962" y="406971"/>
                </a:cubicBezTo>
                <a:cubicBezTo>
                  <a:pt x="3930603" y="432729"/>
                  <a:pt x="3930918" y="455208"/>
                  <a:pt x="3931231" y="477686"/>
                </a:cubicBezTo>
                <a:cubicBezTo>
                  <a:pt x="3931376" y="503366"/>
                  <a:pt x="3928527" y="528887"/>
                  <a:pt x="3927006" y="557687"/>
                </a:cubicBezTo>
                <a:cubicBezTo>
                  <a:pt x="3961064" y="594783"/>
                  <a:pt x="3966205" y="611100"/>
                  <a:pt x="3966615" y="717016"/>
                </a:cubicBezTo>
                <a:cubicBezTo>
                  <a:pt x="3972601" y="717332"/>
                  <a:pt x="3980083" y="717727"/>
                  <a:pt x="3986239" y="714843"/>
                </a:cubicBezTo>
                <a:cubicBezTo>
                  <a:pt x="3992394" y="711959"/>
                  <a:pt x="3998886" y="702675"/>
                  <a:pt x="4001880" y="702833"/>
                </a:cubicBezTo>
                <a:cubicBezTo>
                  <a:pt x="4026645" y="716976"/>
                  <a:pt x="4044795" y="685846"/>
                  <a:pt x="4065433" y="664473"/>
                </a:cubicBezTo>
                <a:lnTo>
                  <a:pt x="4067573" y="661356"/>
                </a:lnTo>
                <a:lnTo>
                  <a:pt x="4103676" y="738645"/>
                </a:lnTo>
                <a:cubicBezTo>
                  <a:pt x="4129863" y="797560"/>
                  <a:pt x="4148193" y="866521"/>
                  <a:pt x="4144889" y="929107"/>
                </a:cubicBezTo>
                <a:cubicBezTo>
                  <a:pt x="4130567" y="1200323"/>
                  <a:pt x="4167647" y="1469019"/>
                  <a:pt x="4182814" y="1736560"/>
                </a:cubicBezTo>
                <a:cubicBezTo>
                  <a:pt x="4199636" y="1972807"/>
                  <a:pt x="4209153" y="2208667"/>
                  <a:pt x="4211093" y="2449359"/>
                </a:cubicBezTo>
                <a:cubicBezTo>
                  <a:pt x="4209727" y="2752637"/>
                  <a:pt x="4208361" y="3055915"/>
                  <a:pt x="4192112" y="3363639"/>
                </a:cubicBezTo>
                <a:cubicBezTo>
                  <a:pt x="4179443" y="3603559"/>
                  <a:pt x="4152168" y="3842708"/>
                  <a:pt x="4117589" y="4081469"/>
                </a:cubicBezTo>
                <a:cubicBezTo>
                  <a:pt x="4104775" y="4185396"/>
                  <a:pt x="4063025" y="4282567"/>
                  <a:pt x="4043185" y="4380893"/>
                </a:cubicBezTo>
                <a:cubicBezTo>
                  <a:pt x="4023621" y="4474004"/>
                  <a:pt x="4018939" y="4562668"/>
                  <a:pt x="4006678" y="4656165"/>
                </a:cubicBezTo>
                <a:cubicBezTo>
                  <a:pt x="3993867" y="4760092"/>
                  <a:pt x="3951841" y="4862476"/>
                  <a:pt x="3887903" y="4963704"/>
                </a:cubicBezTo>
                <a:cubicBezTo>
                  <a:pt x="3823691" y="5070148"/>
                  <a:pt x="3795446" y="5188951"/>
                  <a:pt x="3745567" y="5301380"/>
                </a:cubicBezTo>
                <a:cubicBezTo>
                  <a:pt x="3732821" y="5334703"/>
                  <a:pt x="3720144" y="5366723"/>
                  <a:pt x="3706417" y="5401302"/>
                </a:cubicBezTo>
                <a:lnTo>
                  <a:pt x="3690435" y="5441836"/>
                </a:lnTo>
                <a:lnTo>
                  <a:pt x="3691552" y="5457000"/>
                </a:lnTo>
                <a:cubicBezTo>
                  <a:pt x="3693459" y="5488753"/>
                  <a:pt x="3694731" y="5520643"/>
                  <a:pt x="3694731" y="5552806"/>
                </a:cubicBezTo>
                <a:cubicBezTo>
                  <a:pt x="3694731" y="5602957"/>
                  <a:pt x="3689644" y="5653109"/>
                  <a:pt x="3682013" y="5703261"/>
                </a:cubicBezTo>
                <a:cubicBezTo>
                  <a:pt x="3679469" y="5725066"/>
                  <a:pt x="3666752" y="5745781"/>
                  <a:pt x="3661664" y="5766496"/>
                </a:cubicBezTo>
                <a:cubicBezTo>
                  <a:pt x="3656577" y="5786120"/>
                  <a:pt x="3656577" y="5804655"/>
                  <a:pt x="3654034" y="5824279"/>
                </a:cubicBezTo>
                <a:cubicBezTo>
                  <a:pt x="3651490" y="5846084"/>
                  <a:pt x="3638773" y="5867890"/>
                  <a:pt x="3618424" y="5889695"/>
                </a:cubicBezTo>
                <a:cubicBezTo>
                  <a:pt x="3598076" y="5912590"/>
                  <a:pt x="3590445" y="5937666"/>
                  <a:pt x="3575184" y="5961652"/>
                </a:cubicBezTo>
                <a:cubicBezTo>
                  <a:pt x="3567553" y="5975825"/>
                  <a:pt x="3559922" y="5988908"/>
                  <a:pt x="3549748" y="6007442"/>
                </a:cubicBezTo>
                <a:cubicBezTo>
                  <a:pt x="3542117" y="6000901"/>
                  <a:pt x="3537030" y="5996540"/>
                  <a:pt x="3531943" y="5991088"/>
                </a:cubicBezTo>
                <a:cubicBezTo>
                  <a:pt x="3506508" y="5992179"/>
                  <a:pt x="3481072" y="5993269"/>
                  <a:pt x="3455636" y="5995449"/>
                </a:cubicBezTo>
                <a:cubicBezTo>
                  <a:pt x="3455636" y="5988908"/>
                  <a:pt x="3455636" y="5981276"/>
                  <a:pt x="3455636" y="5974735"/>
                </a:cubicBezTo>
                <a:cubicBezTo>
                  <a:pt x="3455636" y="5968193"/>
                  <a:pt x="3453093" y="5961651"/>
                  <a:pt x="3432744" y="5961651"/>
                </a:cubicBezTo>
                <a:cubicBezTo>
                  <a:pt x="3412396" y="5961651"/>
                  <a:pt x="3404765" y="5968193"/>
                  <a:pt x="3402222" y="5975825"/>
                </a:cubicBezTo>
                <a:cubicBezTo>
                  <a:pt x="3402222" y="5988908"/>
                  <a:pt x="3399678" y="6003081"/>
                  <a:pt x="3397135" y="6020525"/>
                </a:cubicBezTo>
                <a:cubicBezTo>
                  <a:pt x="3384417" y="6013984"/>
                  <a:pt x="3376786" y="6011803"/>
                  <a:pt x="3369155" y="6006352"/>
                </a:cubicBezTo>
                <a:cubicBezTo>
                  <a:pt x="3358981" y="6009623"/>
                  <a:pt x="3348807" y="6012894"/>
                  <a:pt x="3341176" y="6016164"/>
                </a:cubicBezTo>
                <a:cubicBezTo>
                  <a:pt x="3318284" y="6030337"/>
                  <a:pt x="3297935" y="6036879"/>
                  <a:pt x="3267413" y="6030337"/>
                </a:cubicBezTo>
                <a:cubicBezTo>
                  <a:pt x="3224172" y="6021616"/>
                  <a:pt x="3196193" y="6031428"/>
                  <a:pt x="3168214" y="6041240"/>
                </a:cubicBezTo>
                <a:cubicBezTo>
                  <a:pt x="3147866" y="6048872"/>
                  <a:pt x="3130060" y="6054323"/>
                  <a:pt x="3104625" y="6048872"/>
                </a:cubicBezTo>
                <a:cubicBezTo>
                  <a:pt x="3076646" y="6063045"/>
                  <a:pt x="3061385" y="6078309"/>
                  <a:pt x="3056297" y="6094663"/>
                </a:cubicBezTo>
                <a:cubicBezTo>
                  <a:pt x="3053754" y="6108836"/>
                  <a:pt x="3048667" y="6123009"/>
                  <a:pt x="3043580" y="6138273"/>
                </a:cubicBezTo>
                <a:cubicBezTo>
                  <a:pt x="3041036" y="6139363"/>
                  <a:pt x="3041036" y="6140453"/>
                  <a:pt x="3041036" y="6141544"/>
                </a:cubicBezTo>
                <a:cubicBezTo>
                  <a:pt x="3033406" y="6151356"/>
                  <a:pt x="3033405" y="6165529"/>
                  <a:pt x="3005426" y="6166620"/>
                </a:cubicBezTo>
                <a:cubicBezTo>
                  <a:pt x="2977447" y="6167710"/>
                  <a:pt x="2964729" y="6155717"/>
                  <a:pt x="2957098" y="6145905"/>
                </a:cubicBezTo>
                <a:cubicBezTo>
                  <a:pt x="2954555" y="6144814"/>
                  <a:pt x="2952011" y="6143724"/>
                  <a:pt x="2946924" y="6142634"/>
                </a:cubicBezTo>
                <a:cubicBezTo>
                  <a:pt x="2929119" y="6145905"/>
                  <a:pt x="2916402" y="6154627"/>
                  <a:pt x="2888422" y="6156807"/>
                </a:cubicBezTo>
                <a:cubicBezTo>
                  <a:pt x="2873161" y="6157898"/>
                  <a:pt x="2850269" y="6168800"/>
                  <a:pt x="2850269" y="6179702"/>
                </a:cubicBezTo>
                <a:cubicBezTo>
                  <a:pt x="2850269" y="6186244"/>
                  <a:pt x="2847725" y="6191695"/>
                  <a:pt x="2847725" y="6197147"/>
                </a:cubicBezTo>
                <a:cubicBezTo>
                  <a:pt x="2845182" y="6213501"/>
                  <a:pt x="2842638" y="6229854"/>
                  <a:pt x="2801941" y="6238576"/>
                </a:cubicBezTo>
                <a:cubicBezTo>
                  <a:pt x="2768875" y="6246208"/>
                  <a:pt x="2740896" y="6257111"/>
                  <a:pt x="2697656" y="6252750"/>
                </a:cubicBezTo>
                <a:cubicBezTo>
                  <a:pt x="2692568" y="6252749"/>
                  <a:pt x="2682394" y="6256020"/>
                  <a:pt x="2672220" y="6257111"/>
                </a:cubicBezTo>
                <a:cubicBezTo>
                  <a:pt x="2662045" y="6258201"/>
                  <a:pt x="2649328" y="6258201"/>
                  <a:pt x="2639153" y="6258201"/>
                </a:cubicBezTo>
                <a:cubicBezTo>
                  <a:pt x="2628979" y="6222222"/>
                  <a:pt x="2618805" y="6216771"/>
                  <a:pt x="2557760" y="6204778"/>
                </a:cubicBezTo>
                <a:cubicBezTo>
                  <a:pt x="2557760" y="6194966"/>
                  <a:pt x="2560304" y="6186244"/>
                  <a:pt x="2557760" y="6177522"/>
                </a:cubicBezTo>
                <a:cubicBezTo>
                  <a:pt x="2555216" y="6169890"/>
                  <a:pt x="2552672" y="6162258"/>
                  <a:pt x="2547585" y="6153536"/>
                </a:cubicBezTo>
                <a:cubicBezTo>
                  <a:pt x="2532324" y="6152446"/>
                  <a:pt x="2514519" y="6150265"/>
                  <a:pt x="2499258" y="6149176"/>
                </a:cubicBezTo>
                <a:cubicBezTo>
                  <a:pt x="2481453" y="6157897"/>
                  <a:pt x="2466191" y="6165529"/>
                  <a:pt x="2448387" y="6170980"/>
                </a:cubicBezTo>
                <a:cubicBezTo>
                  <a:pt x="2428038" y="6177522"/>
                  <a:pt x="2405146" y="6174251"/>
                  <a:pt x="2382254" y="6172071"/>
                </a:cubicBezTo>
                <a:cubicBezTo>
                  <a:pt x="2364449" y="6170980"/>
                  <a:pt x="2341557" y="6172070"/>
                  <a:pt x="2318665" y="6172071"/>
                </a:cubicBezTo>
                <a:cubicBezTo>
                  <a:pt x="2293229" y="6152446"/>
                  <a:pt x="2293229" y="6130641"/>
                  <a:pt x="2303403" y="6107746"/>
                </a:cubicBezTo>
                <a:cubicBezTo>
                  <a:pt x="2311034" y="6089211"/>
                  <a:pt x="2316121" y="6069587"/>
                  <a:pt x="2321209" y="6051053"/>
                </a:cubicBezTo>
                <a:cubicBezTo>
                  <a:pt x="2328839" y="6028157"/>
                  <a:pt x="2308491" y="6007442"/>
                  <a:pt x="2298316" y="5985637"/>
                </a:cubicBezTo>
                <a:cubicBezTo>
                  <a:pt x="2288142" y="5964922"/>
                  <a:pt x="2277968" y="5945298"/>
                  <a:pt x="2285599" y="5924583"/>
                </a:cubicBezTo>
                <a:cubicBezTo>
                  <a:pt x="2288142" y="5919131"/>
                  <a:pt x="2285599" y="5914770"/>
                  <a:pt x="2283055" y="5909320"/>
                </a:cubicBezTo>
                <a:cubicBezTo>
                  <a:pt x="2283055" y="5906049"/>
                  <a:pt x="2277968" y="5901688"/>
                  <a:pt x="2280512" y="5897327"/>
                </a:cubicBezTo>
                <a:cubicBezTo>
                  <a:pt x="2290686" y="5877702"/>
                  <a:pt x="2293229" y="5858077"/>
                  <a:pt x="2285599" y="5837362"/>
                </a:cubicBezTo>
                <a:cubicBezTo>
                  <a:pt x="2283055" y="5822099"/>
                  <a:pt x="2288142" y="5805745"/>
                  <a:pt x="2288142" y="5790481"/>
                </a:cubicBezTo>
                <a:cubicBezTo>
                  <a:pt x="2290686" y="5776308"/>
                  <a:pt x="2295773" y="5763225"/>
                  <a:pt x="2298316" y="5744691"/>
                </a:cubicBezTo>
                <a:lnTo>
                  <a:pt x="2286007" y="5732154"/>
                </a:lnTo>
                <a:lnTo>
                  <a:pt x="2272759" y="5747938"/>
                </a:lnTo>
                <a:cubicBezTo>
                  <a:pt x="2248008" y="5783242"/>
                  <a:pt x="2231404" y="5820284"/>
                  <a:pt x="2222035" y="5859016"/>
                </a:cubicBezTo>
                <a:cubicBezTo>
                  <a:pt x="2211151" y="5926434"/>
                  <a:pt x="2192964" y="5993466"/>
                  <a:pt x="2174501" y="6065714"/>
                </a:cubicBezTo>
                <a:cubicBezTo>
                  <a:pt x="2166923" y="6070543"/>
                  <a:pt x="2166647" y="6075759"/>
                  <a:pt x="2166372" y="6080976"/>
                </a:cubicBezTo>
                <a:cubicBezTo>
                  <a:pt x="2141983" y="6126758"/>
                  <a:pt x="2138402" y="6194562"/>
                  <a:pt x="2057786" y="6195535"/>
                </a:cubicBezTo>
                <a:cubicBezTo>
                  <a:pt x="1977172" y="6196510"/>
                  <a:pt x="1943682" y="6137208"/>
                  <a:pt x="1924250" y="6089111"/>
                </a:cubicBezTo>
                <a:cubicBezTo>
                  <a:pt x="1917223" y="6083510"/>
                  <a:pt x="1910194" y="6077908"/>
                  <a:pt x="1895863" y="6071922"/>
                </a:cubicBezTo>
                <a:cubicBezTo>
                  <a:pt x="1869887" y="6078395"/>
                  <a:pt x="1847220" y="6091582"/>
                  <a:pt x="1820934" y="6103923"/>
                </a:cubicBezTo>
                <a:lnTo>
                  <a:pt x="1800567" y="6111942"/>
                </a:lnTo>
                <a:lnTo>
                  <a:pt x="1803483" y="6009976"/>
                </a:lnTo>
                <a:cubicBezTo>
                  <a:pt x="1805510" y="5971576"/>
                  <a:pt x="1803217" y="5929739"/>
                  <a:pt x="1799090" y="5894222"/>
                </a:cubicBezTo>
                <a:cubicBezTo>
                  <a:pt x="1792476" y="5848948"/>
                  <a:pt x="1786202" y="5797274"/>
                  <a:pt x="1787070" y="5752395"/>
                </a:cubicBezTo>
                <a:cubicBezTo>
                  <a:pt x="1787239" y="5749195"/>
                  <a:pt x="1787577" y="5742794"/>
                  <a:pt x="1786250" y="5739516"/>
                </a:cubicBezTo>
                <a:cubicBezTo>
                  <a:pt x="1771622" y="5732326"/>
                  <a:pt x="1774471" y="5706804"/>
                  <a:pt x="1778477" y="5687762"/>
                </a:cubicBezTo>
                <a:cubicBezTo>
                  <a:pt x="1789339" y="5624157"/>
                  <a:pt x="1782074" y="5562805"/>
                  <a:pt x="1777633" y="5504809"/>
                </a:cubicBezTo>
                <a:cubicBezTo>
                  <a:pt x="1775992" y="5479052"/>
                  <a:pt x="1772854" y="5453214"/>
                  <a:pt x="1769716" y="5427377"/>
                </a:cubicBezTo>
                <a:cubicBezTo>
                  <a:pt x="1766554" y="5430418"/>
                  <a:pt x="1765058" y="5430339"/>
                  <a:pt x="1763562" y="5430260"/>
                </a:cubicBezTo>
                <a:cubicBezTo>
                  <a:pt x="1752845" y="5519545"/>
                  <a:pt x="1742127" y="5608829"/>
                  <a:pt x="1731072" y="5704513"/>
                </a:cubicBezTo>
                <a:cubicBezTo>
                  <a:pt x="1726244" y="5710677"/>
                  <a:pt x="1718255" y="5719881"/>
                  <a:pt x="1714924" y="5726122"/>
                </a:cubicBezTo>
                <a:cubicBezTo>
                  <a:pt x="1711738" y="5758044"/>
                  <a:pt x="1710387" y="5783644"/>
                  <a:pt x="1707707" y="5805966"/>
                </a:cubicBezTo>
                <a:cubicBezTo>
                  <a:pt x="1706693" y="5825165"/>
                  <a:pt x="1699863" y="5840850"/>
                  <a:pt x="1699018" y="5856849"/>
                </a:cubicBezTo>
                <a:cubicBezTo>
                  <a:pt x="1693973" y="5923971"/>
                  <a:pt x="1693417" y="5991329"/>
                  <a:pt x="1686876" y="6058370"/>
                </a:cubicBezTo>
                <a:cubicBezTo>
                  <a:pt x="1685445" y="6078351"/>
                  <a:pt x="1685627" y="6098016"/>
                  <a:pt x="1686540" y="6117568"/>
                </a:cubicBezTo>
                <a:lnTo>
                  <a:pt x="1688161" y="6140927"/>
                </a:lnTo>
                <a:lnTo>
                  <a:pt x="1688062" y="6140955"/>
                </a:lnTo>
                <a:lnTo>
                  <a:pt x="1661150" y="6157932"/>
                </a:lnTo>
                <a:lnTo>
                  <a:pt x="1660542" y="6130786"/>
                </a:lnTo>
                <a:cubicBezTo>
                  <a:pt x="1658587" y="6082548"/>
                  <a:pt x="1651805" y="6040474"/>
                  <a:pt x="1630709" y="6013689"/>
                </a:cubicBezTo>
                <a:cubicBezTo>
                  <a:pt x="1628029" y="6036009"/>
                  <a:pt x="1626846" y="6058410"/>
                  <a:pt x="1627329" y="6077688"/>
                </a:cubicBezTo>
                <a:cubicBezTo>
                  <a:pt x="1627474" y="6103368"/>
                  <a:pt x="1628947" y="6132326"/>
                  <a:pt x="1627595" y="6157926"/>
                </a:cubicBezTo>
                <a:cubicBezTo>
                  <a:pt x="1627172" y="6165926"/>
                  <a:pt x="1625169" y="6175448"/>
                  <a:pt x="1623603" y="6183788"/>
                </a:cubicBezTo>
                <a:lnTo>
                  <a:pt x="1622719" y="6195929"/>
                </a:lnTo>
                <a:lnTo>
                  <a:pt x="1621944" y="6196793"/>
                </a:lnTo>
                <a:cubicBezTo>
                  <a:pt x="1614447" y="6208736"/>
                  <a:pt x="1609650" y="6221558"/>
                  <a:pt x="1608962" y="6234598"/>
                </a:cubicBezTo>
                <a:cubicBezTo>
                  <a:pt x="1608136" y="6250245"/>
                  <a:pt x="1605553" y="6264492"/>
                  <a:pt x="1603003" y="6278087"/>
                </a:cubicBezTo>
                <a:lnTo>
                  <a:pt x="1598355" y="6310073"/>
                </a:lnTo>
                <a:lnTo>
                  <a:pt x="1580986" y="6017482"/>
                </a:lnTo>
                <a:cubicBezTo>
                  <a:pt x="1578862" y="5972444"/>
                  <a:pt x="1578573" y="5921087"/>
                  <a:pt x="1554145" y="5900542"/>
                </a:cubicBezTo>
                <a:cubicBezTo>
                  <a:pt x="1551322" y="5897184"/>
                  <a:pt x="1549004" y="5884226"/>
                  <a:pt x="1545191" y="5871189"/>
                </a:cubicBezTo>
                <a:cubicBezTo>
                  <a:pt x="1543163" y="5909589"/>
                  <a:pt x="1541304" y="5944789"/>
                  <a:pt x="1539615" y="5976789"/>
                </a:cubicBezTo>
                <a:cubicBezTo>
                  <a:pt x="1539277" y="5983190"/>
                  <a:pt x="1538939" y="5989589"/>
                  <a:pt x="1538601" y="5995989"/>
                </a:cubicBezTo>
                <a:cubicBezTo>
                  <a:pt x="1531071" y="6053353"/>
                  <a:pt x="1505943" y="6074488"/>
                  <a:pt x="1486851" y="6038182"/>
                </a:cubicBezTo>
                <a:cubicBezTo>
                  <a:pt x="1467759" y="6001875"/>
                  <a:pt x="1449004" y="5959168"/>
                  <a:pt x="1427426" y="5913106"/>
                </a:cubicBezTo>
                <a:cubicBezTo>
                  <a:pt x="1416781" y="5915751"/>
                  <a:pt x="1401647" y="5918161"/>
                  <a:pt x="1384848" y="5923692"/>
                </a:cubicBezTo>
                <a:cubicBezTo>
                  <a:pt x="1379972" y="5987613"/>
                  <a:pt x="1375433" y="6045135"/>
                  <a:pt x="1370895" y="6102656"/>
                </a:cubicBezTo>
                <a:cubicBezTo>
                  <a:pt x="1367733" y="6105697"/>
                  <a:pt x="1366068" y="6108819"/>
                  <a:pt x="1363076" y="6108660"/>
                </a:cubicBezTo>
                <a:cubicBezTo>
                  <a:pt x="1357765" y="6095544"/>
                  <a:pt x="1350958" y="6082349"/>
                  <a:pt x="1342824" y="6065875"/>
                </a:cubicBezTo>
                <a:cubicBezTo>
                  <a:pt x="1342632" y="6097955"/>
                  <a:pt x="1344104" y="6126912"/>
                  <a:pt x="1343741" y="6162191"/>
                </a:cubicBezTo>
                <a:cubicBezTo>
                  <a:pt x="1329283" y="6151802"/>
                  <a:pt x="1323973" y="6138685"/>
                  <a:pt x="1322332" y="6112927"/>
                </a:cubicBezTo>
                <a:cubicBezTo>
                  <a:pt x="1321028" y="6080769"/>
                  <a:pt x="1318229" y="6048531"/>
                  <a:pt x="1313764" y="6019415"/>
                </a:cubicBezTo>
                <a:cubicBezTo>
                  <a:pt x="1303529" y="5929025"/>
                  <a:pt x="1290134" y="5841677"/>
                  <a:pt x="1281396" y="5751365"/>
                </a:cubicBezTo>
                <a:cubicBezTo>
                  <a:pt x="1274807" y="5677212"/>
                  <a:pt x="1256898" y="5618506"/>
                  <a:pt x="1242319" y="5553557"/>
                </a:cubicBezTo>
                <a:cubicBezTo>
                  <a:pt x="1231215" y="5508045"/>
                  <a:pt x="1209275" y="5497260"/>
                  <a:pt x="1184486" y="5511996"/>
                </a:cubicBezTo>
                <a:cubicBezTo>
                  <a:pt x="1184969" y="5531276"/>
                  <a:pt x="1188106" y="5557113"/>
                  <a:pt x="1183280" y="5563275"/>
                </a:cubicBezTo>
                <a:cubicBezTo>
                  <a:pt x="1168121" y="5594564"/>
                  <a:pt x="1173913" y="5626960"/>
                  <a:pt x="1175217" y="5659117"/>
                </a:cubicBezTo>
                <a:cubicBezTo>
                  <a:pt x="1176376" y="5665596"/>
                  <a:pt x="1172876" y="5675039"/>
                  <a:pt x="1172200" y="5687838"/>
                </a:cubicBezTo>
                <a:cubicBezTo>
                  <a:pt x="1161893" y="5684086"/>
                  <a:pt x="1153083" y="5680412"/>
                  <a:pt x="1145769" y="5676816"/>
                </a:cubicBezTo>
                <a:cubicBezTo>
                  <a:pt x="1127787" y="5704748"/>
                  <a:pt x="1120111" y="5736431"/>
                  <a:pt x="1123901" y="5778347"/>
                </a:cubicBezTo>
                <a:cubicBezTo>
                  <a:pt x="1125711" y="5800905"/>
                  <a:pt x="1118374" y="5826189"/>
                  <a:pt x="1115694" y="5848510"/>
                </a:cubicBezTo>
                <a:cubicBezTo>
                  <a:pt x="1113014" y="5870832"/>
                  <a:pt x="1105508" y="5899315"/>
                  <a:pt x="1109153" y="5915553"/>
                </a:cubicBezTo>
                <a:cubicBezTo>
                  <a:pt x="1115284" y="5941547"/>
                  <a:pt x="1107607" y="5973231"/>
                  <a:pt x="1104445" y="5976274"/>
                </a:cubicBezTo>
                <a:cubicBezTo>
                  <a:pt x="1086633" y="6001005"/>
                  <a:pt x="1090929" y="6033321"/>
                  <a:pt x="1089408" y="6062120"/>
                </a:cubicBezTo>
                <a:cubicBezTo>
                  <a:pt x="1088707" y="6103799"/>
                  <a:pt x="1089335" y="6148758"/>
                  <a:pt x="1089794" y="6196916"/>
                </a:cubicBezTo>
                <a:lnTo>
                  <a:pt x="1071297" y="6222801"/>
                </a:lnTo>
                <a:lnTo>
                  <a:pt x="1069059" y="6204762"/>
                </a:lnTo>
                <a:cubicBezTo>
                  <a:pt x="1066772" y="6180573"/>
                  <a:pt x="1065420" y="6156436"/>
                  <a:pt x="1065855" y="6133996"/>
                </a:cubicBezTo>
                <a:cubicBezTo>
                  <a:pt x="1066024" y="6130797"/>
                  <a:pt x="1066362" y="6124396"/>
                  <a:pt x="1065034" y="6121117"/>
                </a:cubicBezTo>
                <a:cubicBezTo>
                  <a:pt x="1050407" y="6113927"/>
                  <a:pt x="1053255" y="6088406"/>
                  <a:pt x="1057263" y="6069363"/>
                </a:cubicBezTo>
                <a:cubicBezTo>
                  <a:pt x="1068124" y="6005759"/>
                  <a:pt x="1060859" y="5944406"/>
                  <a:pt x="1056418" y="5886410"/>
                </a:cubicBezTo>
                <a:cubicBezTo>
                  <a:pt x="1054777" y="5860653"/>
                  <a:pt x="1051639" y="5834816"/>
                  <a:pt x="1048501" y="5808978"/>
                </a:cubicBezTo>
                <a:cubicBezTo>
                  <a:pt x="1045339" y="5812020"/>
                  <a:pt x="1043843" y="5811941"/>
                  <a:pt x="1042346" y="5811862"/>
                </a:cubicBezTo>
                <a:cubicBezTo>
                  <a:pt x="1031630" y="5901147"/>
                  <a:pt x="1020912" y="5990431"/>
                  <a:pt x="1009857" y="6086114"/>
                </a:cubicBezTo>
                <a:cubicBezTo>
                  <a:pt x="1005029" y="6092278"/>
                  <a:pt x="997040" y="6101482"/>
                  <a:pt x="993709" y="6107724"/>
                </a:cubicBezTo>
                <a:cubicBezTo>
                  <a:pt x="990523" y="6139645"/>
                  <a:pt x="989172" y="6165245"/>
                  <a:pt x="986492" y="6187567"/>
                </a:cubicBezTo>
                <a:cubicBezTo>
                  <a:pt x="985478" y="6206766"/>
                  <a:pt x="978648" y="6222451"/>
                  <a:pt x="977803" y="6238451"/>
                </a:cubicBezTo>
                <a:cubicBezTo>
                  <a:pt x="972757" y="6305572"/>
                  <a:pt x="972202" y="6372930"/>
                  <a:pt x="965661" y="6439972"/>
                </a:cubicBezTo>
                <a:lnTo>
                  <a:pt x="965439" y="6479038"/>
                </a:lnTo>
                <a:lnTo>
                  <a:pt x="964260" y="6472363"/>
                </a:lnTo>
                <a:cubicBezTo>
                  <a:pt x="947997" y="6416260"/>
                  <a:pt x="921262" y="6385101"/>
                  <a:pt x="866967" y="6355757"/>
                </a:cubicBezTo>
                <a:lnTo>
                  <a:pt x="856146" y="6350593"/>
                </a:lnTo>
                <a:lnTo>
                  <a:pt x="854714" y="6331429"/>
                </a:lnTo>
                <a:cubicBezTo>
                  <a:pt x="851323" y="6310391"/>
                  <a:pt x="845144" y="6292416"/>
                  <a:pt x="832930" y="6282143"/>
                </a:cubicBezTo>
                <a:cubicBezTo>
                  <a:pt x="830106" y="6278786"/>
                  <a:pt x="827789" y="6265828"/>
                  <a:pt x="823976" y="6252790"/>
                </a:cubicBezTo>
                <a:lnTo>
                  <a:pt x="819725" y="6333287"/>
                </a:lnTo>
                <a:lnTo>
                  <a:pt x="762717" y="6310208"/>
                </a:lnTo>
                <a:cubicBezTo>
                  <a:pt x="765195" y="6263267"/>
                  <a:pt x="774701" y="6221928"/>
                  <a:pt x="769602" y="6179818"/>
                </a:cubicBezTo>
                <a:cubicBezTo>
                  <a:pt x="764226" y="6142922"/>
                  <a:pt x="758849" y="6106027"/>
                  <a:pt x="746444" y="6063531"/>
                </a:cubicBezTo>
                <a:cubicBezTo>
                  <a:pt x="702899" y="6056001"/>
                  <a:pt x="652325" y="6042869"/>
                  <a:pt x="608779" y="6035341"/>
                </a:cubicBezTo>
                <a:lnTo>
                  <a:pt x="551044" y="6076435"/>
                </a:lnTo>
                <a:lnTo>
                  <a:pt x="543638" y="6030611"/>
                </a:lnTo>
                <a:cubicBezTo>
                  <a:pt x="536515" y="5998546"/>
                  <a:pt x="528393" y="5967633"/>
                  <a:pt x="521104" y="5935158"/>
                </a:cubicBezTo>
                <a:cubicBezTo>
                  <a:pt x="510000" y="5889646"/>
                  <a:pt x="488059" y="5878861"/>
                  <a:pt x="463271" y="5893598"/>
                </a:cubicBezTo>
                <a:cubicBezTo>
                  <a:pt x="463753" y="5912877"/>
                  <a:pt x="466891" y="5938714"/>
                  <a:pt x="462063" y="5944876"/>
                </a:cubicBezTo>
                <a:cubicBezTo>
                  <a:pt x="446905" y="5976166"/>
                  <a:pt x="452698" y="6008561"/>
                  <a:pt x="454001" y="6040719"/>
                </a:cubicBezTo>
                <a:cubicBezTo>
                  <a:pt x="455160" y="6047198"/>
                  <a:pt x="451661" y="6056640"/>
                  <a:pt x="450985" y="6069439"/>
                </a:cubicBezTo>
                <a:cubicBezTo>
                  <a:pt x="440678" y="6065687"/>
                  <a:pt x="431868" y="6062013"/>
                  <a:pt x="424554" y="6058417"/>
                </a:cubicBezTo>
                <a:cubicBezTo>
                  <a:pt x="415563" y="6072383"/>
                  <a:pt x="409148" y="6087287"/>
                  <a:pt x="405455" y="6103939"/>
                </a:cubicBezTo>
                <a:lnTo>
                  <a:pt x="403691" y="6139628"/>
                </a:lnTo>
                <a:lnTo>
                  <a:pt x="364027" y="6145327"/>
                </a:lnTo>
                <a:cubicBezTo>
                  <a:pt x="332143" y="6142335"/>
                  <a:pt x="299622" y="6134080"/>
                  <a:pt x="267031" y="6127128"/>
                </a:cubicBezTo>
                <a:cubicBezTo>
                  <a:pt x="216179" y="6119213"/>
                  <a:pt x="150173" y="6120957"/>
                  <a:pt x="84441" y="6117487"/>
                </a:cubicBezTo>
                <a:cubicBezTo>
                  <a:pt x="16361" y="6019750"/>
                  <a:pt x="21869" y="5915436"/>
                  <a:pt x="56867" y="5807450"/>
                </a:cubicBezTo>
                <a:cubicBezTo>
                  <a:pt x="83459" y="5719941"/>
                  <a:pt x="103023" y="5626832"/>
                  <a:pt x="122314" y="5538937"/>
                </a:cubicBezTo>
                <a:cubicBezTo>
                  <a:pt x="150009" y="5430564"/>
                  <a:pt x="96811" y="5328383"/>
                  <a:pt x="73106" y="5222527"/>
                </a:cubicBezTo>
                <a:cubicBezTo>
                  <a:pt x="49124" y="5121886"/>
                  <a:pt x="24867" y="5026462"/>
                  <a:pt x="52010" y="4928521"/>
                </a:cubicBezTo>
                <a:cubicBezTo>
                  <a:pt x="60691" y="4902829"/>
                  <a:pt x="54489" y="4881581"/>
                  <a:pt x="48562" y="4855117"/>
                </a:cubicBezTo>
                <a:cubicBezTo>
                  <a:pt x="49388" y="4839471"/>
                  <a:pt x="35883" y="4817837"/>
                  <a:pt x="44289" y="4797360"/>
                </a:cubicBezTo>
                <a:cubicBezTo>
                  <a:pt x="78459" y="4705020"/>
                  <a:pt x="90720" y="4611525"/>
                  <a:pt x="74042" y="4511270"/>
                </a:cubicBezTo>
                <a:cubicBezTo>
                  <a:pt x="70594" y="4437866"/>
                  <a:pt x="89333" y="4360402"/>
                  <a:pt x="93189" y="4287383"/>
                </a:cubicBezTo>
                <a:cubicBezTo>
                  <a:pt x="104072" y="4219965"/>
                  <a:pt x="121984" y="4158149"/>
                  <a:pt x="133970" y="4069869"/>
                </a:cubicBezTo>
                <a:cubicBezTo>
                  <a:pt x="65341" y="3982562"/>
                  <a:pt x="85456" y="3879021"/>
                  <a:pt x="142915" y="3761761"/>
                </a:cubicBezTo>
                <a:cubicBezTo>
                  <a:pt x="175985" y="3690284"/>
                  <a:pt x="158481" y="3605677"/>
                  <a:pt x="162612" y="3527441"/>
                </a:cubicBezTo>
                <a:cubicBezTo>
                  <a:pt x="165641" y="3470069"/>
                  <a:pt x="154338" y="3406711"/>
                  <a:pt x="171975" y="3350109"/>
                </a:cubicBezTo>
                <a:cubicBezTo>
                  <a:pt x="206972" y="3242124"/>
                  <a:pt x="190845" y="3131438"/>
                  <a:pt x="174994" y="3015538"/>
                </a:cubicBezTo>
                <a:cubicBezTo>
                  <a:pt x="152389" y="2888819"/>
                  <a:pt x="137364" y="2757270"/>
                  <a:pt x="122063" y="2630939"/>
                </a:cubicBezTo>
                <a:cubicBezTo>
                  <a:pt x="96560" y="2420384"/>
                  <a:pt x="78362" y="2210216"/>
                  <a:pt x="53136" y="1994447"/>
                </a:cubicBezTo>
                <a:cubicBezTo>
                  <a:pt x="44036" y="1889362"/>
                  <a:pt x="20331" y="1783507"/>
                  <a:pt x="3929" y="1678037"/>
                </a:cubicBezTo>
                <a:cubicBezTo>
                  <a:pt x="-2273" y="1656789"/>
                  <a:pt x="-1172" y="1635926"/>
                  <a:pt x="7509" y="1610234"/>
                </a:cubicBezTo>
                <a:cubicBezTo>
                  <a:pt x="139810" y="1878729"/>
                  <a:pt x="249925" y="2151282"/>
                  <a:pt x="330552" y="2427510"/>
                </a:cubicBezTo>
                <a:cubicBezTo>
                  <a:pt x="337854" y="2427896"/>
                  <a:pt x="345158" y="2428282"/>
                  <a:pt x="359765" y="2429053"/>
                </a:cubicBezTo>
                <a:cubicBezTo>
                  <a:pt x="360591" y="2413406"/>
                  <a:pt x="368997" y="2392929"/>
                  <a:pt x="362244" y="2382110"/>
                </a:cubicBezTo>
                <a:cubicBezTo>
                  <a:pt x="325032" y="2254622"/>
                  <a:pt x="280516" y="2126747"/>
                  <a:pt x="250608" y="1999643"/>
                </a:cubicBezTo>
                <a:cubicBezTo>
                  <a:pt x="232277" y="1930683"/>
                  <a:pt x="250465" y="1863651"/>
                  <a:pt x="246742" y="1795462"/>
                </a:cubicBezTo>
                <a:cubicBezTo>
                  <a:pt x="248670" y="1758953"/>
                  <a:pt x="258177" y="1717613"/>
                  <a:pt x="237642" y="1690378"/>
                </a:cubicBezTo>
                <a:cubicBezTo>
                  <a:pt x="182244" y="1629920"/>
                  <a:pt x="163914" y="1560960"/>
                  <a:pt x="174523" y="1498758"/>
                </a:cubicBezTo>
                <a:cubicBezTo>
                  <a:pt x="195463" y="1379570"/>
                  <a:pt x="216680" y="1255165"/>
                  <a:pt x="310657" y="1139833"/>
                </a:cubicBezTo>
                <a:cubicBezTo>
                  <a:pt x="563121" y="1351911"/>
                  <a:pt x="586144" y="1609407"/>
                  <a:pt x="676002" y="1849509"/>
                </a:cubicBezTo>
                <a:cubicBezTo>
                  <a:pt x="703971" y="1735923"/>
                  <a:pt x="658628" y="1623694"/>
                  <a:pt x="642501" y="1513008"/>
                </a:cubicBezTo>
                <a:cubicBezTo>
                  <a:pt x="626650" y="1397107"/>
                  <a:pt x="610798" y="1281205"/>
                  <a:pt x="587642" y="1164919"/>
                </a:cubicBezTo>
                <a:cubicBezTo>
                  <a:pt x="632841" y="1141154"/>
                  <a:pt x="670185" y="1127436"/>
                  <a:pt x="700226" y="1113331"/>
                </a:cubicBezTo>
                <a:cubicBezTo>
                  <a:pt x="689749" y="1034326"/>
                  <a:pt x="678998" y="960535"/>
                  <a:pt x="675274" y="892346"/>
                </a:cubicBezTo>
                <a:cubicBezTo>
                  <a:pt x="677753" y="845406"/>
                  <a:pt x="651292" y="791707"/>
                  <a:pt x="733837" y="754224"/>
                </a:cubicBezTo>
                <a:cubicBezTo>
                  <a:pt x="748719" y="749778"/>
                  <a:pt x="780687" y="699165"/>
                  <a:pt x="746372" y="655513"/>
                </a:cubicBezTo>
                <a:cubicBezTo>
                  <a:pt x="725839" y="628277"/>
                  <a:pt x="757532" y="582879"/>
                  <a:pt x="766763" y="546755"/>
                </a:cubicBezTo>
                <a:cubicBezTo>
                  <a:pt x="775995" y="510631"/>
                  <a:pt x="807412" y="470448"/>
                  <a:pt x="794733" y="433168"/>
                </a:cubicBezTo>
                <a:cubicBezTo>
                  <a:pt x="769099" y="363822"/>
                  <a:pt x="801067" y="313208"/>
                  <a:pt x="883885" y="270509"/>
                </a:cubicBezTo>
                <a:cubicBezTo>
                  <a:pt x="920128" y="277653"/>
                  <a:pt x="963674" y="285183"/>
                  <a:pt x="1014523" y="293097"/>
                </a:cubicBezTo>
                <a:cubicBezTo>
                  <a:pt x="1015625" y="272236"/>
                  <a:pt x="1031058" y="257359"/>
                  <a:pt x="1024305" y="246542"/>
                </a:cubicBezTo>
                <a:cubicBezTo>
                  <a:pt x="1012452" y="193614"/>
                  <a:pt x="978689" y="139530"/>
                  <a:pt x="1047175" y="90844"/>
                </a:cubicBezTo>
                <a:cubicBezTo>
                  <a:pt x="1069636" y="81571"/>
                  <a:pt x="1049929" y="38688"/>
                  <a:pt x="1044277" y="7009"/>
                </a:cubicBezTo>
                <a:cubicBezTo>
                  <a:pt x="1073836" y="2032"/>
                  <a:pt x="1102800" y="-361"/>
                  <a:pt x="1130588" y="43"/>
                </a:cubicBezTo>
                <a:close/>
              </a:path>
            </a:pathLst>
          </a:custGeom>
        </p:spPr>
      </p:pic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997" y="2492817"/>
            <a:ext cx="10266729" cy="4254989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1409523" y="358253"/>
            <a:ext cx="6192897" cy="1892857"/>
            <a:chOff x="5348613" y="2231343"/>
            <a:chExt cx="4373995" cy="1916781"/>
          </a:xfrm>
        </p:grpSpPr>
        <p:sp>
          <p:nvSpPr>
            <p:cNvPr id="6" name="矩形 5"/>
            <p:cNvSpPr/>
            <p:nvPr/>
          </p:nvSpPr>
          <p:spPr>
            <a:xfrm>
              <a:off x="5348613" y="2807958"/>
              <a:ext cx="4373995" cy="13401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要求：</a:t>
              </a:r>
              <a:r>
                <a:rPr lang="en-US" altLang="zh-CN" sz="2000" b="1" dirty="0">
                  <a:latin typeface="等线 Light" panose="02010600030101010101" charset="-122"/>
                  <a:ea typeface="等线 Light" panose="02010600030101010101" charset="-122"/>
                </a:rPr>
                <a:t>.</a:t>
              </a:r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利用假期，学生回到家乡实地考察和走访，完成访谈记录表，并撰写一篇调查报告，并以小组为单位，每小组推选代表进行调查报告的成果展示</a:t>
              </a:r>
              <a:r>
                <a:rPr lang="zh-CN" altLang="en-US" sz="2000" b="1" dirty="0" smtClean="0">
                  <a:latin typeface="等线 Light" panose="02010600030101010101" charset="-122"/>
                  <a:ea typeface="等线 Light" panose="02010600030101010101" charset="-122"/>
                </a:rPr>
                <a:t>与答辩，其他小组评价。</a:t>
              </a:r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（</a:t>
              </a:r>
              <a:r>
                <a:rPr lang="en-US" altLang="zh-CN" sz="2000" b="1" dirty="0">
                  <a:latin typeface="等线 Light" panose="02010600030101010101" charset="-122"/>
                  <a:ea typeface="等线 Light" panose="02010600030101010101" charset="-122"/>
                </a:rPr>
                <a:t>4 </a:t>
              </a:r>
              <a:r>
                <a:rPr lang="zh-CN" altLang="en-US" sz="2000" b="1" dirty="0">
                  <a:latin typeface="等线 Light" panose="02010600030101010101" charset="-122"/>
                  <a:ea typeface="等线 Light" panose="02010600030101010101" charset="-122"/>
                </a:rPr>
                <a:t>课时）</a:t>
              </a:r>
              <a:endParaRPr lang="zh-CN" altLang="en-US" sz="2000" b="1" dirty="0">
                <a:latin typeface="等线 Light" panose="02010600030101010101" charset="-122"/>
                <a:ea typeface="等线 Light" panose="02010600030101010101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348758" y="2231343"/>
              <a:ext cx="2748807" cy="51314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活动</a:t>
              </a:r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</a:t>
              </a:r>
              <a:r>
                <a:rPr lang="en-US" altLang="zh-CN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</a:t>
              </a:r>
              <a:r>
                <a:rPr lang="zh-CN" alt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撰写调查报告并展示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169391" y="1181292"/>
            <a:ext cx="37503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分享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评价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——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修改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7418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14577" y="1351668"/>
            <a:ext cx="10775807" cy="40657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1112108" y="1568651"/>
            <a:ext cx="10217638" cy="34137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第一课段的情境活动</a:t>
            </a:r>
            <a:endParaRPr lang="en-US" altLang="zh-CN" sz="3600" b="1" dirty="0" smtClean="0">
              <a:solidFill>
                <a:schemeClr val="bg1"/>
              </a:solidFill>
              <a:latin typeface="华文仿宋" panose="02010600040101010101" charset="-122"/>
              <a:ea typeface="华文仿宋" panose="0201060004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国庆</a:t>
            </a:r>
            <a:r>
              <a:rPr lang="zh-CN" altLang="en-US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期间，“文化寻根之旅”游学活动将在我校举办，你将作为我校代表，与海外华裔青少年们一起参加以“留住家乡文化记忆”为主题的系列活动。</a:t>
            </a:r>
            <a:endParaRPr lang="zh-CN" altLang="en-US" sz="2400" b="1" dirty="0">
              <a:solidFill>
                <a:schemeClr val="bg1"/>
              </a:solidFill>
              <a:latin typeface="华文仿宋" panose="02010600040101010101" charset="-122"/>
              <a:ea typeface="华文仿宋" panose="0201060004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1.</a:t>
            </a:r>
            <a:r>
              <a:rPr lang="zh-CN" altLang="en-US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请你和海外学生一起回到你的家乡实地考察，以“家乡文化”为主题组织访谈，填写访谈记录表，做好资料积累。</a:t>
            </a:r>
            <a:endParaRPr lang="zh-CN" altLang="en-US" sz="2400" b="1" dirty="0">
              <a:solidFill>
                <a:schemeClr val="bg1"/>
              </a:solidFill>
              <a:latin typeface="华文仿宋" panose="02010600040101010101" charset="-122"/>
              <a:ea typeface="华文仿宋" panose="0201060004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2.</a:t>
            </a:r>
            <a:r>
              <a:rPr lang="zh-CN" altLang="en-US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广泛搜集资料，在访谈的基础上撰写一份关于“家乡文化”的调查报告，不少于</a:t>
            </a:r>
            <a:r>
              <a:rPr lang="en-US" altLang="zh-CN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1500</a:t>
            </a:r>
            <a:r>
              <a:rPr lang="zh-CN" altLang="en-US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字，小主题自定，并进行班内小组展示分享。</a:t>
            </a:r>
            <a:endParaRPr lang="zh-CN" altLang="en-US" sz="2400" b="1" dirty="0">
              <a:solidFill>
                <a:schemeClr val="bg1"/>
              </a:solidFill>
              <a:latin typeface="华文仿宋" panose="02010600040101010101" charset="-122"/>
              <a:ea typeface="华文仿宋" panose="02010600040101010101" charset="-122"/>
            </a:endParaRPr>
          </a:p>
        </p:txBody>
      </p:sp>
    </p:spTree>
  </p:cSld>
  <p:clrMapOvr>
    <a:masterClrMapping/>
  </p:clrMapOvr>
  <p:transition spd="slow" advTm="3958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2073520" y="1704747"/>
            <a:ext cx="8812783" cy="1250551"/>
            <a:chOff x="1522639" y="1987622"/>
            <a:chExt cx="5121293" cy="578340"/>
          </a:xfrm>
        </p:grpSpPr>
        <p:grpSp>
          <p:nvGrpSpPr>
            <p:cNvPr id="48" name="组合 47"/>
            <p:cNvGrpSpPr/>
            <p:nvPr/>
          </p:nvGrpSpPr>
          <p:grpSpPr>
            <a:xfrm>
              <a:off x="2029395" y="1987622"/>
              <a:ext cx="4614537" cy="578340"/>
              <a:chOff x="7390155" y="3424023"/>
              <a:chExt cx="4614537" cy="578340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7483989" y="3674988"/>
                <a:ext cx="4520703" cy="32737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zh-CN" sz="2000" dirty="0"/>
                  <a:t>课外广泛搜集、查阅、整理文创产品的设计，并在班内简要介绍文创产品的种类、形式等，为设计作品做准备。</a:t>
                </a:r>
                <a:endParaRPr lang="en-US" altLang="zh-CN" sz="24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7390155" y="3424023"/>
                <a:ext cx="2050552" cy="3530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学生活动</a:t>
                </a:r>
                <a:r>
                  <a:rPr lang="en-US" altLang="zh-CN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1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sp>
          <p:nvSpPr>
            <p:cNvPr id="51" name="椭圆 16"/>
            <p:cNvSpPr/>
            <p:nvPr/>
          </p:nvSpPr>
          <p:spPr>
            <a:xfrm>
              <a:off x="1522639" y="2277202"/>
              <a:ext cx="274080" cy="274080"/>
            </a:xfrm>
            <a:custGeom>
              <a:avLst/>
              <a:gdLst>
                <a:gd name="connsiteX0" fmla="*/ 311151 w 331788"/>
                <a:gd name="connsiteY0" fmla="*/ 34925 h 331788"/>
                <a:gd name="connsiteX1" fmla="*/ 331788 w 331788"/>
                <a:gd name="connsiteY1" fmla="*/ 92075 h 331788"/>
                <a:gd name="connsiteX2" fmla="*/ 311151 w 331788"/>
                <a:gd name="connsiteY2" fmla="*/ 98425 h 331788"/>
                <a:gd name="connsiteX3" fmla="*/ 304801 w 331788"/>
                <a:gd name="connsiteY3" fmla="*/ 76200 h 331788"/>
                <a:gd name="connsiteX4" fmla="*/ 254001 w 331788"/>
                <a:gd name="connsiteY4" fmla="*/ 222251 h 331788"/>
                <a:gd name="connsiteX5" fmla="*/ 206376 w 331788"/>
                <a:gd name="connsiteY5" fmla="*/ 146050 h 331788"/>
                <a:gd name="connsiteX6" fmla="*/ 157163 w 331788"/>
                <a:gd name="connsiteY6" fmla="*/ 241301 h 331788"/>
                <a:gd name="connsiteX7" fmla="*/ 103188 w 331788"/>
                <a:gd name="connsiteY7" fmla="*/ 163513 h 331788"/>
                <a:gd name="connsiteX8" fmla="*/ 61913 w 331788"/>
                <a:gd name="connsiteY8" fmla="*/ 242888 h 331788"/>
                <a:gd name="connsiteX9" fmla="*/ 44450 w 331788"/>
                <a:gd name="connsiteY9" fmla="*/ 231776 h 331788"/>
                <a:gd name="connsiteX10" fmla="*/ 101600 w 331788"/>
                <a:gd name="connsiteY10" fmla="*/ 123825 h 331788"/>
                <a:gd name="connsiteX11" fmla="*/ 153988 w 331788"/>
                <a:gd name="connsiteY11" fmla="*/ 201613 h 331788"/>
                <a:gd name="connsiteX12" fmla="*/ 203201 w 331788"/>
                <a:gd name="connsiteY12" fmla="*/ 106363 h 331788"/>
                <a:gd name="connsiteX13" fmla="*/ 247651 w 331788"/>
                <a:gd name="connsiteY13" fmla="*/ 174625 h 331788"/>
                <a:gd name="connsiteX14" fmla="*/ 284163 w 331788"/>
                <a:gd name="connsiteY14" fmla="*/ 69850 h 331788"/>
                <a:gd name="connsiteX15" fmla="*/ 263526 w 331788"/>
                <a:gd name="connsiteY15" fmla="*/ 79375 h 331788"/>
                <a:gd name="connsiteX16" fmla="*/ 255588 w 331788"/>
                <a:gd name="connsiteY16" fmla="*/ 61913 h 331788"/>
                <a:gd name="connsiteX17" fmla="*/ 0 w 331788"/>
                <a:gd name="connsiteY17" fmla="*/ 0 h 331788"/>
                <a:gd name="connsiteX18" fmla="*/ 20637 w 331788"/>
                <a:gd name="connsiteY18" fmla="*/ 0 h 331788"/>
                <a:gd name="connsiteX19" fmla="*/ 20637 w 331788"/>
                <a:gd name="connsiteY19" fmla="*/ 311151 h 331788"/>
                <a:gd name="connsiteX20" fmla="*/ 331788 w 331788"/>
                <a:gd name="connsiteY20" fmla="*/ 311151 h 331788"/>
                <a:gd name="connsiteX21" fmla="*/ 331788 w 331788"/>
                <a:gd name="connsiteY21" fmla="*/ 331788 h 331788"/>
                <a:gd name="connsiteX22" fmla="*/ 0 w 331788"/>
                <a:gd name="connsiteY22" fmla="*/ 331788 h 3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31788" h="331788">
                  <a:moveTo>
                    <a:pt x="311151" y="34925"/>
                  </a:moveTo>
                  <a:lnTo>
                    <a:pt x="331788" y="92075"/>
                  </a:lnTo>
                  <a:lnTo>
                    <a:pt x="311151" y="98425"/>
                  </a:lnTo>
                  <a:lnTo>
                    <a:pt x="304801" y="76200"/>
                  </a:lnTo>
                  <a:lnTo>
                    <a:pt x="254001" y="222251"/>
                  </a:lnTo>
                  <a:lnTo>
                    <a:pt x="206376" y="146050"/>
                  </a:lnTo>
                  <a:lnTo>
                    <a:pt x="157163" y="241301"/>
                  </a:lnTo>
                  <a:lnTo>
                    <a:pt x="103188" y="163513"/>
                  </a:lnTo>
                  <a:lnTo>
                    <a:pt x="61913" y="242888"/>
                  </a:lnTo>
                  <a:lnTo>
                    <a:pt x="44450" y="231776"/>
                  </a:lnTo>
                  <a:lnTo>
                    <a:pt x="101600" y="123825"/>
                  </a:lnTo>
                  <a:lnTo>
                    <a:pt x="153988" y="201613"/>
                  </a:lnTo>
                  <a:lnTo>
                    <a:pt x="203201" y="106363"/>
                  </a:lnTo>
                  <a:lnTo>
                    <a:pt x="247651" y="174625"/>
                  </a:lnTo>
                  <a:lnTo>
                    <a:pt x="284163" y="69850"/>
                  </a:lnTo>
                  <a:lnTo>
                    <a:pt x="263526" y="79375"/>
                  </a:lnTo>
                  <a:lnTo>
                    <a:pt x="255588" y="61913"/>
                  </a:lnTo>
                  <a:close/>
                  <a:moveTo>
                    <a:pt x="0" y="0"/>
                  </a:moveTo>
                  <a:lnTo>
                    <a:pt x="20637" y="0"/>
                  </a:lnTo>
                  <a:lnTo>
                    <a:pt x="20637" y="311151"/>
                  </a:lnTo>
                  <a:lnTo>
                    <a:pt x="331788" y="311151"/>
                  </a:lnTo>
                  <a:lnTo>
                    <a:pt x="331788" y="331788"/>
                  </a:lnTo>
                  <a:lnTo>
                    <a:pt x="0" y="3317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879881" y="3367033"/>
            <a:ext cx="9398090" cy="1438242"/>
            <a:chOff x="1367579" y="1996834"/>
            <a:chExt cx="6625883" cy="1018610"/>
          </a:xfrm>
        </p:grpSpPr>
        <p:grpSp>
          <p:nvGrpSpPr>
            <p:cNvPr id="55" name="组合 54"/>
            <p:cNvGrpSpPr/>
            <p:nvPr/>
          </p:nvGrpSpPr>
          <p:grpSpPr>
            <a:xfrm>
              <a:off x="2123228" y="1996834"/>
              <a:ext cx="5870234" cy="1018610"/>
              <a:chOff x="7483988" y="3433235"/>
              <a:chExt cx="5870234" cy="1018610"/>
            </a:xfrm>
          </p:grpSpPr>
          <p:sp>
            <p:nvSpPr>
              <p:cNvPr id="59" name="矩形 58"/>
              <p:cNvSpPr/>
              <p:nvPr/>
            </p:nvSpPr>
            <p:spPr>
              <a:xfrm>
                <a:off x="7483988" y="3732519"/>
                <a:ext cx="5870234" cy="719326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000" dirty="0" smtClean="0"/>
                  <a:t>  </a:t>
                </a:r>
                <a:r>
                  <a:rPr lang="zh-CN" altLang="zh-CN" sz="2000" dirty="0" smtClean="0"/>
                  <a:t>以</a:t>
                </a:r>
                <a:r>
                  <a:rPr lang="zh-CN" altLang="zh-CN" sz="2000" dirty="0"/>
                  <a:t>小组为单位，为“我为家乡代言”专栏设计文创作品，如明信片或者宣传海报。要求：主题鲜明，具有家乡地域特色，图文并茂，附上</a:t>
                </a:r>
                <a:r>
                  <a:rPr lang="en-US" altLang="zh-CN" sz="2000" dirty="0"/>
                  <a:t>100</a:t>
                </a:r>
                <a:r>
                  <a:rPr lang="zh-CN" altLang="zh-CN" sz="2000" dirty="0"/>
                  <a:t>字以内的文案推荐词，在班级展示，并推选出最佳文创作品。</a:t>
                </a:r>
                <a:endParaRPr lang="zh-CN" altLang="zh-CN" sz="2000" dirty="0"/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7483989" y="3433235"/>
                <a:ext cx="2050552" cy="35902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学生活动</a:t>
                </a:r>
                <a:r>
                  <a:rPr lang="en-US" altLang="zh-CN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2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1367579" y="2122141"/>
              <a:ext cx="584200" cy="584200"/>
              <a:chOff x="1028700" y="1853169"/>
              <a:chExt cx="787400" cy="787400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1028700" y="1853169"/>
                <a:ext cx="787400" cy="787400"/>
              </a:xfrm>
              <a:prstGeom prst="ellipse">
                <a:avLst/>
              </a:prstGeom>
              <a:solidFill>
                <a:srgbClr val="F4BF7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椭圆 23"/>
              <p:cNvSpPr/>
              <p:nvPr/>
            </p:nvSpPr>
            <p:spPr>
              <a:xfrm>
                <a:off x="1237694" y="2087311"/>
                <a:ext cx="369412" cy="319115"/>
              </a:xfrm>
              <a:custGeom>
                <a:avLst/>
                <a:gdLst>
                  <a:gd name="T0" fmla="*/ 185 w 256"/>
                  <a:gd name="T1" fmla="*/ 0 h 222"/>
                  <a:gd name="T2" fmla="*/ 256 w 256"/>
                  <a:gd name="T3" fmla="*/ 71 h 222"/>
                  <a:gd name="T4" fmla="*/ 128 w 256"/>
                  <a:gd name="T5" fmla="*/ 222 h 222"/>
                  <a:gd name="T6" fmla="*/ 0 w 256"/>
                  <a:gd name="T7" fmla="*/ 71 h 222"/>
                  <a:gd name="T8" fmla="*/ 71 w 256"/>
                  <a:gd name="T9" fmla="*/ 0 h 222"/>
                  <a:gd name="T10" fmla="*/ 128 w 256"/>
                  <a:gd name="T11" fmla="*/ 30 h 222"/>
                  <a:gd name="T12" fmla="*/ 185 w 256"/>
                  <a:gd name="T1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6" h="222">
                    <a:moveTo>
                      <a:pt x="185" y="0"/>
                    </a:moveTo>
                    <a:cubicBezTo>
                      <a:pt x="224" y="0"/>
                      <a:pt x="256" y="32"/>
                      <a:pt x="256" y="71"/>
                    </a:cubicBezTo>
                    <a:cubicBezTo>
                      <a:pt x="256" y="136"/>
                      <a:pt x="128" y="222"/>
                      <a:pt x="128" y="222"/>
                    </a:cubicBezTo>
                    <a:cubicBezTo>
                      <a:pt x="128" y="222"/>
                      <a:pt x="0" y="139"/>
                      <a:pt x="0" y="71"/>
                    </a:cubicBezTo>
                    <a:cubicBezTo>
                      <a:pt x="0" y="23"/>
                      <a:pt x="32" y="0"/>
                      <a:pt x="71" y="0"/>
                    </a:cubicBezTo>
                    <a:cubicBezTo>
                      <a:pt x="94" y="0"/>
                      <a:pt x="115" y="12"/>
                      <a:pt x="128" y="30"/>
                    </a:cubicBezTo>
                    <a:cubicBezTo>
                      <a:pt x="141" y="12"/>
                      <a:pt x="162" y="0"/>
                      <a:pt x="18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0" name="文本框 29"/>
          <p:cNvSpPr txBox="1"/>
          <p:nvPr/>
        </p:nvSpPr>
        <p:spPr>
          <a:xfrm>
            <a:off x="4440204" y="44624"/>
            <a:ext cx="54356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04 </a:t>
            </a:r>
            <a:r>
              <a:rPr lang="zh-CN" sz="32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教学设计方案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31" name="图片占位符 15"/>
          <p:cNvPicPr>
            <a:picLocks noGrp="1"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385341" y="83514"/>
            <a:ext cx="658474" cy="658474"/>
          </a:xfrm>
          <a:prstGeom prst="ellipse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376238" y="1107578"/>
            <a:ext cx="11678123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sz="2800" b="1" dirty="0" smtClean="0"/>
              <a:t>第</a:t>
            </a:r>
            <a:r>
              <a:rPr lang="zh-CN" altLang="en-US" sz="2800" b="1" dirty="0" smtClean="0"/>
              <a:t>二</a:t>
            </a:r>
            <a:r>
              <a:rPr lang="zh-CN" altLang="zh-CN" sz="2800" b="1" dirty="0" smtClean="0"/>
              <a:t>阶段：</a:t>
            </a:r>
            <a:r>
              <a:rPr lang="zh-CN" altLang="en-US" sz="2800" b="1" dirty="0"/>
              <a:t>参与家乡文化建设</a:t>
            </a:r>
            <a:r>
              <a:rPr lang="zh-CN" altLang="en-US" sz="2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课时安排</a:t>
            </a:r>
            <a:r>
              <a:rPr lang="zh-CN" altLang="en-US" sz="2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课时）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880421" y="2032595"/>
            <a:ext cx="828624" cy="750209"/>
            <a:chOff x="2489109" y="2836072"/>
            <a:chExt cx="828624" cy="750209"/>
          </a:xfrm>
        </p:grpSpPr>
        <p:sp>
          <p:nvSpPr>
            <p:cNvPr id="33" name="椭圆 32"/>
            <p:cNvSpPr/>
            <p:nvPr/>
          </p:nvSpPr>
          <p:spPr>
            <a:xfrm>
              <a:off x="2489109" y="2836072"/>
              <a:ext cx="828624" cy="75020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6" name="椭圆 9"/>
            <p:cNvSpPr/>
            <p:nvPr/>
          </p:nvSpPr>
          <p:spPr>
            <a:xfrm>
              <a:off x="2682208" y="3036788"/>
              <a:ext cx="388752" cy="348990"/>
            </a:xfrm>
            <a:custGeom>
              <a:avLst/>
              <a:gdLst>
                <a:gd name="connsiteX0" fmla="*/ 192254 w 338138"/>
                <a:gd name="connsiteY0" fmla="*/ 135421 h 335282"/>
                <a:gd name="connsiteX1" fmla="*/ 152810 w 338138"/>
                <a:gd name="connsiteY1" fmla="*/ 151158 h 335282"/>
                <a:gd name="connsiteX2" fmla="*/ 152810 w 338138"/>
                <a:gd name="connsiteY2" fmla="*/ 229842 h 335282"/>
                <a:gd name="connsiteX3" fmla="*/ 232697 w 338138"/>
                <a:gd name="connsiteY3" fmla="*/ 229842 h 335282"/>
                <a:gd name="connsiteX4" fmla="*/ 232697 w 338138"/>
                <a:gd name="connsiteY4" fmla="*/ 151158 h 335282"/>
                <a:gd name="connsiteX5" fmla="*/ 192254 w 338138"/>
                <a:gd name="connsiteY5" fmla="*/ 135421 h 335282"/>
                <a:gd name="connsiteX6" fmla="*/ 238125 w 338138"/>
                <a:gd name="connsiteY6" fmla="*/ 69850 h 335282"/>
                <a:gd name="connsiteX7" fmla="*/ 225425 w 338138"/>
                <a:gd name="connsiteY7" fmla="*/ 80963 h 335282"/>
                <a:gd name="connsiteX8" fmla="*/ 238125 w 338138"/>
                <a:gd name="connsiteY8" fmla="*/ 92076 h 335282"/>
                <a:gd name="connsiteX9" fmla="*/ 250825 w 338138"/>
                <a:gd name="connsiteY9" fmla="*/ 80963 h 335282"/>
                <a:gd name="connsiteX10" fmla="*/ 238125 w 338138"/>
                <a:gd name="connsiteY10" fmla="*/ 69850 h 335282"/>
                <a:gd name="connsiteX11" fmla="*/ 214313 w 338138"/>
                <a:gd name="connsiteY11" fmla="*/ 57150 h 335282"/>
                <a:gd name="connsiteX12" fmla="*/ 263526 w 338138"/>
                <a:gd name="connsiteY12" fmla="*/ 57150 h 335282"/>
                <a:gd name="connsiteX13" fmla="*/ 263526 w 338138"/>
                <a:gd name="connsiteY13" fmla="*/ 106363 h 335282"/>
                <a:gd name="connsiteX14" fmla="*/ 214313 w 338138"/>
                <a:gd name="connsiteY14" fmla="*/ 106363 h 335282"/>
                <a:gd name="connsiteX15" fmla="*/ 49213 w 338138"/>
                <a:gd name="connsiteY15" fmla="*/ 57150 h 335282"/>
                <a:gd name="connsiteX16" fmla="*/ 195263 w 338138"/>
                <a:gd name="connsiteY16" fmla="*/ 57150 h 335282"/>
                <a:gd name="connsiteX17" fmla="*/ 195263 w 338138"/>
                <a:gd name="connsiteY17" fmla="*/ 106363 h 335282"/>
                <a:gd name="connsiteX18" fmla="*/ 49213 w 338138"/>
                <a:gd name="connsiteY18" fmla="*/ 106363 h 335282"/>
                <a:gd name="connsiteX19" fmla="*/ 22225 w 338138"/>
                <a:gd name="connsiteY19" fmla="*/ 28575 h 335282"/>
                <a:gd name="connsiteX20" fmla="*/ 22225 w 338138"/>
                <a:gd name="connsiteY20" fmla="*/ 269875 h 335282"/>
                <a:gd name="connsiteX21" fmla="*/ 241853 w 338138"/>
                <a:gd name="connsiteY21" fmla="*/ 269875 h 335282"/>
                <a:gd name="connsiteX22" fmla="*/ 247114 w 338138"/>
                <a:gd name="connsiteY22" fmla="*/ 259384 h 335282"/>
                <a:gd name="connsiteX23" fmla="*/ 233962 w 338138"/>
                <a:gd name="connsiteY23" fmla="*/ 248892 h 335282"/>
                <a:gd name="connsiteX24" fmla="*/ 155054 w 338138"/>
                <a:gd name="connsiteY24" fmla="*/ 251515 h 335282"/>
                <a:gd name="connsiteX25" fmla="*/ 49843 w 338138"/>
                <a:gd name="connsiteY25" fmla="*/ 251515 h 335282"/>
                <a:gd name="connsiteX26" fmla="*/ 49843 w 338138"/>
                <a:gd name="connsiteY26" fmla="*/ 231844 h 335282"/>
                <a:gd name="connsiteX27" fmla="*/ 135327 w 338138"/>
                <a:gd name="connsiteY27" fmla="*/ 231844 h 335282"/>
                <a:gd name="connsiteX28" fmla="*/ 122175 w 338138"/>
                <a:gd name="connsiteY28" fmla="*/ 201682 h 335282"/>
                <a:gd name="connsiteX29" fmla="*/ 49843 w 338138"/>
                <a:gd name="connsiteY29" fmla="*/ 201682 h 335282"/>
                <a:gd name="connsiteX30" fmla="*/ 49843 w 338138"/>
                <a:gd name="connsiteY30" fmla="*/ 183322 h 335282"/>
                <a:gd name="connsiteX31" fmla="*/ 120860 w 338138"/>
                <a:gd name="connsiteY31" fmla="*/ 183322 h 335282"/>
                <a:gd name="connsiteX32" fmla="*/ 131381 w 338138"/>
                <a:gd name="connsiteY32" fmla="*/ 153159 h 335282"/>
                <a:gd name="connsiteX33" fmla="*/ 49843 w 338138"/>
                <a:gd name="connsiteY33" fmla="*/ 153159 h 335282"/>
                <a:gd name="connsiteX34" fmla="*/ 49843 w 338138"/>
                <a:gd name="connsiteY34" fmla="*/ 134800 h 335282"/>
                <a:gd name="connsiteX35" fmla="*/ 147163 w 338138"/>
                <a:gd name="connsiteY35" fmla="*/ 134800 h 335282"/>
                <a:gd name="connsiteX36" fmla="*/ 243168 w 338138"/>
                <a:gd name="connsiteY36" fmla="*/ 138734 h 335282"/>
                <a:gd name="connsiteX37" fmla="*/ 251059 w 338138"/>
                <a:gd name="connsiteY37" fmla="*/ 231844 h 335282"/>
                <a:gd name="connsiteX38" fmla="*/ 264210 w 338138"/>
                <a:gd name="connsiteY38" fmla="*/ 243647 h 335282"/>
                <a:gd name="connsiteX39" fmla="*/ 272101 w 338138"/>
                <a:gd name="connsiteY39" fmla="*/ 238401 h 335282"/>
                <a:gd name="connsiteX40" fmla="*/ 290513 w 338138"/>
                <a:gd name="connsiteY40" fmla="*/ 256761 h 335282"/>
                <a:gd name="connsiteX41" fmla="*/ 290513 w 338138"/>
                <a:gd name="connsiteY41" fmla="*/ 28575 h 335282"/>
                <a:gd name="connsiteX42" fmla="*/ 22225 w 338138"/>
                <a:gd name="connsiteY42" fmla="*/ 28575 h 335282"/>
                <a:gd name="connsiteX43" fmla="*/ 0 w 338138"/>
                <a:gd name="connsiteY43" fmla="*/ 0 h 335282"/>
                <a:gd name="connsiteX44" fmla="*/ 311721 w 338138"/>
                <a:gd name="connsiteY44" fmla="*/ 0 h 335282"/>
                <a:gd name="connsiteX45" fmla="*/ 311721 w 338138"/>
                <a:gd name="connsiteY45" fmla="*/ 278479 h 335282"/>
                <a:gd name="connsiteX46" fmla="*/ 338138 w 338138"/>
                <a:gd name="connsiteY46" fmla="*/ 304875 h 335282"/>
                <a:gd name="connsiteX47" fmla="*/ 330213 w 338138"/>
                <a:gd name="connsiteY47" fmla="*/ 325992 h 335282"/>
                <a:gd name="connsiteX48" fmla="*/ 307759 w 338138"/>
                <a:gd name="connsiteY48" fmla="*/ 335230 h 335282"/>
                <a:gd name="connsiteX49" fmla="*/ 262850 w 338138"/>
                <a:gd name="connsiteY49" fmla="*/ 291677 h 335282"/>
                <a:gd name="connsiteX50" fmla="*/ 0 w 338138"/>
                <a:gd name="connsiteY50" fmla="*/ 291677 h 335282"/>
                <a:gd name="connsiteX51" fmla="*/ 0 w 338138"/>
                <a:gd name="connsiteY51" fmla="*/ 0 h 335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38138" h="335282">
                  <a:moveTo>
                    <a:pt x="192254" y="135421"/>
                  </a:moveTo>
                  <a:cubicBezTo>
                    <a:pt x="177774" y="135421"/>
                    <a:pt x="163461" y="140666"/>
                    <a:pt x="152810" y="151158"/>
                  </a:cubicBezTo>
                  <a:cubicBezTo>
                    <a:pt x="130175" y="173452"/>
                    <a:pt x="130175" y="207548"/>
                    <a:pt x="152810" y="229842"/>
                  </a:cubicBezTo>
                  <a:cubicBezTo>
                    <a:pt x="174113" y="250825"/>
                    <a:pt x="210062" y="250825"/>
                    <a:pt x="232697" y="229842"/>
                  </a:cubicBezTo>
                  <a:cubicBezTo>
                    <a:pt x="254000" y="207548"/>
                    <a:pt x="254000" y="173452"/>
                    <a:pt x="232697" y="151158"/>
                  </a:cubicBezTo>
                  <a:cubicBezTo>
                    <a:pt x="221379" y="140666"/>
                    <a:pt x="206733" y="135421"/>
                    <a:pt x="192254" y="135421"/>
                  </a:cubicBezTo>
                  <a:close/>
                  <a:moveTo>
                    <a:pt x="238125" y="69850"/>
                  </a:moveTo>
                  <a:cubicBezTo>
                    <a:pt x="231111" y="69850"/>
                    <a:pt x="225425" y="74825"/>
                    <a:pt x="225425" y="80963"/>
                  </a:cubicBezTo>
                  <a:cubicBezTo>
                    <a:pt x="225425" y="87101"/>
                    <a:pt x="231111" y="92076"/>
                    <a:pt x="238125" y="92076"/>
                  </a:cubicBezTo>
                  <a:cubicBezTo>
                    <a:pt x="245139" y="92076"/>
                    <a:pt x="250825" y="87101"/>
                    <a:pt x="250825" y="80963"/>
                  </a:cubicBezTo>
                  <a:cubicBezTo>
                    <a:pt x="250825" y="74825"/>
                    <a:pt x="245139" y="69850"/>
                    <a:pt x="238125" y="69850"/>
                  </a:cubicBezTo>
                  <a:close/>
                  <a:moveTo>
                    <a:pt x="214313" y="57150"/>
                  </a:moveTo>
                  <a:lnTo>
                    <a:pt x="263526" y="57150"/>
                  </a:lnTo>
                  <a:lnTo>
                    <a:pt x="263526" y="106363"/>
                  </a:lnTo>
                  <a:lnTo>
                    <a:pt x="214313" y="106363"/>
                  </a:lnTo>
                  <a:close/>
                  <a:moveTo>
                    <a:pt x="49213" y="57150"/>
                  </a:moveTo>
                  <a:lnTo>
                    <a:pt x="195263" y="57150"/>
                  </a:lnTo>
                  <a:lnTo>
                    <a:pt x="195263" y="106363"/>
                  </a:lnTo>
                  <a:lnTo>
                    <a:pt x="49213" y="106363"/>
                  </a:lnTo>
                  <a:close/>
                  <a:moveTo>
                    <a:pt x="22225" y="28575"/>
                  </a:moveTo>
                  <a:cubicBezTo>
                    <a:pt x="22225" y="28575"/>
                    <a:pt x="22225" y="28575"/>
                    <a:pt x="22225" y="269875"/>
                  </a:cubicBezTo>
                  <a:lnTo>
                    <a:pt x="241853" y="269875"/>
                  </a:lnTo>
                  <a:cubicBezTo>
                    <a:pt x="241853" y="269875"/>
                    <a:pt x="241853" y="269875"/>
                    <a:pt x="247114" y="259384"/>
                  </a:cubicBezTo>
                  <a:cubicBezTo>
                    <a:pt x="247114" y="259384"/>
                    <a:pt x="247114" y="259384"/>
                    <a:pt x="233962" y="248892"/>
                  </a:cubicBezTo>
                  <a:cubicBezTo>
                    <a:pt x="210289" y="264629"/>
                    <a:pt x="178726" y="265941"/>
                    <a:pt x="155054" y="251515"/>
                  </a:cubicBezTo>
                  <a:cubicBezTo>
                    <a:pt x="155054" y="251515"/>
                    <a:pt x="155054" y="251515"/>
                    <a:pt x="49843" y="251515"/>
                  </a:cubicBezTo>
                  <a:cubicBezTo>
                    <a:pt x="49843" y="251515"/>
                    <a:pt x="49843" y="251515"/>
                    <a:pt x="49843" y="231844"/>
                  </a:cubicBezTo>
                  <a:cubicBezTo>
                    <a:pt x="49843" y="231844"/>
                    <a:pt x="49843" y="231844"/>
                    <a:pt x="135327" y="231844"/>
                  </a:cubicBezTo>
                  <a:cubicBezTo>
                    <a:pt x="128751" y="222664"/>
                    <a:pt x="123490" y="213484"/>
                    <a:pt x="122175" y="201682"/>
                  </a:cubicBezTo>
                  <a:cubicBezTo>
                    <a:pt x="122175" y="201682"/>
                    <a:pt x="122175" y="201682"/>
                    <a:pt x="49843" y="201682"/>
                  </a:cubicBezTo>
                  <a:cubicBezTo>
                    <a:pt x="49843" y="201682"/>
                    <a:pt x="49843" y="201682"/>
                    <a:pt x="49843" y="183322"/>
                  </a:cubicBezTo>
                  <a:cubicBezTo>
                    <a:pt x="49843" y="183322"/>
                    <a:pt x="49843" y="183322"/>
                    <a:pt x="120860" y="183322"/>
                  </a:cubicBezTo>
                  <a:cubicBezTo>
                    <a:pt x="122175" y="172831"/>
                    <a:pt x="124806" y="162339"/>
                    <a:pt x="131381" y="153159"/>
                  </a:cubicBezTo>
                  <a:cubicBezTo>
                    <a:pt x="131381" y="153159"/>
                    <a:pt x="131381" y="153159"/>
                    <a:pt x="49843" y="153159"/>
                  </a:cubicBezTo>
                  <a:cubicBezTo>
                    <a:pt x="49843" y="153159"/>
                    <a:pt x="49843" y="153159"/>
                    <a:pt x="49843" y="134800"/>
                  </a:cubicBezTo>
                  <a:cubicBezTo>
                    <a:pt x="49843" y="134800"/>
                    <a:pt x="49843" y="134800"/>
                    <a:pt x="147163" y="134800"/>
                  </a:cubicBezTo>
                  <a:cubicBezTo>
                    <a:pt x="174781" y="111194"/>
                    <a:pt x="216865" y="112506"/>
                    <a:pt x="243168" y="138734"/>
                  </a:cubicBezTo>
                  <a:cubicBezTo>
                    <a:pt x="269471" y="164962"/>
                    <a:pt x="270786" y="202993"/>
                    <a:pt x="251059" y="231844"/>
                  </a:cubicBezTo>
                  <a:cubicBezTo>
                    <a:pt x="251059" y="231844"/>
                    <a:pt x="251059" y="231844"/>
                    <a:pt x="264210" y="243647"/>
                  </a:cubicBezTo>
                  <a:cubicBezTo>
                    <a:pt x="264210" y="243647"/>
                    <a:pt x="264210" y="243647"/>
                    <a:pt x="272101" y="238401"/>
                  </a:cubicBezTo>
                  <a:cubicBezTo>
                    <a:pt x="272101" y="238401"/>
                    <a:pt x="272101" y="238401"/>
                    <a:pt x="290513" y="256761"/>
                  </a:cubicBezTo>
                  <a:cubicBezTo>
                    <a:pt x="290513" y="256761"/>
                    <a:pt x="290513" y="256761"/>
                    <a:pt x="290513" y="28575"/>
                  </a:cubicBezTo>
                  <a:cubicBezTo>
                    <a:pt x="290513" y="28575"/>
                    <a:pt x="290513" y="28575"/>
                    <a:pt x="22225" y="28575"/>
                  </a:cubicBezTo>
                  <a:close/>
                  <a:moveTo>
                    <a:pt x="0" y="0"/>
                  </a:moveTo>
                  <a:cubicBezTo>
                    <a:pt x="0" y="0"/>
                    <a:pt x="0" y="0"/>
                    <a:pt x="311721" y="0"/>
                  </a:cubicBezTo>
                  <a:cubicBezTo>
                    <a:pt x="311721" y="0"/>
                    <a:pt x="311721" y="0"/>
                    <a:pt x="311721" y="278479"/>
                  </a:cubicBezTo>
                  <a:cubicBezTo>
                    <a:pt x="311721" y="278479"/>
                    <a:pt x="311721" y="278479"/>
                    <a:pt x="338138" y="304875"/>
                  </a:cubicBezTo>
                  <a:cubicBezTo>
                    <a:pt x="338138" y="304875"/>
                    <a:pt x="338138" y="316753"/>
                    <a:pt x="330213" y="325992"/>
                  </a:cubicBezTo>
                  <a:cubicBezTo>
                    <a:pt x="320967" y="336550"/>
                    <a:pt x="307759" y="335230"/>
                    <a:pt x="307759" y="335230"/>
                  </a:cubicBezTo>
                  <a:cubicBezTo>
                    <a:pt x="307759" y="335230"/>
                    <a:pt x="307759" y="335230"/>
                    <a:pt x="262850" y="291677"/>
                  </a:cubicBezTo>
                  <a:cubicBezTo>
                    <a:pt x="262850" y="291677"/>
                    <a:pt x="262850" y="291677"/>
                    <a:pt x="0" y="291677"/>
                  </a:cubicBezTo>
                  <a:cubicBezTo>
                    <a:pt x="0" y="291677"/>
                    <a:pt x="0" y="29167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891446" y="5006774"/>
            <a:ext cx="10257822" cy="2192459"/>
            <a:chOff x="1910543" y="5205179"/>
            <a:chExt cx="9664548" cy="2192459"/>
          </a:xfrm>
        </p:grpSpPr>
        <p:grpSp>
          <p:nvGrpSpPr>
            <p:cNvPr id="21" name="组合 20"/>
            <p:cNvGrpSpPr/>
            <p:nvPr/>
          </p:nvGrpSpPr>
          <p:grpSpPr>
            <a:xfrm>
              <a:off x="2976958" y="5205179"/>
              <a:ext cx="8598133" cy="2192459"/>
              <a:chOff x="7441409" y="3302320"/>
              <a:chExt cx="5591307" cy="1526837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7441409" y="3478835"/>
                <a:ext cx="5591307" cy="1350322"/>
              </a:xfrm>
              <a:prstGeom prst="rect">
                <a:avLst/>
              </a:prstGeom>
              <a:solidFill>
                <a:schemeClr val="bg1">
                  <a:alpha val="79000"/>
                </a:schemeClr>
              </a:solidFill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altLang="zh-CN" sz="2000" dirty="0" smtClean="0"/>
              </a:p>
              <a:p>
                <a:r>
                  <a:rPr lang="zh-CN" altLang="zh-CN" sz="2000" dirty="0" smtClean="0"/>
                  <a:t>课外</a:t>
                </a:r>
                <a:r>
                  <a:rPr lang="zh-CN" altLang="zh-CN" sz="2000" dirty="0"/>
                  <a:t>：以小组为单位，为“我为家乡代言”的专栏，拍摄一段短视频。要求：时长三至六分钟，可参考热门的短视频平台的推荐作品，短视频需要有明确的主题、配乐、文案配音解说等，发布至短视频平台，评选出优秀作品，在年级展示</a:t>
                </a:r>
                <a:r>
                  <a:rPr lang="zh-CN" altLang="zh-CN" sz="2000" dirty="0" smtClean="0"/>
                  <a:t>。</a:t>
                </a:r>
                <a:r>
                  <a:rPr lang="zh-CN" altLang="zh-CN" sz="2000" dirty="0"/>
                  <a:t>班级分小组展示文创作品，教师进行单元梳理并总结。（教师展示优秀范例）</a:t>
                </a:r>
                <a:endParaRPr lang="zh-CN" altLang="zh-CN" sz="2000" dirty="0"/>
              </a:p>
              <a:p>
                <a:endParaRPr lang="zh-CN" altLang="zh-CN" sz="2000" dirty="0"/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7441409" y="3302320"/>
                <a:ext cx="2050552" cy="3530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学生</a:t>
                </a:r>
                <a:r>
                  <a:rPr lang="zh-CN" altLang="en-US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活动</a:t>
                </a:r>
                <a:r>
                  <a:rPr lang="en-US" altLang="zh-CN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3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1910543" y="5646633"/>
              <a:ext cx="770311" cy="838881"/>
              <a:chOff x="1055101" y="1922188"/>
              <a:chExt cx="675164" cy="787400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1055101" y="1922188"/>
                <a:ext cx="675164" cy="787400"/>
              </a:xfrm>
              <a:prstGeom prst="ellipse">
                <a:avLst/>
              </a:prstGeom>
              <a:solidFill>
                <a:srgbClr val="C00000">
                  <a:alpha val="9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4" name="椭圆 16"/>
              <p:cNvSpPr/>
              <p:nvPr/>
            </p:nvSpPr>
            <p:spPr>
              <a:xfrm>
                <a:off x="1219179" y="2131181"/>
                <a:ext cx="369412" cy="369412"/>
              </a:xfrm>
              <a:custGeom>
                <a:avLst/>
                <a:gdLst>
                  <a:gd name="connsiteX0" fmla="*/ 311151 w 331788"/>
                  <a:gd name="connsiteY0" fmla="*/ 34925 h 331788"/>
                  <a:gd name="connsiteX1" fmla="*/ 331788 w 331788"/>
                  <a:gd name="connsiteY1" fmla="*/ 92075 h 331788"/>
                  <a:gd name="connsiteX2" fmla="*/ 311151 w 331788"/>
                  <a:gd name="connsiteY2" fmla="*/ 98425 h 331788"/>
                  <a:gd name="connsiteX3" fmla="*/ 304801 w 331788"/>
                  <a:gd name="connsiteY3" fmla="*/ 76200 h 331788"/>
                  <a:gd name="connsiteX4" fmla="*/ 254001 w 331788"/>
                  <a:gd name="connsiteY4" fmla="*/ 222251 h 331788"/>
                  <a:gd name="connsiteX5" fmla="*/ 206376 w 331788"/>
                  <a:gd name="connsiteY5" fmla="*/ 146050 h 331788"/>
                  <a:gd name="connsiteX6" fmla="*/ 157163 w 331788"/>
                  <a:gd name="connsiteY6" fmla="*/ 241301 h 331788"/>
                  <a:gd name="connsiteX7" fmla="*/ 103188 w 331788"/>
                  <a:gd name="connsiteY7" fmla="*/ 163513 h 331788"/>
                  <a:gd name="connsiteX8" fmla="*/ 61913 w 331788"/>
                  <a:gd name="connsiteY8" fmla="*/ 242888 h 331788"/>
                  <a:gd name="connsiteX9" fmla="*/ 44450 w 331788"/>
                  <a:gd name="connsiteY9" fmla="*/ 231776 h 331788"/>
                  <a:gd name="connsiteX10" fmla="*/ 101600 w 331788"/>
                  <a:gd name="connsiteY10" fmla="*/ 123825 h 331788"/>
                  <a:gd name="connsiteX11" fmla="*/ 153988 w 331788"/>
                  <a:gd name="connsiteY11" fmla="*/ 201613 h 331788"/>
                  <a:gd name="connsiteX12" fmla="*/ 203201 w 331788"/>
                  <a:gd name="connsiteY12" fmla="*/ 106363 h 331788"/>
                  <a:gd name="connsiteX13" fmla="*/ 247651 w 331788"/>
                  <a:gd name="connsiteY13" fmla="*/ 174625 h 331788"/>
                  <a:gd name="connsiteX14" fmla="*/ 284163 w 331788"/>
                  <a:gd name="connsiteY14" fmla="*/ 69850 h 331788"/>
                  <a:gd name="connsiteX15" fmla="*/ 263526 w 331788"/>
                  <a:gd name="connsiteY15" fmla="*/ 79375 h 331788"/>
                  <a:gd name="connsiteX16" fmla="*/ 255588 w 331788"/>
                  <a:gd name="connsiteY16" fmla="*/ 61913 h 331788"/>
                  <a:gd name="connsiteX17" fmla="*/ 0 w 331788"/>
                  <a:gd name="connsiteY17" fmla="*/ 0 h 331788"/>
                  <a:gd name="connsiteX18" fmla="*/ 20637 w 331788"/>
                  <a:gd name="connsiteY18" fmla="*/ 0 h 331788"/>
                  <a:gd name="connsiteX19" fmla="*/ 20637 w 331788"/>
                  <a:gd name="connsiteY19" fmla="*/ 311151 h 331788"/>
                  <a:gd name="connsiteX20" fmla="*/ 331788 w 331788"/>
                  <a:gd name="connsiteY20" fmla="*/ 311151 h 331788"/>
                  <a:gd name="connsiteX21" fmla="*/ 331788 w 331788"/>
                  <a:gd name="connsiteY21" fmla="*/ 331788 h 331788"/>
                  <a:gd name="connsiteX22" fmla="*/ 0 w 331788"/>
                  <a:gd name="connsiteY22" fmla="*/ 331788 h 331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31788" h="331788">
                    <a:moveTo>
                      <a:pt x="311151" y="34925"/>
                    </a:moveTo>
                    <a:lnTo>
                      <a:pt x="331788" y="92075"/>
                    </a:lnTo>
                    <a:lnTo>
                      <a:pt x="311151" y="98425"/>
                    </a:lnTo>
                    <a:lnTo>
                      <a:pt x="304801" y="76200"/>
                    </a:lnTo>
                    <a:lnTo>
                      <a:pt x="254001" y="222251"/>
                    </a:lnTo>
                    <a:lnTo>
                      <a:pt x="206376" y="146050"/>
                    </a:lnTo>
                    <a:lnTo>
                      <a:pt x="157163" y="241301"/>
                    </a:lnTo>
                    <a:lnTo>
                      <a:pt x="103188" y="163513"/>
                    </a:lnTo>
                    <a:lnTo>
                      <a:pt x="61913" y="242888"/>
                    </a:lnTo>
                    <a:lnTo>
                      <a:pt x="44450" y="231776"/>
                    </a:lnTo>
                    <a:lnTo>
                      <a:pt x="101600" y="123825"/>
                    </a:lnTo>
                    <a:lnTo>
                      <a:pt x="153988" y="201613"/>
                    </a:lnTo>
                    <a:lnTo>
                      <a:pt x="203201" y="106363"/>
                    </a:lnTo>
                    <a:lnTo>
                      <a:pt x="247651" y="174625"/>
                    </a:lnTo>
                    <a:lnTo>
                      <a:pt x="284163" y="69850"/>
                    </a:lnTo>
                    <a:lnTo>
                      <a:pt x="263526" y="79375"/>
                    </a:lnTo>
                    <a:lnTo>
                      <a:pt x="255588" y="61913"/>
                    </a:lnTo>
                    <a:close/>
                    <a:moveTo>
                      <a:pt x="0" y="0"/>
                    </a:moveTo>
                    <a:lnTo>
                      <a:pt x="20637" y="0"/>
                    </a:lnTo>
                    <a:lnTo>
                      <a:pt x="20637" y="311151"/>
                    </a:lnTo>
                    <a:lnTo>
                      <a:pt x="331788" y="311151"/>
                    </a:lnTo>
                    <a:lnTo>
                      <a:pt x="331788" y="331788"/>
                    </a:lnTo>
                    <a:lnTo>
                      <a:pt x="0" y="33178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  <p:transition spd="slow" advTm="75778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02219" y="1413451"/>
            <a:ext cx="10974915" cy="4666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1112108" y="1568651"/>
            <a:ext cx="10217638" cy="4300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第二课段的情境活动</a:t>
            </a:r>
            <a:endParaRPr lang="en-US" altLang="zh-CN" sz="3600" b="1" dirty="0" smtClean="0">
              <a:solidFill>
                <a:schemeClr val="bg1"/>
              </a:solidFill>
              <a:latin typeface="华文仿宋" panose="02010600040101010101" charset="-122"/>
              <a:ea typeface="华文仿宋" panose="0201060004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在</a:t>
            </a:r>
            <a:r>
              <a:rPr lang="zh-CN" altLang="en-US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“文化寻根之旅”活动的总结分享会上，你作为总结代表，就“家乡传统文化如何拥抱未来？”的问题，完成以下三选一的任务，以班级小组形式来完成：</a:t>
            </a:r>
            <a:endParaRPr lang="zh-CN" altLang="en-US" sz="2400" b="1" dirty="0">
              <a:solidFill>
                <a:schemeClr val="bg1"/>
              </a:solidFill>
              <a:latin typeface="华文仿宋" panose="02010600040101010101" charset="-122"/>
              <a:ea typeface="华文仿宋" panose="0201060004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 ① 为“我为家乡代言”的专栏，拍摄一段短视频（</a:t>
            </a:r>
            <a:r>
              <a:rPr lang="en-US" altLang="zh-CN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3-6min</a:t>
            </a:r>
            <a:r>
              <a:rPr lang="zh-CN" altLang="en-US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）；</a:t>
            </a:r>
            <a:endParaRPr lang="zh-CN" altLang="en-US" sz="2400" b="1" dirty="0">
              <a:solidFill>
                <a:schemeClr val="bg1"/>
              </a:solidFill>
              <a:latin typeface="华文仿宋" panose="02010600040101010101" charset="-122"/>
              <a:ea typeface="华文仿宋" panose="0201060004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 ② 积极参与现代家乡文化建设，为家乡设计文创作品，如明信片或绘制宣传手抄报。</a:t>
            </a:r>
            <a:endParaRPr lang="zh-CN" altLang="en-US" sz="2400" b="1" dirty="0">
              <a:solidFill>
                <a:schemeClr val="bg1"/>
              </a:solidFill>
              <a:latin typeface="华文仿宋" panose="02010600040101010101" charset="-122"/>
              <a:ea typeface="华文仿宋" panose="0201060004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华文仿宋" panose="02010600040101010101" charset="-122"/>
                <a:ea typeface="华文仿宋" panose="02010600040101010101" charset="-122"/>
              </a:rPr>
              <a:t> ③ 根据你对家乡文化的了解和思考，就“家乡传统文化如何拥抱未来？”的问题，自己设计一个与语文有关的活动，并呈现活动成果。</a:t>
            </a:r>
            <a:endParaRPr lang="zh-CN" altLang="en-US" sz="2400" b="1" dirty="0">
              <a:solidFill>
                <a:schemeClr val="bg1"/>
              </a:solidFill>
              <a:latin typeface="华文仿宋" panose="02010600040101010101" charset="-122"/>
              <a:ea typeface="华文仿宋" panose="02010600040101010101" charset="-122"/>
            </a:endParaRPr>
          </a:p>
        </p:txBody>
      </p:sp>
    </p:spTree>
  </p:cSld>
  <p:clrMapOvr>
    <a:masterClrMapping/>
  </p:clrMapOvr>
  <p:transition spd="slow" advTm="31736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2073520" y="1591255"/>
            <a:ext cx="8552688" cy="1539215"/>
            <a:chOff x="1522639" y="1935136"/>
            <a:chExt cx="4970146" cy="711838"/>
          </a:xfrm>
        </p:grpSpPr>
        <p:grpSp>
          <p:nvGrpSpPr>
            <p:cNvPr id="48" name="组合 47"/>
            <p:cNvGrpSpPr/>
            <p:nvPr/>
          </p:nvGrpSpPr>
          <p:grpSpPr>
            <a:xfrm>
              <a:off x="1972082" y="1935136"/>
              <a:ext cx="4520703" cy="711838"/>
              <a:chOff x="7332842" y="3371537"/>
              <a:chExt cx="4520703" cy="711838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7332842" y="3613663"/>
                <a:ext cx="4520703" cy="46971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2000" dirty="0"/>
                  <a:t>教师带领学生实地走访岭南文学名人故居或博物馆，查阅文献资料，学生合作探究理解诗文，教师点拨，让学生了解岭南名士的作品，在诗文中感受岭南的风土人情。（</a:t>
                </a:r>
                <a:r>
                  <a:rPr lang="en-US" altLang="zh-CN" sz="2000" dirty="0"/>
                  <a:t>2</a:t>
                </a:r>
                <a:r>
                  <a:rPr lang="zh-CN" altLang="en-US" sz="2000" dirty="0"/>
                  <a:t>次活动课）</a:t>
                </a:r>
                <a:endParaRPr lang="en-US" altLang="zh-CN" sz="24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7332842" y="3371537"/>
                <a:ext cx="2050552" cy="3530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学生活动</a:t>
                </a:r>
                <a:r>
                  <a:rPr lang="en-US" altLang="zh-CN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1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sp>
          <p:nvSpPr>
            <p:cNvPr id="51" name="椭圆 16"/>
            <p:cNvSpPr/>
            <p:nvPr/>
          </p:nvSpPr>
          <p:spPr>
            <a:xfrm>
              <a:off x="1522639" y="2277202"/>
              <a:ext cx="274080" cy="274080"/>
            </a:xfrm>
            <a:custGeom>
              <a:avLst/>
              <a:gdLst>
                <a:gd name="connsiteX0" fmla="*/ 311151 w 331788"/>
                <a:gd name="connsiteY0" fmla="*/ 34925 h 331788"/>
                <a:gd name="connsiteX1" fmla="*/ 331788 w 331788"/>
                <a:gd name="connsiteY1" fmla="*/ 92075 h 331788"/>
                <a:gd name="connsiteX2" fmla="*/ 311151 w 331788"/>
                <a:gd name="connsiteY2" fmla="*/ 98425 h 331788"/>
                <a:gd name="connsiteX3" fmla="*/ 304801 w 331788"/>
                <a:gd name="connsiteY3" fmla="*/ 76200 h 331788"/>
                <a:gd name="connsiteX4" fmla="*/ 254001 w 331788"/>
                <a:gd name="connsiteY4" fmla="*/ 222251 h 331788"/>
                <a:gd name="connsiteX5" fmla="*/ 206376 w 331788"/>
                <a:gd name="connsiteY5" fmla="*/ 146050 h 331788"/>
                <a:gd name="connsiteX6" fmla="*/ 157163 w 331788"/>
                <a:gd name="connsiteY6" fmla="*/ 241301 h 331788"/>
                <a:gd name="connsiteX7" fmla="*/ 103188 w 331788"/>
                <a:gd name="connsiteY7" fmla="*/ 163513 h 331788"/>
                <a:gd name="connsiteX8" fmla="*/ 61913 w 331788"/>
                <a:gd name="connsiteY8" fmla="*/ 242888 h 331788"/>
                <a:gd name="connsiteX9" fmla="*/ 44450 w 331788"/>
                <a:gd name="connsiteY9" fmla="*/ 231776 h 331788"/>
                <a:gd name="connsiteX10" fmla="*/ 101600 w 331788"/>
                <a:gd name="connsiteY10" fmla="*/ 123825 h 331788"/>
                <a:gd name="connsiteX11" fmla="*/ 153988 w 331788"/>
                <a:gd name="connsiteY11" fmla="*/ 201613 h 331788"/>
                <a:gd name="connsiteX12" fmla="*/ 203201 w 331788"/>
                <a:gd name="connsiteY12" fmla="*/ 106363 h 331788"/>
                <a:gd name="connsiteX13" fmla="*/ 247651 w 331788"/>
                <a:gd name="connsiteY13" fmla="*/ 174625 h 331788"/>
                <a:gd name="connsiteX14" fmla="*/ 284163 w 331788"/>
                <a:gd name="connsiteY14" fmla="*/ 69850 h 331788"/>
                <a:gd name="connsiteX15" fmla="*/ 263526 w 331788"/>
                <a:gd name="connsiteY15" fmla="*/ 79375 h 331788"/>
                <a:gd name="connsiteX16" fmla="*/ 255588 w 331788"/>
                <a:gd name="connsiteY16" fmla="*/ 61913 h 331788"/>
                <a:gd name="connsiteX17" fmla="*/ 0 w 331788"/>
                <a:gd name="connsiteY17" fmla="*/ 0 h 331788"/>
                <a:gd name="connsiteX18" fmla="*/ 20637 w 331788"/>
                <a:gd name="connsiteY18" fmla="*/ 0 h 331788"/>
                <a:gd name="connsiteX19" fmla="*/ 20637 w 331788"/>
                <a:gd name="connsiteY19" fmla="*/ 311151 h 331788"/>
                <a:gd name="connsiteX20" fmla="*/ 331788 w 331788"/>
                <a:gd name="connsiteY20" fmla="*/ 311151 h 331788"/>
                <a:gd name="connsiteX21" fmla="*/ 331788 w 331788"/>
                <a:gd name="connsiteY21" fmla="*/ 331788 h 331788"/>
                <a:gd name="connsiteX22" fmla="*/ 0 w 331788"/>
                <a:gd name="connsiteY22" fmla="*/ 331788 h 3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31788" h="331788">
                  <a:moveTo>
                    <a:pt x="311151" y="34925"/>
                  </a:moveTo>
                  <a:lnTo>
                    <a:pt x="331788" y="92075"/>
                  </a:lnTo>
                  <a:lnTo>
                    <a:pt x="311151" y="98425"/>
                  </a:lnTo>
                  <a:lnTo>
                    <a:pt x="304801" y="76200"/>
                  </a:lnTo>
                  <a:lnTo>
                    <a:pt x="254001" y="222251"/>
                  </a:lnTo>
                  <a:lnTo>
                    <a:pt x="206376" y="146050"/>
                  </a:lnTo>
                  <a:lnTo>
                    <a:pt x="157163" y="241301"/>
                  </a:lnTo>
                  <a:lnTo>
                    <a:pt x="103188" y="163513"/>
                  </a:lnTo>
                  <a:lnTo>
                    <a:pt x="61913" y="242888"/>
                  </a:lnTo>
                  <a:lnTo>
                    <a:pt x="44450" y="231776"/>
                  </a:lnTo>
                  <a:lnTo>
                    <a:pt x="101600" y="123825"/>
                  </a:lnTo>
                  <a:lnTo>
                    <a:pt x="153988" y="201613"/>
                  </a:lnTo>
                  <a:lnTo>
                    <a:pt x="203201" y="106363"/>
                  </a:lnTo>
                  <a:lnTo>
                    <a:pt x="247651" y="174625"/>
                  </a:lnTo>
                  <a:lnTo>
                    <a:pt x="284163" y="69850"/>
                  </a:lnTo>
                  <a:lnTo>
                    <a:pt x="263526" y="79375"/>
                  </a:lnTo>
                  <a:lnTo>
                    <a:pt x="255588" y="61913"/>
                  </a:lnTo>
                  <a:close/>
                  <a:moveTo>
                    <a:pt x="0" y="0"/>
                  </a:moveTo>
                  <a:lnTo>
                    <a:pt x="20637" y="0"/>
                  </a:lnTo>
                  <a:lnTo>
                    <a:pt x="20637" y="311151"/>
                  </a:lnTo>
                  <a:lnTo>
                    <a:pt x="331788" y="311151"/>
                  </a:lnTo>
                  <a:lnTo>
                    <a:pt x="331788" y="331788"/>
                  </a:lnTo>
                  <a:lnTo>
                    <a:pt x="0" y="3317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775122" y="3188286"/>
            <a:ext cx="9374845" cy="2119063"/>
            <a:chOff x="1367579" y="1908339"/>
            <a:chExt cx="6609495" cy="1500790"/>
          </a:xfrm>
        </p:grpSpPr>
        <p:grpSp>
          <p:nvGrpSpPr>
            <p:cNvPr id="55" name="组合 54"/>
            <p:cNvGrpSpPr/>
            <p:nvPr/>
          </p:nvGrpSpPr>
          <p:grpSpPr>
            <a:xfrm>
              <a:off x="2106840" y="1908339"/>
              <a:ext cx="5870234" cy="1500790"/>
              <a:chOff x="7467600" y="3344740"/>
              <a:chExt cx="5870234" cy="1500790"/>
            </a:xfrm>
          </p:grpSpPr>
          <p:sp>
            <p:nvSpPr>
              <p:cNvPr id="59" name="矩形 58"/>
              <p:cNvSpPr/>
              <p:nvPr/>
            </p:nvSpPr>
            <p:spPr>
              <a:xfrm>
                <a:off x="7467600" y="3690249"/>
                <a:ext cx="5870234" cy="115528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zh-CN" sz="2000" dirty="0"/>
                  <a:t>在前期探访岭南文学名人的基础上，以“最念是家乡”为主题，引导学生关注家乡，回顾昨天、立足今天、畅想明天，创作一首诗或一篇文章，进行文学创作，增进对家乡的文化认同，最后推选出优秀作品，集结打印成册，并以小组形式编写序言和每篇作品后的推荐评语，整理为《最念是家乡》文学作品集。（</a:t>
                </a:r>
                <a:r>
                  <a:rPr lang="en-US" altLang="zh-CN" sz="2000" dirty="0"/>
                  <a:t>2</a:t>
                </a:r>
                <a:r>
                  <a:rPr lang="zh-CN" altLang="zh-CN" sz="2000" dirty="0"/>
                  <a:t>次活动课）</a:t>
                </a:r>
                <a:endParaRPr lang="zh-CN" altLang="zh-CN" sz="2400" dirty="0"/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7483988" y="3344740"/>
                <a:ext cx="2050552" cy="35902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学生活动</a:t>
                </a:r>
                <a:r>
                  <a:rPr lang="en-US" altLang="zh-CN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2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1367579" y="2122141"/>
              <a:ext cx="584200" cy="584200"/>
              <a:chOff x="1028700" y="1853169"/>
              <a:chExt cx="787400" cy="787400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1028700" y="1853169"/>
                <a:ext cx="787400" cy="787400"/>
              </a:xfrm>
              <a:prstGeom prst="ellipse">
                <a:avLst/>
              </a:prstGeom>
              <a:solidFill>
                <a:srgbClr val="F6BA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58" name="椭圆 23"/>
              <p:cNvSpPr/>
              <p:nvPr/>
            </p:nvSpPr>
            <p:spPr>
              <a:xfrm>
                <a:off x="1237694" y="2087311"/>
                <a:ext cx="369412" cy="319115"/>
              </a:xfrm>
              <a:custGeom>
                <a:avLst/>
                <a:gdLst>
                  <a:gd name="T0" fmla="*/ 185 w 256"/>
                  <a:gd name="T1" fmla="*/ 0 h 222"/>
                  <a:gd name="T2" fmla="*/ 256 w 256"/>
                  <a:gd name="T3" fmla="*/ 71 h 222"/>
                  <a:gd name="T4" fmla="*/ 128 w 256"/>
                  <a:gd name="T5" fmla="*/ 222 h 222"/>
                  <a:gd name="T6" fmla="*/ 0 w 256"/>
                  <a:gd name="T7" fmla="*/ 71 h 222"/>
                  <a:gd name="T8" fmla="*/ 71 w 256"/>
                  <a:gd name="T9" fmla="*/ 0 h 222"/>
                  <a:gd name="T10" fmla="*/ 128 w 256"/>
                  <a:gd name="T11" fmla="*/ 30 h 222"/>
                  <a:gd name="T12" fmla="*/ 185 w 256"/>
                  <a:gd name="T1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6" h="222">
                    <a:moveTo>
                      <a:pt x="185" y="0"/>
                    </a:moveTo>
                    <a:cubicBezTo>
                      <a:pt x="224" y="0"/>
                      <a:pt x="256" y="32"/>
                      <a:pt x="256" y="71"/>
                    </a:cubicBezTo>
                    <a:cubicBezTo>
                      <a:pt x="256" y="136"/>
                      <a:pt x="128" y="222"/>
                      <a:pt x="128" y="222"/>
                    </a:cubicBezTo>
                    <a:cubicBezTo>
                      <a:pt x="128" y="222"/>
                      <a:pt x="0" y="139"/>
                      <a:pt x="0" y="71"/>
                    </a:cubicBezTo>
                    <a:cubicBezTo>
                      <a:pt x="0" y="23"/>
                      <a:pt x="32" y="0"/>
                      <a:pt x="71" y="0"/>
                    </a:cubicBezTo>
                    <a:cubicBezTo>
                      <a:pt x="94" y="0"/>
                      <a:pt x="115" y="12"/>
                      <a:pt x="128" y="30"/>
                    </a:cubicBezTo>
                    <a:cubicBezTo>
                      <a:pt x="141" y="12"/>
                      <a:pt x="162" y="0"/>
                      <a:pt x="18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30" name="文本框 29"/>
          <p:cNvSpPr txBox="1"/>
          <p:nvPr/>
        </p:nvSpPr>
        <p:spPr>
          <a:xfrm>
            <a:off x="4008404" y="117014"/>
            <a:ext cx="54356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04 </a:t>
            </a:r>
            <a:r>
              <a:rPr lang="zh-CN" sz="32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教学设计方案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31" name="图片占位符 15"/>
          <p:cNvPicPr>
            <a:picLocks noGrp="1"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385341" y="83514"/>
            <a:ext cx="658474" cy="658474"/>
          </a:xfrm>
          <a:prstGeom prst="ellipse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1919695" y="995698"/>
            <a:ext cx="11678123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sz="2800" b="1" dirty="0" smtClean="0"/>
              <a:t>第</a:t>
            </a:r>
            <a:r>
              <a:rPr lang="zh-CN" altLang="en-US" sz="2800" b="1" dirty="0"/>
              <a:t>三</a:t>
            </a:r>
            <a:r>
              <a:rPr lang="zh-CN" altLang="zh-CN" sz="2800" b="1" dirty="0" smtClean="0"/>
              <a:t>阶段：</a:t>
            </a:r>
            <a:r>
              <a:rPr lang="zh-CN" altLang="en-US" sz="2800" b="1" dirty="0"/>
              <a:t>走出课堂，进行综合研学活动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880421" y="2032595"/>
            <a:ext cx="828624" cy="750209"/>
            <a:chOff x="2489109" y="2836072"/>
            <a:chExt cx="828624" cy="750209"/>
          </a:xfrm>
        </p:grpSpPr>
        <p:sp>
          <p:nvSpPr>
            <p:cNvPr id="33" name="椭圆 32"/>
            <p:cNvSpPr/>
            <p:nvPr/>
          </p:nvSpPr>
          <p:spPr>
            <a:xfrm>
              <a:off x="2489109" y="2836072"/>
              <a:ext cx="828624" cy="75020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6" name="椭圆 9"/>
            <p:cNvSpPr/>
            <p:nvPr/>
          </p:nvSpPr>
          <p:spPr>
            <a:xfrm>
              <a:off x="2682208" y="3036788"/>
              <a:ext cx="388752" cy="348990"/>
            </a:xfrm>
            <a:custGeom>
              <a:avLst/>
              <a:gdLst>
                <a:gd name="connsiteX0" fmla="*/ 192254 w 338138"/>
                <a:gd name="connsiteY0" fmla="*/ 135421 h 335282"/>
                <a:gd name="connsiteX1" fmla="*/ 152810 w 338138"/>
                <a:gd name="connsiteY1" fmla="*/ 151158 h 335282"/>
                <a:gd name="connsiteX2" fmla="*/ 152810 w 338138"/>
                <a:gd name="connsiteY2" fmla="*/ 229842 h 335282"/>
                <a:gd name="connsiteX3" fmla="*/ 232697 w 338138"/>
                <a:gd name="connsiteY3" fmla="*/ 229842 h 335282"/>
                <a:gd name="connsiteX4" fmla="*/ 232697 w 338138"/>
                <a:gd name="connsiteY4" fmla="*/ 151158 h 335282"/>
                <a:gd name="connsiteX5" fmla="*/ 192254 w 338138"/>
                <a:gd name="connsiteY5" fmla="*/ 135421 h 335282"/>
                <a:gd name="connsiteX6" fmla="*/ 238125 w 338138"/>
                <a:gd name="connsiteY6" fmla="*/ 69850 h 335282"/>
                <a:gd name="connsiteX7" fmla="*/ 225425 w 338138"/>
                <a:gd name="connsiteY7" fmla="*/ 80963 h 335282"/>
                <a:gd name="connsiteX8" fmla="*/ 238125 w 338138"/>
                <a:gd name="connsiteY8" fmla="*/ 92076 h 335282"/>
                <a:gd name="connsiteX9" fmla="*/ 250825 w 338138"/>
                <a:gd name="connsiteY9" fmla="*/ 80963 h 335282"/>
                <a:gd name="connsiteX10" fmla="*/ 238125 w 338138"/>
                <a:gd name="connsiteY10" fmla="*/ 69850 h 335282"/>
                <a:gd name="connsiteX11" fmla="*/ 214313 w 338138"/>
                <a:gd name="connsiteY11" fmla="*/ 57150 h 335282"/>
                <a:gd name="connsiteX12" fmla="*/ 263526 w 338138"/>
                <a:gd name="connsiteY12" fmla="*/ 57150 h 335282"/>
                <a:gd name="connsiteX13" fmla="*/ 263526 w 338138"/>
                <a:gd name="connsiteY13" fmla="*/ 106363 h 335282"/>
                <a:gd name="connsiteX14" fmla="*/ 214313 w 338138"/>
                <a:gd name="connsiteY14" fmla="*/ 106363 h 335282"/>
                <a:gd name="connsiteX15" fmla="*/ 49213 w 338138"/>
                <a:gd name="connsiteY15" fmla="*/ 57150 h 335282"/>
                <a:gd name="connsiteX16" fmla="*/ 195263 w 338138"/>
                <a:gd name="connsiteY16" fmla="*/ 57150 h 335282"/>
                <a:gd name="connsiteX17" fmla="*/ 195263 w 338138"/>
                <a:gd name="connsiteY17" fmla="*/ 106363 h 335282"/>
                <a:gd name="connsiteX18" fmla="*/ 49213 w 338138"/>
                <a:gd name="connsiteY18" fmla="*/ 106363 h 335282"/>
                <a:gd name="connsiteX19" fmla="*/ 22225 w 338138"/>
                <a:gd name="connsiteY19" fmla="*/ 28575 h 335282"/>
                <a:gd name="connsiteX20" fmla="*/ 22225 w 338138"/>
                <a:gd name="connsiteY20" fmla="*/ 269875 h 335282"/>
                <a:gd name="connsiteX21" fmla="*/ 241853 w 338138"/>
                <a:gd name="connsiteY21" fmla="*/ 269875 h 335282"/>
                <a:gd name="connsiteX22" fmla="*/ 247114 w 338138"/>
                <a:gd name="connsiteY22" fmla="*/ 259384 h 335282"/>
                <a:gd name="connsiteX23" fmla="*/ 233962 w 338138"/>
                <a:gd name="connsiteY23" fmla="*/ 248892 h 335282"/>
                <a:gd name="connsiteX24" fmla="*/ 155054 w 338138"/>
                <a:gd name="connsiteY24" fmla="*/ 251515 h 335282"/>
                <a:gd name="connsiteX25" fmla="*/ 49843 w 338138"/>
                <a:gd name="connsiteY25" fmla="*/ 251515 h 335282"/>
                <a:gd name="connsiteX26" fmla="*/ 49843 w 338138"/>
                <a:gd name="connsiteY26" fmla="*/ 231844 h 335282"/>
                <a:gd name="connsiteX27" fmla="*/ 135327 w 338138"/>
                <a:gd name="connsiteY27" fmla="*/ 231844 h 335282"/>
                <a:gd name="connsiteX28" fmla="*/ 122175 w 338138"/>
                <a:gd name="connsiteY28" fmla="*/ 201682 h 335282"/>
                <a:gd name="connsiteX29" fmla="*/ 49843 w 338138"/>
                <a:gd name="connsiteY29" fmla="*/ 201682 h 335282"/>
                <a:gd name="connsiteX30" fmla="*/ 49843 w 338138"/>
                <a:gd name="connsiteY30" fmla="*/ 183322 h 335282"/>
                <a:gd name="connsiteX31" fmla="*/ 120860 w 338138"/>
                <a:gd name="connsiteY31" fmla="*/ 183322 h 335282"/>
                <a:gd name="connsiteX32" fmla="*/ 131381 w 338138"/>
                <a:gd name="connsiteY32" fmla="*/ 153159 h 335282"/>
                <a:gd name="connsiteX33" fmla="*/ 49843 w 338138"/>
                <a:gd name="connsiteY33" fmla="*/ 153159 h 335282"/>
                <a:gd name="connsiteX34" fmla="*/ 49843 w 338138"/>
                <a:gd name="connsiteY34" fmla="*/ 134800 h 335282"/>
                <a:gd name="connsiteX35" fmla="*/ 147163 w 338138"/>
                <a:gd name="connsiteY35" fmla="*/ 134800 h 335282"/>
                <a:gd name="connsiteX36" fmla="*/ 243168 w 338138"/>
                <a:gd name="connsiteY36" fmla="*/ 138734 h 335282"/>
                <a:gd name="connsiteX37" fmla="*/ 251059 w 338138"/>
                <a:gd name="connsiteY37" fmla="*/ 231844 h 335282"/>
                <a:gd name="connsiteX38" fmla="*/ 264210 w 338138"/>
                <a:gd name="connsiteY38" fmla="*/ 243647 h 335282"/>
                <a:gd name="connsiteX39" fmla="*/ 272101 w 338138"/>
                <a:gd name="connsiteY39" fmla="*/ 238401 h 335282"/>
                <a:gd name="connsiteX40" fmla="*/ 290513 w 338138"/>
                <a:gd name="connsiteY40" fmla="*/ 256761 h 335282"/>
                <a:gd name="connsiteX41" fmla="*/ 290513 w 338138"/>
                <a:gd name="connsiteY41" fmla="*/ 28575 h 335282"/>
                <a:gd name="connsiteX42" fmla="*/ 22225 w 338138"/>
                <a:gd name="connsiteY42" fmla="*/ 28575 h 335282"/>
                <a:gd name="connsiteX43" fmla="*/ 0 w 338138"/>
                <a:gd name="connsiteY43" fmla="*/ 0 h 335282"/>
                <a:gd name="connsiteX44" fmla="*/ 311721 w 338138"/>
                <a:gd name="connsiteY44" fmla="*/ 0 h 335282"/>
                <a:gd name="connsiteX45" fmla="*/ 311721 w 338138"/>
                <a:gd name="connsiteY45" fmla="*/ 278479 h 335282"/>
                <a:gd name="connsiteX46" fmla="*/ 338138 w 338138"/>
                <a:gd name="connsiteY46" fmla="*/ 304875 h 335282"/>
                <a:gd name="connsiteX47" fmla="*/ 330213 w 338138"/>
                <a:gd name="connsiteY47" fmla="*/ 325992 h 335282"/>
                <a:gd name="connsiteX48" fmla="*/ 307759 w 338138"/>
                <a:gd name="connsiteY48" fmla="*/ 335230 h 335282"/>
                <a:gd name="connsiteX49" fmla="*/ 262850 w 338138"/>
                <a:gd name="connsiteY49" fmla="*/ 291677 h 335282"/>
                <a:gd name="connsiteX50" fmla="*/ 0 w 338138"/>
                <a:gd name="connsiteY50" fmla="*/ 291677 h 335282"/>
                <a:gd name="connsiteX51" fmla="*/ 0 w 338138"/>
                <a:gd name="connsiteY51" fmla="*/ 0 h 335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38138" h="335282">
                  <a:moveTo>
                    <a:pt x="192254" y="135421"/>
                  </a:moveTo>
                  <a:cubicBezTo>
                    <a:pt x="177774" y="135421"/>
                    <a:pt x="163461" y="140666"/>
                    <a:pt x="152810" y="151158"/>
                  </a:cubicBezTo>
                  <a:cubicBezTo>
                    <a:pt x="130175" y="173452"/>
                    <a:pt x="130175" y="207548"/>
                    <a:pt x="152810" y="229842"/>
                  </a:cubicBezTo>
                  <a:cubicBezTo>
                    <a:pt x="174113" y="250825"/>
                    <a:pt x="210062" y="250825"/>
                    <a:pt x="232697" y="229842"/>
                  </a:cubicBezTo>
                  <a:cubicBezTo>
                    <a:pt x="254000" y="207548"/>
                    <a:pt x="254000" y="173452"/>
                    <a:pt x="232697" y="151158"/>
                  </a:cubicBezTo>
                  <a:cubicBezTo>
                    <a:pt x="221379" y="140666"/>
                    <a:pt x="206733" y="135421"/>
                    <a:pt x="192254" y="135421"/>
                  </a:cubicBezTo>
                  <a:close/>
                  <a:moveTo>
                    <a:pt x="238125" y="69850"/>
                  </a:moveTo>
                  <a:cubicBezTo>
                    <a:pt x="231111" y="69850"/>
                    <a:pt x="225425" y="74825"/>
                    <a:pt x="225425" y="80963"/>
                  </a:cubicBezTo>
                  <a:cubicBezTo>
                    <a:pt x="225425" y="87101"/>
                    <a:pt x="231111" y="92076"/>
                    <a:pt x="238125" y="92076"/>
                  </a:cubicBezTo>
                  <a:cubicBezTo>
                    <a:pt x="245139" y="92076"/>
                    <a:pt x="250825" y="87101"/>
                    <a:pt x="250825" y="80963"/>
                  </a:cubicBezTo>
                  <a:cubicBezTo>
                    <a:pt x="250825" y="74825"/>
                    <a:pt x="245139" y="69850"/>
                    <a:pt x="238125" y="69850"/>
                  </a:cubicBezTo>
                  <a:close/>
                  <a:moveTo>
                    <a:pt x="214313" y="57150"/>
                  </a:moveTo>
                  <a:lnTo>
                    <a:pt x="263526" y="57150"/>
                  </a:lnTo>
                  <a:lnTo>
                    <a:pt x="263526" y="106363"/>
                  </a:lnTo>
                  <a:lnTo>
                    <a:pt x="214313" y="106363"/>
                  </a:lnTo>
                  <a:close/>
                  <a:moveTo>
                    <a:pt x="49213" y="57150"/>
                  </a:moveTo>
                  <a:lnTo>
                    <a:pt x="195263" y="57150"/>
                  </a:lnTo>
                  <a:lnTo>
                    <a:pt x="195263" y="106363"/>
                  </a:lnTo>
                  <a:lnTo>
                    <a:pt x="49213" y="106363"/>
                  </a:lnTo>
                  <a:close/>
                  <a:moveTo>
                    <a:pt x="22225" y="28575"/>
                  </a:moveTo>
                  <a:cubicBezTo>
                    <a:pt x="22225" y="28575"/>
                    <a:pt x="22225" y="28575"/>
                    <a:pt x="22225" y="269875"/>
                  </a:cubicBezTo>
                  <a:lnTo>
                    <a:pt x="241853" y="269875"/>
                  </a:lnTo>
                  <a:cubicBezTo>
                    <a:pt x="241853" y="269875"/>
                    <a:pt x="241853" y="269875"/>
                    <a:pt x="247114" y="259384"/>
                  </a:cubicBezTo>
                  <a:cubicBezTo>
                    <a:pt x="247114" y="259384"/>
                    <a:pt x="247114" y="259384"/>
                    <a:pt x="233962" y="248892"/>
                  </a:cubicBezTo>
                  <a:cubicBezTo>
                    <a:pt x="210289" y="264629"/>
                    <a:pt x="178726" y="265941"/>
                    <a:pt x="155054" y="251515"/>
                  </a:cubicBezTo>
                  <a:cubicBezTo>
                    <a:pt x="155054" y="251515"/>
                    <a:pt x="155054" y="251515"/>
                    <a:pt x="49843" y="251515"/>
                  </a:cubicBezTo>
                  <a:cubicBezTo>
                    <a:pt x="49843" y="251515"/>
                    <a:pt x="49843" y="251515"/>
                    <a:pt x="49843" y="231844"/>
                  </a:cubicBezTo>
                  <a:cubicBezTo>
                    <a:pt x="49843" y="231844"/>
                    <a:pt x="49843" y="231844"/>
                    <a:pt x="135327" y="231844"/>
                  </a:cubicBezTo>
                  <a:cubicBezTo>
                    <a:pt x="128751" y="222664"/>
                    <a:pt x="123490" y="213484"/>
                    <a:pt x="122175" y="201682"/>
                  </a:cubicBezTo>
                  <a:cubicBezTo>
                    <a:pt x="122175" y="201682"/>
                    <a:pt x="122175" y="201682"/>
                    <a:pt x="49843" y="201682"/>
                  </a:cubicBezTo>
                  <a:cubicBezTo>
                    <a:pt x="49843" y="201682"/>
                    <a:pt x="49843" y="201682"/>
                    <a:pt x="49843" y="183322"/>
                  </a:cubicBezTo>
                  <a:cubicBezTo>
                    <a:pt x="49843" y="183322"/>
                    <a:pt x="49843" y="183322"/>
                    <a:pt x="120860" y="183322"/>
                  </a:cubicBezTo>
                  <a:cubicBezTo>
                    <a:pt x="122175" y="172831"/>
                    <a:pt x="124806" y="162339"/>
                    <a:pt x="131381" y="153159"/>
                  </a:cubicBezTo>
                  <a:cubicBezTo>
                    <a:pt x="131381" y="153159"/>
                    <a:pt x="131381" y="153159"/>
                    <a:pt x="49843" y="153159"/>
                  </a:cubicBezTo>
                  <a:cubicBezTo>
                    <a:pt x="49843" y="153159"/>
                    <a:pt x="49843" y="153159"/>
                    <a:pt x="49843" y="134800"/>
                  </a:cubicBezTo>
                  <a:cubicBezTo>
                    <a:pt x="49843" y="134800"/>
                    <a:pt x="49843" y="134800"/>
                    <a:pt x="147163" y="134800"/>
                  </a:cubicBezTo>
                  <a:cubicBezTo>
                    <a:pt x="174781" y="111194"/>
                    <a:pt x="216865" y="112506"/>
                    <a:pt x="243168" y="138734"/>
                  </a:cubicBezTo>
                  <a:cubicBezTo>
                    <a:pt x="269471" y="164962"/>
                    <a:pt x="270786" y="202993"/>
                    <a:pt x="251059" y="231844"/>
                  </a:cubicBezTo>
                  <a:cubicBezTo>
                    <a:pt x="251059" y="231844"/>
                    <a:pt x="251059" y="231844"/>
                    <a:pt x="264210" y="243647"/>
                  </a:cubicBezTo>
                  <a:cubicBezTo>
                    <a:pt x="264210" y="243647"/>
                    <a:pt x="264210" y="243647"/>
                    <a:pt x="272101" y="238401"/>
                  </a:cubicBezTo>
                  <a:cubicBezTo>
                    <a:pt x="272101" y="238401"/>
                    <a:pt x="272101" y="238401"/>
                    <a:pt x="290513" y="256761"/>
                  </a:cubicBezTo>
                  <a:cubicBezTo>
                    <a:pt x="290513" y="256761"/>
                    <a:pt x="290513" y="256761"/>
                    <a:pt x="290513" y="28575"/>
                  </a:cubicBezTo>
                  <a:cubicBezTo>
                    <a:pt x="290513" y="28575"/>
                    <a:pt x="290513" y="28575"/>
                    <a:pt x="22225" y="28575"/>
                  </a:cubicBezTo>
                  <a:close/>
                  <a:moveTo>
                    <a:pt x="0" y="0"/>
                  </a:moveTo>
                  <a:cubicBezTo>
                    <a:pt x="0" y="0"/>
                    <a:pt x="0" y="0"/>
                    <a:pt x="311721" y="0"/>
                  </a:cubicBezTo>
                  <a:cubicBezTo>
                    <a:pt x="311721" y="0"/>
                    <a:pt x="311721" y="0"/>
                    <a:pt x="311721" y="278479"/>
                  </a:cubicBezTo>
                  <a:cubicBezTo>
                    <a:pt x="311721" y="278479"/>
                    <a:pt x="311721" y="278479"/>
                    <a:pt x="338138" y="304875"/>
                  </a:cubicBezTo>
                  <a:cubicBezTo>
                    <a:pt x="338138" y="304875"/>
                    <a:pt x="338138" y="316753"/>
                    <a:pt x="330213" y="325992"/>
                  </a:cubicBezTo>
                  <a:cubicBezTo>
                    <a:pt x="320967" y="336550"/>
                    <a:pt x="307759" y="335230"/>
                    <a:pt x="307759" y="335230"/>
                  </a:cubicBezTo>
                  <a:cubicBezTo>
                    <a:pt x="307759" y="335230"/>
                    <a:pt x="307759" y="335230"/>
                    <a:pt x="262850" y="291677"/>
                  </a:cubicBezTo>
                  <a:cubicBezTo>
                    <a:pt x="262850" y="291677"/>
                    <a:pt x="262850" y="291677"/>
                    <a:pt x="0" y="291677"/>
                  </a:cubicBezTo>
                  <a:cubicBezTo>
                    <a:pt x="0" y="291677"/>
                    <a:pt x="0" y="29167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891446" y="5324514"/>
            <a:ext cx="10177927" cy="1447150"/>
            <a:chOff x="1910543" y="5522919"/>
            <a:chExt cx="9589274" cy="1447150"/>
          </a:xfrm>
        </p:grpSpPr>
        <p:grpSp>
          <p:nvGrpSpPr>
            <p:cNvPr id="21" name="组合 20"/>
            <p:cNvGrpSpPr/>
            <p:nvPr/>
          </p:nvGrpSpPr>
          <p:grpSpPr>
            <a:xfrm>
              <a:off x="2901684" y="5522919"/>
              <a:ext cx="8598133" cy="1447150"/>
              <a:chOff x="7392459" y="3523595"/>
              <a:chExt cx="5591307" cy="1007801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7392459" y="3609748"/>
                <a:ext cx="5591307" cy="921648"/>
              </a:xfrm>
              <a:prstGeom prst="rect">
                <a:avLst/>
              </a:prstGeom>
              <a:solidFill>
                <a:schemeClr val="bg1">
                  <a:alpha val="79000"/>
                </a:schemeClr>
              </a:solidFill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altLang="zh-CN" sz="2000" dirty="0" smtClean="0"/>
              </a:p>
              <a:p>
                <a:r>
                  <a:rPr lang="zh-CN" altLang="en-US" sz="2000" dirty="0"/>
                  <a:t>教师带领学生实地走访广州的古建筑、本土企业、自然景观、村落民居等，落实完成相应的人物（风物）志、调查报告和建议书，探索以广州为核心的广府文化的内涵（</a:t>
                </a:r>
                <a:r>
                  <a:rPr lang="en-US" altLang="zh-CN" sz="2000" dirty="0"/>
                  <a:t>4</a:t>
                </a:r>
                <a:r>
                  <a:rPr lang="zh-CN" altLang="en-US" sz="2000" dirty="0"/>
                  <a:t>次活动课）</a:t>
                </a:r>
                <a:endParaRPr lang="zh-CN" altLang="zh-CN" sz="2000" dirty="0"/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7414554" y="3523595"/>
                <a:ext cx="2050552" cy="3530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学生</a:t>
                </a:r>
                <a:r>
                  <a:rPr lang="zh-CN" altLang="en-US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活动</a:t>
                </a:r>
                <a:r>
                  <a:rPr lang="en-US" altLang="zh-CN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3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1910543" y="5646633"/>
              <a:ext cx="770311" cy="838881"/>
              <a:chOff x="1055101" y="1922188"/>
              <a:chExt cx="675164" cy="787400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1055101" y="1922188"/>
                <a:ext cx="675164" cy="787400"/>
              </a:xfrm>
              <a:prstGeom prst="ellipse">
                <a:avLst/>
              </a:prstGeom>
              <a:solidFill>
                <a:srgbClr val="C00000">
                  <a:alpha val="7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4" name="椭圆 16"/>
              <p:cNvSpPr/>
              <p:nvPr/>
            </p:nvSpPr>
            <p:spPr>
              <a:xfrm>
                <a:off x="1219179" y="2131181"/>
                <a:ext cx="369412" cy="369412"/>
              </a:xfrm>
              <a:custGeom>
                <a:avLst/>
                <a:gdLst>
                  <a:gd name="connsiteX0" fmla="*/ 311151 w 331788"/>
                  <a:gd name="connsiteY0" fmla="*/ 34925 h 331788"/>
                  <a:gd name="connsiteX1" fmla="*/ 331788 w 331788"/>
                  <a:gd name="connsiteY1" fmla="*/ 92075 h 331788"/>
                  <a:gd name="connsiteX2" fmla="*/ 311151 w 331788"/>
                  <a:gd name="connsiteY2" fmla="*/ 98425 h 331788"/>
                  <a:gd name="connsiteX3" fmla="*/ 304801 w 331788"/>
                  <a:gd name="connsiteY3" fmla="*/ 76200 h 331788"/>
                  <a:gd name="connsiteX4" fmla="*/ 254001 w 331788"/>
                  <a:gd name="connsiteY4" fmla="*/ 222251 h 331788"/>
                  <a:gd name="connsiteX5" fmla="*/ 206376 w 331788"/>
                  <a:gd name="connsiteY5" fmla="*/ 146050 h 331788"/>
                  <a:gd name="connsiteX6" fmla="*/ 157163 w 331788"/>
                  <a:gd name="connsiteY6" fmla="*/ 241301 h 331788"/>
                  <a:gd name="connsiteX7" fmla="*/ 103188 w 331788"/>
                  <a:gd name="connsiteY7" fmla="*/ 163513 h 331788"/>
                  <a:gd name="connsiteX8" fmla="*/ 61913 w 331788"/>
                  <a:gd name="connsiteY8" fmla="*/ 242888 h 331788"/>
                  <a:gd name="connsiteX9" fmla="*/ 44450 w 331788"/>
                  <a:gd name="connsiteY9" fmla="*/ 231776 h 331788"/>
                  <a:gd name="connsiteX10" fmla="*/ 101600 w 331788"/>
                  <a:gd name="connsiteY10" fmla="*/ 123825 h 331788"/>
                  <a:gd name="connsiteX11" fmla="*/ 153988 w 331788"/>
                  <a:gd name="connsiteY11" fmla="*/ 201613 h 331788"/>
                  <a:gd name="connsiteX12" fmla="*/ 203201 w 331788"/>
                  <a:gd name="connsiteY12" fmla="*/ 106363 h 331788"/>
                  <a:gd name="connsiteX13" fmla="*/ 247651 w 331788"/>
                  <a:gd name="connsiteY13" fmla="*/ 174625 h 331788"/>
                  <a:gd name="connsiteX14" fmla="*/ 284163 w 331788"/>
                  <a:gd name="connsiteY14" fmla="*/ 69850 h 331788"/>
                  <a:gd name="connsiteX15" fmla="*/ 263526 w 331788"/>
                  <a:gd name="connsiteY15" fmla="*/ 79375 h 331788"/>
                  <a:gd name="connsiteX16" fmla="*/ 255588 w 331788"/>
                  <a:gd name="connsiteY16" fmla="*/ 61913 h 331788"/>
                  <a:gd name="connsiteX17" fmla="*/ 0 w 331788"/>
                  <a:gd name="connsiteY17" fmla="*/ 0 h 331788"/>
                  <a:gd name="connsiteX18" fmla="*/ 20637 w 331788"/>
                  <a:gd name="connsiteY18" fmla="*/ 0 h 331788"/>
                  <a:gd name="connsiteX19" fmla="*/ 20637 w 331788"/>
                  <a:gd name="connsiteY19" fmla="*/ 311151 h 331788"/>
                  <a:gd name="connsiteX20" fmla="*/ 331788 w 331788"/>
                  <a:gd name="connsiteY20" fmla="*/ 311151 h 331788"/>
                  <a:gd name="connsiteX21" fmla="*/ 331788 w 331788"/>
                  <a:gd name="connsiteY21" fmla="*/ 331788 h 331788"/>
                  <a:gd name="connsiteX22" fmla="*/ 0 w 331788"/>
                  <a:gd name="connsiteY22" fmla="*/ 331788 h 331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31788" h="331788">
                    <a:moveTo>
                      <a:pt x="311151" y="34925"/>
                    </a:moveTo>
                    <a:lnTo>
                      <a:pt x="331788" y="92075"/>
                    </a:lnTo>
                    <a:lnTo>
                      <a:pt x="311151" y="98425"/>
                    </a:lnTo>
                    <a:lnTo>
                      <a:pt x="304801" y="76200"/>
                    </a:lnTo>
                    <a:lnTo>
                      <a:pt x="254001" y="222251"/>
                    </a:lnTo>
                    <a:lnTo>
                      <a:pt x="206376" y="146050"/>
                    </a:lnTo>
                    <a:lnTo>
                      <a:pt x="157163" y="241301"/>
                    </a:lnTo>
                    <a:lnTo>
                      <a:pt x="103188" y="163513"/>
                    </a:lnTo>
                    <a:lnTo>
                      <a:pt x="61913" y="242888"/>
                    </a:lnTo>
                    <a:lnTo>
                      <a:pt x="44450" y="231776"/>
                    </a:lnTo>
                    <a:lnTo>
                      <a:pt x="101600" y="123825"/>
                    </a:lnTo>
                    <a:lnTo>
                      <a:pt x="153988" y="201613"/>
                    </a:lnTo>
                    <a:lnTo>
                      <a:pt x="203201" y="106363"/>
                    </a:lnTo>
                    <a:lnTo>
                      <a:pt x="247651" y="174625"/>
                    </a:lnTo>
                    <a:lnTo>
                      <a:pt x="284163" y="69850"/>
                    </a:lnTo>
                    <a:lnTo>
                      <a:pt x="263526" y="79375"/>
                    </a:lnTo>
                    <a:lnTo>
                      <a:pt x="255588" y="61913"/>
                    </a:lnTo>
                    <a:close/>
                    <a:moveTo>
                      <a:pt x="0" y="0"/>
                    </a:moveTo>
                    <a:lnTo>
                      <a:pt x="20637" y="0"/>
                    </a:lnTo>
                    <a:lnTo>
                      <a:pt x="20637" y="311151"/>
                    </a:lnTo>
                    <a:lnTo>
                      <a:pt x="331788" y="311151"/>
                    </a:lnTo>
                    <a:lnTo>
                      <a:pt x="331788" y="331788"/>
                    </a:lnTo>
                    <a:lnTo>
                      <a:pt x="0" y="33178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  <p:transition spd="slow" advTm="84156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PA_组合 32"/>
          <p:cNvGrpSpPr/>
          <p:nvPr>
            <p:custDataLst>
              <p:tags r:id="rId1"/>
            </p:custDataLst>
          </p:nvPr>
        </p:nvGrpSpPr>
        <p:grpSpPr>
          <a:xfrm>
            <a:off x="-3708336" y="969608"/>
            <a:ext cx="9442888" cy="4800123"/>
            <a:chOff x="-2781252" y="727206"/>
            <a:chExt cx="7082166" cy="3600092"/>
          </a:xfrm>
        </p:grpSpPr>
        <p:sp>
          <p:nvSpPr>
            <p:cNvPr id="32" name="任意多边形: 形状 31"/>
            <p:cNvSpPr/>
            <p:nvPr/>
          </p:nvSpPr>
          <p:spPr>
            <a:xfrm>
              <a:off x="-2781252" y="727206"/>
              <a:ext cx="7082165" cy="3600092"/>
            </a:xfrm>
            <a:custGeom>
              <a:avLst/>
              <a:gdLst/>
              <a:ahLst/>
              <a:cxnLst/>
              <a:rect l="0" t="0" r="0" b="0"/>
              <a:pathLst>
                <a:path w="7082165" h="3600092">
                  <a:moveTo>
                    <a:pt x="0" y="0"/>
                  </a:moveTo>
                  <a:lnTo>
                    <a:pt x="7082164" y="0"/>
                  </a:lnTo>
                  <a:lnTo>
                    <a:pt x="7082164" y="3600091"/>
                  </a:lnTo>
                  <a:lnTo>
                    <a:pt x="0" y="3600091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grpSp>
          <p:nvGrpSpPr>
            <p:cNvPr id="4" name="PA_组合 1"/>
            <p:cNvGrpSpPr/>
            <p:nvPr>
              <p:custDataLst>
                <p:tags r:id="rId2"/>
              </p:custDataLst>
            </p:nvPr>
          </p:nvGrpSpPr>
          <p:grpSpPr>
            <a:xfrm>
              <a:off x="673149" y="778007"/>
              <a:ext cx="3627765" cy="3549291"/>
              <a:chOff x="-949635" y="0"/>
              <a:chExt cx="7009631" cy="6858000"/>
            </a:xfrm>
          </p:grpSpPr>
          <p:sp>
            <p:nvSpPr>
              <p:cNvPr id="26" name="Diamond 3"/>
              <p:cNvSpPr/>
              <p:nvPr/>
            </p:nvSpPr>
            <p:spPr bwMode="auto">
              <a:xfrm>
                <a:off x="-949635" y="0"/>
                <a:ext cx="7009631" cy="6858000"/>
              </a:xfrm>
              <a:prstGeom prst="diamond">
                <a:avLst/>
              </a:prstGeom>
              <a:solidFill>
                <a:schemeClr val="tx2">
                  <a:lumMod val="20000"/>
                  <a:lumOff val="80000"/>
                  <a:alpha val="35000"/>
                </a:schemeClr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2400" dirty="0">
                  <a:latin typeface="印品黑体" panose="00000500000000000000" pitchFamily="2" charset="-122"/>
                </a:endParaRPr>
              </a:p>
            </p:txBody>
          </p:sp>
          <p:sp>
            <p:nvSpPr>
              <p:cNvPr id="27" name="Diamond 4"/>
              <p:cNvSpPr/>
              <p:nvPr/>
            </p:nvSpPr>
            <p:spPr bwMode="auto">
              <a:xfrm>
                <a:off x="-176517" y="653134"/>
                <a:ext cx="5647878" cy="5525706"/>
              </a:xfrm>
              <a:prstGeom prst="diamon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2400" dirty="0">
                  <a:latin typeface="印品黑体" panose="00000500000000000000" pitchFamily="2" charset="-122"/>
                </a:endParaRPr>
              </a:p>
            </p:txBody>
          </p:sp>
        </p:grpSp>
      </p:grpSp>
      <p:sp>
        <p:nvSpPr>
          <p:cNvPr id="22" name="Diamond 5"/>
          <p:cNvSpPr/>
          <p:nvPr/>
        </p:nvSpPr>
        <p:spPr bwMode="auto">
          <a:xfrm>
            <a:off x="496076" y="1941802"/>
            <a:ext cx="2897648" cy="2897648"/>
          </a:xfrm>
          <a:prstGeom prst="diamond">
            <a:avLst/>
          </a:prstGeom>
          <a:solidFill>
            <a:srgbClr val="92D050"/>
          </a:solidFill>
          <a:ln w="50800">
            <a:noFill/>
            <a:round/>
          </a:ln>
        </p:spPr>
        <p:txBody>
          <a:bodyPr anchor="ctr"/>
          <a:lstStyle/>
          <a:p>
            <a:pPr algn="ctr"/>
            <a:endParaRPr sz="2400" dirty="0">
              <a:latin typeface="印品黑体" panose="00000500000000000000" pitchFamily="2" charset="-122"/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730209" y="2862461"/>
            <a:ext cx="2429380" cy="1151413"/>
          </a:xfrm>
          <a:prstGeom prst="rect">
            <a:avLst/>
          </a:prstGeom>
          <a:noFill/>
        </p:spPr>
        <p:txBody>
          <a:bodyPr wrap="square" lIns="0" tIns="0" rIns="0" bIns="0">
            <a:normAutofit fontScale="87500" lnSpcReduction="10000"/>
          </a:bodyPr>
          <a:lstStyle/>
          <a:p>
            <a:pPr algn="ctr"/>
            <a:r>
              <a:rPr lang="zh-CN" altLang="en-US" sz="586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endParaRPr lang="en-US" altLang="zh-CN" sz="5865" dirty="0">
              <a:solidFill>
                <a:schemeClr val="bg1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  <a:p>
            <a:pPr algn="ctr"/>
            <a:r>
              <a:rPr lang="en-US" altLang="zh-CN" sz="3465" dirty="0">
                <a:solidFill>
                  <a:schemeClr val="bg1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contents</a:t>
            </a:r>
            <a:endParaRPr lang="zh-CN" altLang="en-US" sz="3465" dirty="0">
              <a:solidFill>
                <a:schemeClr val="bg1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517343" y="508482"/>
            <a:ext cx="7196109" cy="52197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微软雅黑" panose="020B0503020204020204" charset="-122"/>
                <a:sym typeface="+mn-ea"/>
              </a:rPr>
              <a:t>单元设计背景和教学内容</a:t>
            </a:r>
            <a:endParaRPr lang="zh-CN" sz="2800" b="1" dirty="0">
              <a:solidFill>
                <a:schemeClr val="tx1">
                  <a:lumMod val="65000"/>
                  <a:lumOff val="35000"/>
                </a:schemeClr>
              </a:solidFill>
              <a:latin typeface="仿宋" panose="02010609060101010101" charset="-122"/>
              <a:ea typeface="仿宋" panose="02010609060101010101" charset="-122"/>
              <a:cs typeface="微软雅黑" panose="020B0503020204020204" charset="-122"/>
              <a:sym typeface="+mn-ea"/>
            </a:endParaRPr>
          </a:p>
        </p:txBody>
      </p:sp>
      <p:grpSp>
        <p:nvGrpSpPr>
          <p:cNvPr id="35" name="PA_组合 34"/>
          <p:cNvGrpSpPr/>
          <p:nvPr>
            <p:custDataLst>
              <p:tags r:id="rId3"/>
            </p:custDataLst>
          </p:nvPr>
        </p:nvGrpSpPr>
        <p:grpSpPr>
          <a:xfrm>
            <a:off x="2311803" y="532109"/>
            <a:ext cx="1205164" cy="2356631"/>
            <a:chOff x="1964992" y="399082"/>
            <a:chExt cx="903873" cy="1767473"/>
          </a:xfrm>
        </p:grpSpPr>
        <p:sp>
          <p:nvSpPr>
            <p:cNvPr id="34" name="任意多边形: 形状 33"/>
            <p:cNvSpPr/>
            <p:nvPr/>
          </p:nvSpPr>
          <p:spPr>
            <a:xfrm>
              <a:off x="1964992" y="399082"/>
              <a:ext cx="903873" cy="1767473"/>
            </a:xfrm>
            <a:custGeom>
              <a:avLst/>
              <a:gdLst/>
              <a:ahLst/>
              <a:cxnLst/>
              <a:rect l="0" t="0" r="0" b="0"/>
              <a:pathLst>
                <a:path w="903873" h="1767473">
                  <a:moveTo>
                    <a:pt x="0" y="0"/>
                  </a:moveTo>
                  <a:lnTo>
                    <a:pt x="903872" y="0"/>
                  </a:lnTo>
                  <a:lnTo>
                    <a:pt x="903872" y="1767472"/>
                  </a:lnTo>
                  <a:lnTo>
                    <a:pt x="0" y="1767472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6" name="PA_菱形 11"/>
            <p:cNvSpPr/>
            <p:nvPr>
              <p:custDataLst>
                <p:tags r:id="rId4"/>
              </p:custDataLst>
            </p:nvPr>
          </p:nvSpPr>
          <p:spPr bwMode="auto">
            <a:xfrm>
              <a:off x="1964993" y="399082"/>
              <a:ext cx="903872" cy="903872"/>
            </a:xfrm>
            <a:prstGeom prst="diamond">
              <a:avLst/>
            </a:prstGeom>
            <a:solidFill>
              <a:srgbClr val="F6BAAE"/>
            </a:solidFill>
            <a:ln w="19050">
              <a:noFill/>
              <a:round/>
            </a:ln>
          </p:spPr>
          <p:txBody>
            <a:bodyPr vert="horz" wrap="none" lIns="121920" tIns="60960" rIns="121920" bIns="60960" anchor="ctr" anchorCtr="1" compatLnSpc="1"/>
            <a:lstStyle/>
            <a:p>
              <a:pPr algn="ctr"/>
              <a:r>
                <a:rPr lang="en-US" altLang="zh-CN" sz="3735" b="1" dirty="0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</a:rPr>
                <a:t>01</a:t>
              </a:r>
              <a:endParaRPr lang="en-US" altLang="zh-CN" sz="3735" b="1" dirty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</a:endParaRPr>
            </a:p>
          </p:txBody>
        </p:sp>
      </p:grpSp>
      <p:grpSp>
        <p:nvGrpSpPr>
          <p:cNvPr id="37" name="PA_组合 36"/>
          <p:cNvGrpSpPr/>
          <p:nvPr>
            <p:custDataLst>
              <p:tags r:id="rId5"/>
            </p:custDataLst>
          </p:nvPr>
        </p:nvGrpSpPr>
        <p:grpSpPr>
          <a:xfrm>
            <a:off x="3349741" y="2652448"/>
            <a:ext cx="2424364" cy="1306764"/>
            <a:chOff x="2062091" y="1313696"/>
            <a:chExt cx="1818273" cy="980073"/>
          </a:xfrm>
        </p:grpSpPr>
        <p:sp>
          <p:nvSpPr>
            <p:cNvPr id="36" name="任意多边形: 形状 35"/>
            <p:cNvSpPr/>
            <p:nvPr/>
          </p:nvSpPr>
          <p:spPr>
            <a:xfrm>
              <a:off x="2062091" y="1313696"/>
              <a:ext cx="1818273" cy="980073"/>
            </a:xfrm>
            <a:custGeom>
              <a:avLst/>
              <a:gdLst/>
              <a:ahLst/>
              <a:cxnLst/>
              <a:rect l="0" t="0" r="0" b="0"/>
              <a:pathLst>
                <a:path w="1818273" h="980073">
                  <a:moveTo>
                    <a:pt x="0" y="0"/>
                  </a:moveTo>
                  <a:lnTo>
                    <a:pt x="1818272" y="0"/>
                  </a:lnTo>
                  <a:lnTo>
                    <a:pt x="1818272" y="980072"/>
                  </a:lnTo>
                  <a:lnTo>
                    <a:pt x="0" y="980072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7" name="PA_菱形 12"/>
            <p:cNvSpPr/>
            <p:nvPr>
              <p:custDataLst>
                <p:tags r:id="rId6"/>
              </p:custDataLst>
            </p:nvPr>
          </p:nvSpPr>
          <p:spPr bwMode="auto">
            <a:xfrm>
              <a:off x="2976492" y="1389897"/>
              <a:ext cx="903872" cy="903872"/>
            </a:xfrm>
            <a:prstGeom prst="diamond">
              <a:avLst/>
            </a:prstGeom>
            <a:solidFill>
              <a:srgbClr val="F4BF74"/>
            </a:solidFill>
            <a:ln w="19050">
              <a:noFill/>
              <a:round/>
            </a:ln>
          </p:spPr>
          <p:txBody>
            <a:bodyPr vert="horz" wrap="none" lIns="121920" tIns="60960" rIns="121920" bIns="60960" anchor="ctr" anchorCtr="1" compatLnSpc="1"/>
            <a:lstStyle/>
            <a:p>
              <a:pPr algn="ctr"/>
              <a:r>
                <a:rPr lang="en-US" altLang="zh-CN" sz="3735" b="1" dirty="0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</a:rPr>
                <a:t>03</a:t>
              </a:r>
              <a:endParaRPr lang="en-US" altLang="zh-CN" sz="3735" b="1" dirty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</a:endParaRPr>
            </a:p>
          </p:txBody>
        </p:sp>
      </p:grpSp>
      <p:grpSp>
        <p:nvGrpSpPr>
          <p:cNvPr id="39" name="PA_组合 38"/>
          <p:cNvGrpSpPr/>
          <p:nvPr>
            <p:custDataLst>
              <p:tags r:id="rId7"/>
            </p:custDataLst>
          </p:nvPr>
        </p:nvGrpSpPr>
        <p:grpSpPr>
          <a:xfrm>
            <a:off x="2084821" y="4508621"/>
            <a:ext cx="2390497" cy="1807777"/>
            <a:chOff x="2087491" y="2336891"/>
            <a:chExt cx="1792873" cy="1355833"/>
          </a:xfrm>
        </p:grpSpPr>
        <p:sp>
          <p:nvSpPr>
            <p:cNvPr id="38" name="任意多边形: 形状 37"/>
            <p:cNvSpPr/>
            <p:nvPr/>
          </p:nvSpPr>
          <p:spPr>
            <a:xfrm>
              <a:off x="2087491" y="2738051"/>
              <a:ext cx="1792873" cy="954673"/>
            </a:xfrm>
            <a:custGeom>
              <a:avLst/>
              <a:gdLst/>
              <a:ahLst/>
              <a:cxnLst/>
              <a:rect l="0" t="0" r="0" b="0"/>
              <a:pathLst>
                <a:path w="1792873" h="954673">
                  <a:moveTo>
                    <a:pt x="0" y="0"/>
                  </a:moveTo>
                  <a:lnTo>
                    <a:pt x="1792872" y="0"/>
                  </a:lnTo>
                  <a:lnTo>
                    <a:pt x="1792872" y="954672"/>
                  </a:lnTo>
                  <a:lnTo>
                    <a:pt x="0" y="954672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8" name="PA_菱形 13"/>
            <p:cNvSpPr/>
            <p:nvPr>
              <p:custDataLst>
                <p:tags r:id="rId8"/>
              </p:custDataLst>
            </p:nvPr>
          </p:nvSpPr>
          <p:spPr bwMode="auto">
            <a:xfrm>
              <a:off x="2572632" y="2336891"/>
              <a:ext cx="903872" cy="903872"/>
            </a:xfrm>
            <a:prstGeom prst="diamond">
              <a:avLst/>
            </a:prstGeom>
            <a:solidFill>
              <a:schemeClr val="accent1">
                <a:alpha val="84000"/>
              </a:schemeClr>
            </a:solidFill>
            <a:ln w="19050">
              <a:noFill/>
              <a:round/>
            </a:ln>
          </p:spPr>
          <p:txBody>
            <a:bodyPr vert="horz" wrap="none" lIns="121920" tIns="60960" rIns="121920" bIns="60960" anchor="ctr" anchorCtr="1" compatLnSpc="1"/>
            <a:lstStyle/>
            <a:p>
              <a:pPr algn="ctr"/>
              <a:r>
                <a:rPr lang="en-US" altLang="zh-CN" sz="3735" b="1" dirty="0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</a:rPr>
                <a:t>05</a:t>
              </a:r>
              <a:endParaRPr lang="en-US" altLang="zh-CN" sz="3735" b="1" dirty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</a:endParaRPr>
            </a:p>
          </p:txBody>
        </p:sp>
      </p:grpSp>
      <p:sp>
        <p:nvSpPr>
          <p:cNvPr id="2" name="PA_菱形 12"/>
          <p:cNvSpPr/>
          <p:nvPr>
            <p:custDataLst>
              <p:tags r:id="rId9"/>
            </p:custDataLst>
          </p:nvPr>
        </p:nvSpPr>
        <p:spPr bwMode="auto">
          <a:xfrm>
            <a:off x="3575802" y="1628829"/>
            <a:ext cx="1205163" cy="1205163"/>
          </a:xfrm>
          <a:prstGeom prst="diamond">
            <a:avLst/>
          </a:prstGeom>
          <a:solidFill>
            <a:schemeClr val="accent6">
              <a:lumMod val="40000"/>
              <a:lumOff val="60000"/>
              <a:alpha val="69000"/>
            </a:schemeClr>
          </a:solidFill>
          <a:ln w="19050">
            <a:noFill/>
            <a:round/>
          </a:ln>
        </p:spPr>
        <p:txBody>
          <a:bodyPr vert="horz" wrap="none" lIns="121920" tIns="60960" rIns="121920" bIns="60960" anchor="ctr" anchorCtr="1" compatLnSpc="1"/>
          <a:lstStyle/>
          <a:p>
            <a:pPr algn="ctr"/>
            <a:r>
              <a:rPr lang="en-US" altLang="zh-CN" sz="3735" b="1" dirty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02</a:t>
            </a:r>
            <a:endParaRPr lang="en-US" altLang="zh-CN" sz="3735" b="1" dirty="0">
              <a:solidFill>
                <a:schemeClr val="bg1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3" name="PA_菱形 12"/>
          <p:cNvSpPr/>
          <p:nvPr>
            <p:custDataLst>
              <p:tags r:id="rId10"/>
            </p:custDataLst>
          </p:nvPr>
        </p:nvSpPr>
        <p:spPr bwMode="auto">
          <a:xfrm>
            <a:off x="4008237" y="4065959"/>
            <a:ext cx="1205163" cy="1205163"/>
          </a:xfrm>
          <a:prstGeom prst="diamond">
            <a:avLst/>
          </a:prstGeom>
          <a:solidFill>
            <a:srgbClr val="E1E583"/>
          </a:solidFill>
          <a:ln w="19050">
            <a:noFill/>
            <a:round/>
          </a:ln>
        </p:spPr>
        <p:txBody>
          <a:bodyPr vert="horz" wrap="none" lIns="121920" tIns="60960" rIns="121920" bIns="60960" anchor="ctr" anchorCtr="1" compatLnSpc="1"/>
          <a:lstStyle/>
          <a:p>
            <a:pPr algn="ctr"/>
            <a:r>
              <a:rPr lang="en-US" altLang="zh-CN" sz="3735" b="1" dirty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04</a:t>
            </a:r>
            <a:endParaRPr lang="en-US" altLang="zh-CN" sz="3735" b="1" dirty="0">
              <a:solidFill>
                <a:schemeClr val="bg1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55898" y="1628622"/>
            <a:ext cx="7196109" cy="52197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微软雅黑" panose="020B0503020204020204" charset="-122"/>
                <a:sym typeface="+mn-ea"/>
              </a:rPr>
              <a:t>教学目标</a:t>
            </a:r>
            <a:endParaRPr lang="zh-CN" sz="2800" b="1" dirty="0">
              <a:solidFill>
                <a:schemeClr val="tx1">
                  <a:lumMod val="65000"/>
                  <a:lumOff val="35000"/>
                </a:schemeClr>
              </a:solidFill>
              <a:latin typeface="仿宋" panose="02010609060101010101" charset="-122"/>
              <a:ea typeface="仿宋" panose="02010609060101010101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808423" y="3104997"/>
            <a:ext cx="7196109" cy="52197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微软雅黑" panose="020B0503020204020204" charset="-122"/>
                <a:sym typeface="+mn-ea"/>
              </a:rPr>
              <a:t>教学方法、模式和策略</a:t>
            </a:r>
            <a:endParaRPr lang="zh-CN" sz="2800" b="1" dirty="0">
              <a:solidFill>
                <a:schemeClr val="tx1">
                  <a:lumMod val="65000"/>
                  <a:lumOff val="35000"/>
                </a:schemeClr>
              </a:solidFill>
              <a:latin typeface="仿宋" panose="02010609060101010101" charset="-122"/>
              <a:ea typeface="仿宋" panose="02010609060101010101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304233" y="4580737"/>
            <a:ext cx="7196109" cy="52197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微软雅黑" panose="020B0503020204020204" charset="-122"/>
                <a:sym typeface="+mn-ea"/>
              </a:rPr>
              <a:t>教学设计方案和评价</a:t>
            </a:r>
            <a:endParaRPr lang="zh-CN" sz="2800" b="1" dirty="0">
              <a:solidFill>
                <a:schemeClr val="tx1">
                  <a:lumMod val="65000"/>
                  <a:lumOff val="35000"/>
                </a:schemeClr>
              </a:solidFill>
              <a:latin typeface="仿宋" panose="02010609060101010101" charset="-122"/>
              <a:ea typeface="仿宋" panose="02010609060101010101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84783" y="5776442"/>
            <a:ext cx="7196109" cy="52197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微软雅黑" panose="020B0503020204020204" charset="-122"/>
                <a:sym typeface="+mn-ea"/>
              </a:rPr>
              <a:t>单元设计总结和自评</a:t>
            </a:r>
            <a:endParaRPr lang="zh-CN" sz="2800" b="1" dirty="0">
              <a:solidFill>
                <a:schemeClr val="tx1">
                  <a:lumMod val="65000"/>
                  <a:lumOff val="35000"/>
                </a:schemeClr>
              </a:solidFill>
              <a:latin typeface="仿宋" panose="02010609060101010101" charset="-122"/>
              <a:ea typeface="仿宋" panose="02010609060101010101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16171">
        <p:cut/>
      </p:transition>
    </mc:Choice>
    <mc:Fallback>
      <p:transition advTm="16171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60971" y="17789"/>
            <a:ext cx="54356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学习资源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10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screen"/>
          <a:srcRect/>
          <a:stretch>
            <a:fillRect/>
          </a:stretch>
        </p:blipFill>
        <p:spPr>
          <a:xfrm>
            <a:off x="80971" y="168184"/>
            <a:ext cx="1080000" cy="6479038"/>
          </a:xfrm>
        </p:spPr>
      </p:pic>
      <p:sp>
        <p:nvSpPr>
          <p:cNvPr id="2" name="矩形 1"/>
          <p:cNvSpPr/>
          <p:nvPr/>
        </p:nvSpPr>
        <p:spPr>
          <a:xfrm>
            <a:off x="1160971" y="881619"/>
            <a:ext cx="92557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400" kern="100" dirty="0">
                <a:latin typeface="等线" panose="02010600030101010101" charset="-122"/>
                <a:ea typeface="宋体" panose="02010600030101010101" pitchFamily="2" charset="-122"/>
                <a:cs typeface="Times New Roman" panose="02020603050405020304" pitchFamily="18" charset="0"/>
              </a:rPr>
              <a:t>《岭南历代诗选》、《岭南历代文选》、《广府文化》、</a:t>
            </a:r>
            <a:r>
              <a:rPr lang="zh-CN" altLang="zh-CN" sz="2400" kern="100" dirty="0" smtClean="0">
                <a:latin typeface="等线" panose="02010600030101010101" charset="-122"/>
                <a:ea typeface="宋体" panose="02010600030101010101" pitchFamily="2" charset="-122"/>
                <a:cs typeface="Times New Roman" panose="02020603050405020304" pitchFamily="18" charset="0"/>
              </a:rPr>
              <a:t>《广府先贤》</a:t>
            </a:r>
            <a:r>
              <a:rPr lang="zh-CN" altLang="en-US" sz="2400" kern="100" dirty="0" smtClean="0">
                <a:latin typeface="等线" panose="02010600030101010101" charset="-122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kern="100" dirty="0" smtClean="0">
                <a:latin typeface="等线" panose="02010600030101010101" charset="-122"/>
                <a:ea typeface="宋体" panose="02010600030101010101" pitchFamily="2" charset="-122"/>
                <a:cs typeface="Times New Roman" panose="02020603050405020304" pitchFamily="18" charset="0"/>
              </a:rPr>
              <a:t>《</a:t>
            </a:r>
            <a:r>
              <a:rPr lang="zh-CN" altLang="en-US" sz="2400" kern="100" dirty="0" smtClean="0">
                <a:latin typeface="等线" panose="02010600030101010101" charset="-122"/>
                <a:ea typeface="宋体" panose="02010600030101010101" pitchFamily="2" charset="-122"/>
                <a:cs typeface="Times New Roman" panose="02020603050405020304" pitchFamily="18" charset="0"/>
              </a:rPr>
              <a:t>乡土中国</a:t>
            </a:r>
            <a:r>
              <a:rPr lang="en-US" altLang="zh-CN" sz="2400" kern="100" dirty="0" smtClean="0">
                <a:latin typeface="等线" panose="02010600030101010101" charset="-122"/>
                <a:ea typeface="宋体" panose="02010600030101010101" pitchFamily="2" charset="-122"/>
                <a:cs typeface="Times New Roman" panose="02020603050405020304" pitchFamily="18" charset="0"/>
              </a:rPr>
              <a:t>》</a:t>
            </a:r>
            <a:endParaRPr lang="zh-CN" altLang="zh-CN" sz="2400" kern="100" dirty="0">
              <a:latin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51588" y="2192704"/>
            <a:ext cx="54356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课时安排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51587" y="3257567"/>
            <a:ext cx="96100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>
                <a:ea typeface="宋体" panose="02010600030101010101" pitchFamily="2" charset="-122"/>
                <a:cs typeface="Times New Roman" panose="02020603050405020304" pitchFamily="18" charset="0"/>
              </a:rPr>
              <a:t>这一阶段的课程具有系统性和整体性，时间跨度较大，可适用于高一高二两个年级，安排每学期</a:t>
            </a:r>
            <a:r>
              <a:rPr lang="en-US" altLang="zh-CN" sz="2400" dirty="0"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400" dirty="0">
                <a:ea typeface="宋体" panose="02010600030101010101" pitchFamily="2" charset="-122"/>
                <a:cs typeface="Times New Roman" panose="02020603050405020304" pitchFamily="18" charset="0"/>
              </a:rPr>
              <a:t>次活动，寒暑假各</a:t>
            </a:r>
            <a:r>
              <a:rPr lang="en-US" altLang="zh-CN" sz="2400" dirty="0"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400" dirty="0">
                <a:ea typeface="宋体" panose="02010600030101010101" pitchFamily="2" charset="-122"/>
                <a:cs typeface="Times New Roman" panose="02020603050405020304" pitchFamily="18" charset="0"/>
              </a:rPr>
              <a:t>次活动。</a:t>
            </a:r>
            <a:endParaRPr lang="zh-CN" altLang="en-US" sz="2400" dirty="0"/>
          </a:p>
        </p:txBody>
      </p:sp>
    </p:spTree>
  </p:cSld>
  <p:clrMapOvr>
    <a:masterClrMapping/>
  </p:clrMapOvr>
  <p:transition spd="slow" advTm="23068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屏幕剪辑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475" y="0"/>
            <a:ext cx="8467090" cy="6786880"/>
          </a:xfrm>
          <a:prstGeom prst="rect">
            <a:avLst/>
          </a:prstGeom>
        </p:spPr>
      </p:pic>
      <p:pic>
        <p:nvPicPr>
          <p:cNvPr id="9" name="图片占位符 2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0" y="98854"/>
            <a:ext cx="1080000" cy="6479038"/>
          </a:xfrm>
          <a:custGeom>
            <a:avLst/>
            <a:gdLst>
              <a:gd name="connsiteX0" fmla="*/ 1130588 w 4211093"/>
              <a:gd name="connsiteY0" fmla="*/ 43 h 6479038"/>
              <a:gd name="connsiteX1" fmla="*/ 1333116 w 4211093"/>
              <a:gd name="connsiteY1" fmla="*/ 85022 h 6479038"/>
              <a:gd name="connsiteX2" fmla="*/ 1557335 w 4211093"/>
              <a:gd name="connsiteY2" fmla="*/ 415903 h 6479038"/>
              <a:gd name="connsiteX3" fmla="*/ 1760889 w 4211093"/>
              <a:gd name="connsiteY3" fmla="*/ 860757 h 6479038"/>
              <a:gd name="connsiteX4" fmla="*/ 1818634 w 4211093"/>
              <a:gd name="connsiteY4" fmla="*/ 1015482 h 6479038"/>
              <a:gd name="connsiteX5" fmla="*/ 1931360 w 4211093"/>
              <a:gd name="connsiteY5" fmla="*/ 1099887 h 6479038"/>
              <a:gd name="connsiteX6" fmla="*/ 1910409 w 4211093"/>
              <a:gd name="connsiteY6" fmla="*/ 941875 h 6479038"/>
              <a:gd name="connsiteX7" fmla="*/ 2016381 w 4211093"/>
              <a:gd name="connsiteY7" fmla="*/ 1015464 h 6479038"/>
              <a:gd name="connsiteX8" fmla="*/ 2053450 w 4211093"/>
              <a:gd name="connsiteY8" fmla="*/ 1006961 h 6479038"/>
              <a:gd name="connsiteX9" fmla="*/ 2090784 w 4211093"/>
              <a:gd name="connsiteY9" fmla="*/ 716040 h 6479038"/>
              <a:gd name="connsiteX10" fmla="*/ 2296386 w 4211093"/>
              <a:gd name="connsiteY10" fmla="*/ 705977 h 6479038"/>
              <a:gd name="connsiteX11" fmla="*/ 2607279 w 4211093"/>
              <a:gd name="connsiteY11" fmla="*/ 921139 h 6479038"/>
              <a:gd name="connsiteX12" fmla="*/ 2852152 w 4211093"/>
              <a:gd name="connsiteY12" fmla="*/ 860847 h 6479038"/>
              <a:gd name="connsiteX13" fmla="*/ 2853805 w 4211093"/>
              <a:gd name="connsiteY13" fmla="*/ 829553 h 6479038"/>
              <a:gd name="connsiteX14" fmla="*/ 2862893 w 4211093"/>
              <a:gd name="connsiteY14" fmla="*/ 657437 h 6479038"/>
              <a:gd name="connsiteX15" fmla="*/ 2911539 w 4211093"/>
              <a:gd name="connsiteY15" fmla="*/ 707077 h 6479038"/>
              <a:gd name="connsiteX16" fmla="*/ 3062304 w 4211093"/>
              <a:gd name="connsiteY16" fmla="*/ 903326 h 6479038"/>
              <a:gd name="connsiteX17" fmla="*/ 3259391 w 4211093"/>
              <a:gd name="connsiteY17" fmla="*/ 1609348 h 6479038"/>
              <a:gd name="connsiteX18" fmla="*/ 3292879 w 4211093"/>
              <a:gd name="connsiteY18" fmla="*/ 1668647 h 6479038"/>
              <a:gd name="connsiteX19" fmla="*/ 3328560 w 4211093"/>
              <a:gd name="connsiteY19" fmla="*/ 1409022 h 6479038"/>
              <a:gd name="connsiteX20" fmla="*/ 3294928 w 4211093"/>
              <a:gd name="connsiteY20" fmla="*/ 1213729 h 6479038"/>
              <a:gd name="connsiteX21" fmla="*/ 3313391 w 4211093"/>
              <a:gd name="connsiteY21" fmla="*/ 1141482 h 6479038"/>
              <a:gd name="connsiteX22" fmla="*/ 3298366 w 4211093"/>
              <a:gd name="connsiteY22" fmla="*/ 1009934 h 6479038"/>
              <a:gd name="connsiteX23" fmla="*/ 3303874 w 4211093"/>
              <a:gd name="connsiteY23" fmla="*/ 905620 h 6479038"/>
              <a:gd name="connsiteX24" fmla="*/ 3469245 w 4211093"/>
              <a:gd name="connsiteY24" fmla="*/ 1102639 h 6479038"/>
              <a:gd name="connsiteX25" fmla="*/ 3575516 w 4211093"/>
              <a:gd name="connsiteY25" fmla="*/ 1725413 h 6479038"/>
              <a:gd name="connsiteX26" fmla="*/ 3610381 w 4211093"/>
              <a:gd name="connsiteY26" fmla="*/ 1758635 h 6479038"/>
              <a:gd name="connsiteX27" fmla="*/ 3630497 w 4211093"/>
              <a:gd name="connsiteY27" fmla="*/ 1655094 h 6479038"/>
              <a:gd name="connsiteX28" fmla="*/ 3645093 w 4211093"/>
              <a:gd name="connsiteY28" fmla="*/ 1378665 h 6479038"/>
              <a:gd name="connsiteX29" fmla="*/ 3585132 w 4211093"/>
              <a:gd name="connsiteY29" fmla="*/ 988464 h 6479038"/>
              <a:gd name="connsiteX30" fmla="*/ 3609788 w 4211093"/>
              <a:gd name="connsiteY30" fmla="*/ 660265 h 6479038"/>
              <a:gd name="connsiteX31" fmla="*/ 3643409 w 4211093"/>
              <a:gd name="connsiteY31" fmla="*/ 578357 h 6479038"/>
              <a:gd name="connsiteX32" fmla="*/ 3664901 w 4211093"/>
              <a:gd name="connsiteY32" fmla="*/ 448737 h 6479038"/>
              <a:gd name="connsiteX33" fmla="*/ 3739864 w 4211093"/>
              <a:gd name="connsiteY33" fmla="*/ 416083 h 6479038"/>
              <a:gd name="connsiteX34" fmla="*/ 3805020 w 4211093"/>
              <a:gd name="connsiteY34" fmla="*/ 156275 h 6479038"/>
              <a:gd name="connsiteX35" fmla="*/ 3792394 w 4211093"/>
              <a:gd name="connsiteY35" fmla="*/ 264984 h 6479038"/>
              <a:gd name="connsiteX36" fmla="*/ 3791404 w 4211093"/>
              <a:gd name="connsiteY36" fmla="*/ 454259 h 6479038"/>
              <a:gd name="connsiteX37" fmla="*/ 3828817 w 4211093"/>
              <a:gd name="connsiteY37" fmla="*/ 456234 h 6479038"/>
              <a:gd name="connsiteX38" fmla="*/ 3867895 w 4211093"/>
              <a:gd name="connsiteY38" fmla="*/ 455089 h 6479038"/>
              <a:gd name="connsiteX39" fmla="*/ 3901205 w 4211093"/>
              <a:gd name="connsiteY39" fmla="*/ 392669 h 6479038"/>
              <a:gd name="connsiteX40" fmla="*/ 3928962 w 4211093"/>
              <a:gd name="connsiteY40" fmla="*/ 406971 h 6479038"/>
              <a:gd name="connsiteX41" fmla="*/ 3931231 w 4211093"/>
              <a:gd name="connsiteY41" fmla="*/ 477686 h 6479038"/>
              <a:gd name="connsiteX42" fmla="*/ 3927006 w 4211093"/>
              <a:gd name="connsiteY42" fmla="*/ 557687 h 6479038"/>
              <a:gd name="connsiteX43" fmla="*/ 3966615 w 4211093"/>
              <a:gd name="connsiteY43" fmla="*/ 717016 h 6479038"/>
              <a:gd name="connsiteX44" fmla="*/ 3986239 w 4211093"/>
              <a:gd name="connsiteY44" fmla="*/ 714843 h 6479038"/>
              <a:gd name="connsiteX45" fmla="*/ 4001880 w 4211093"/>
              <a:gd name="connsiteY45" fmla="*/ 702833 h 6479038"/>
              <a:gd name="connsiteX46" fmla="*/ 4065433 w 4211093"/>
              <a:gd name="connsiteY46" fmla="*/ 664473 h 6479038"/>
              <a:gd name="connsiteX47" fmla="*/ 4067573 w 4211093"/>
              <a:gd name="connsiteY47" fmla="*/ 661356 h 6479038"/>
              <a:gd name="connsiteX48" fmla="*/ 4103676 w 4211093"/>
              <a:gd name="connsiteY48" fmla="*/ 738645 h 6479038"/>
              <a:gd name="connsiteX49" fmla="*/ 4144889 w 4211093"/>
              <a:gd name="connsiteY49" fmla="*/ 929107 h 6479038"/>
              <a:gd name="connsiteX50" fmla="*/ 4182814 w 4211093"/>
              <a:gd name="connsiteY50" fmla="*/ 1736560 h 6479038"/>
              <a:gd name="connsiteX51" fmla="*/ 4211093 w 4211093"/>
              <a:gd name="connsiteY51" fmla="*/ 2449359 h 6479038"/>
              <a:gd name="connsiteX52" fmla="*/ 4192112 w 4211093"/>
              <a:gd name="connsiteY52" fmla="*/ 3363639 h 6479038"/>
              <a:gd name="connsiteX53" fmla="*/ 4117589 w 4211093"/>
              <a:gd name="connsiteY53" fmla="*/ 4081469 h 6479038"/>
              <a:gd name="connsiteX54" fmla="*/ 4043185 w 4211093"/>
              <a:gd name="connsiteY54" fmla="*/ 4380893 h 6479038"/>
              <a:gd name="connsiteX55" fmla="*/ 4006678 w 4211093"/>
              <a:gd name="connsiteY55" fmla="*/ 4656165 h 6479038"/>
              <a:gd name="connsiteX56" fmla="*/ 3887903 w 4211093"/>
              <a:gd name="connsiteY56" fmla="*/ 4963704 h 6479038"/>
              <a:gd name="connsiteX57" fmla="*/ 3745567 w 4211093"/>
              <a:gd name="connsiteY57" fmla="*/ 5301380 h 6479038"/>
              <a:gd name="connsiteX58" fmla="*/ 3706417 w 4211093"/>
              <a:gd name="connsiteY58" fmla="*/ 5401302 h 6479038"/>
              <a:gd name="connsiteX59" fmla="*/ 3690435 w 4211093"/>
              <a:gd name="connsiteY59" fmla="*/ 5441836 h 6479038"/>
              <a:gd name="connsiteX60" fmla="*/ 3691552 w 4211093"/>
              <a:gd name="connsiteY60" fmla="*/ 5457000 h 6479038"/>
              <a:gd name="connsiteX61" fmla="*/ 3694731 w 4211093"/>
              <a:gd name="connsiteY61" fmla="*/ 5552806 h 6479038"/>
              <a:gd name="connsiteX62" fmla="*/ 3682013 w 4211093"/>
              <a:gd name="connsiteY62" fmla="*/ 5703261 h 6479038"/>
              <a:gd name="connsiteX63" fmla="*/ 3661664 w 4211093"/>
              <a:gd name="connsiteY63" fmla="*/ 5766496 h 6479038"/>
              <a:gd name="connsiteX64" fmla="*/ 3654034 w 4211093"/>
              <a:gd name="connsiteY64" fmla="*/ 5824279 h 6479038"/>
              <a:gd name="connsiteX65" fmla="*/ 3618424 w 4211093"/>
              <a:gd name="connsiteY65" fmla="*/ 5889695 h 6479038"/>
              <a:gd name="connsiteX66" fmla="*/ 3575184 w 4211093"/>
              <a:gd name="connsiteY66" fmla="*/ 5961652 h 6479038"/>
              <a:gd name="connsiteX67" fmla="*/ 3549748 w 4211093"/>
              <a:gd name="connsiteY67" fmla="*/ 6007442 h 6479038"/>
              <a:gd name="connsiteX68" fmla="*/ 3531943 w 4211093"/>
              <a:gd name="connsiteY68" fmla="*/ 5991088 h 6479038"/>
              <a:gd name="connsiteX69" fmla="*/ 3455636 w 4211093"/>
              <a:gd name="connsiteY69" fmla="*/ 5995449 h 6479038"/>
              <a:gd name="connsiteX70" fmla="*/ 3455636 w 4211093"/>
              <a:gd name="connsiteY70" fmla="*/ 5974735 h 6479038"/>
              <a:gd name="connsiteX71" fmla="*/ 3432744 w 4211093"/>
              <a:gd name="connsiteY71" fmla="*/ 5961651 h 6479038"/>
              <a:gd name="connsiteX72" fmla="*/ 3402222 w 4211093"/>
              <a:gd name="connsiteY72" fmla="*/ 5975825 h 6479038"/>
              <a:gd name="connsiteX73" fmla="*/ 3397135 w 4211093"/>
              <a:gd name="connsiteY73" fmla="*/ 6020525 h 6479038"/>
              <a:gd name="connsiteX74" fmla="*/ 3369155 w 4211093"/>
              <a:gd name="connsiteY74" fmla="*/ 6006352 h 6479038"/>
              <a:gd name="connsiteX75" fmla="*/ 3341176 w 4211093"/>
              <a:gd name="connsiteY75" fmla="*/ 6016164 h 6479038"/>
              <a:gd name="connsiteX76" fmla="*/ 3267413 w 4211093"/>
              <a:gd name="connsiteY76" fmla="*/ 6030337 h 6479038"/>
              <a:gd name="connsiteX77" fmla="*/ 3168214 w 4211093"/>
              <a:gd name="connsiteY77" fmla="*/ 6041240 h 6479038"/>
              <a:gd name="connsiteX78" fmla="*/ 3104625 w 4211093"/>
              <a:gd name="connsiteY78" fmla="*/ 6048872 h 6479038"/>
              <a:gd name="connsiteX79" fmla="*/ 3056297 w 4211093"/>
              <a:gd name="connsiteY79" fmla="*/ 6094663 h 6479038"/>
              <a:gd name="connsiteX80" fmla="*/ 3043580 w 4211093"/>
              <a:gd name="connsiteY80" fmla="*/ 6138273 h 6479038"/>
              <a:gd name="connsiteX81" fmla="*/ 3041036 w 4211093"/>
              <a:gd name="connsiteY81" fmla="*/ 6141544 h 6479038"/>
              <a:gd name="connsiteX82" fmla="*/ 3005426 w 4211093"/>
              <a:gd name="connsiteY82" fmla="*/ 6166620 h 6479038"/>
              <a:gd name="connsiteX83" fmla="*/ 2957098 w 4211093"/>
              <a:gd name="connsiteY83" fmla="*/ 6145905 h 6479038"/>
              <a:gd name="connsiteX84" fmla="*/ 2946924 w 4211093"/>
              <a:gd name="connsiteY84" fmla="*/ 6142634 h 6479038"/>
              <a:gd name="connsiteX85" fmla="*/ 2888422 w 4211093"/>
              <a:gd name="connsiteY85" fmla="*/ 6156807 h 6479038"/>
              <a:gd name="connsiteX86" fmla="*/ 2850269 w 4211093"/>
              <a:gd name="connsiteY86" fmla="*/ 6179702 h 6479038"/>
              <a:gd name="connsiteX87" fmla="*/ 2847725 w 4211093"/>
              <a:gd name="connsiteY87" fmla="*/ 6197147 h 6479038"/>
              <a:gd name="connsiteX88" fmla="*/ 2801941 w 4211093"/>
              <a:gd name="connsiteY88" fmla="*/ 6238576 h 6479038"/>
              <a:gd name="connsiteX89" fmla="*/ 2697656 w 4211093"/>
              <a:gd name="connsiteY89" fmla="*/ 6252750 h 6479038"/>
              <a:gd name="connsiteX90" fmla="*/ 2672220 w 4211093"/>
              <a:gd name="connsiteY90" fmla="*/ 6257111 h 6479038"/>
              <a:gd name="connsiteX91" fmla="*/ 2639153 w 4211093"/>
              <a:gd name="connsiteY91" fmla="*/ 6258201 h 6479038"/>
              <a:gd name="connsiteX92" fmla="*/ 2557760 w 4211093"/>
              <a:gd name="connsiteY92" fmla="*/ 6204778 h 6479038"/>
              <a:gd name="connsiteX93" fmla="*/ 2557760 w 4211093"/>
              <a:gd name="connsiteY93" fmla="*/ 6177522 h 6479038"/>
              <a:gd name="connsiteX94" fmla="*/ 2547585 w 4211093"/>
              <a:gd name="connsiteY94" fmla="*/ 6153536 h 6479038"/>
              <a:gd name="connsiteX95" fmla="*/ 2499258 w 4211093"/>
              <a:gd name="connsiteY95" fmla="*/ 6149176 h 6479038"/>
              <a:gd name="connsiteX96" fmla="*/ 2448387 w 4211093"/>
              <a:gd name="connsiteY96" fmla="*/ 6170980 h 6479038"/>
              <a:gd name="connsiteX97" fmla="*/ 2382254 w 4211093"/>
              <a:gd name="connsiteY97" fmla="*/ 6172071 h 6479038"/>
              <a:gd name="connsiteX98" fmla="*/ 2318665 w 4211093"/>
              <a:gd name="connsiteY98" fmla="*/ 6172071 h 6479038"/>
              <a:gd name="connsiteX99" fmla="*/ 2303403 w 4211093"/>
              <a:gd name="connsiteY99" fmla="*/ 6107746 h 6479038"/>
              <a:gd name="connsiteX100" fmla="*/ 2321209 w 4211093"/>
              <a:gd name="connsiteY100" fmla="*/ 6051053 h 6479038"/>
              <a:gd name="connsiteX101" fmla="*/ 2298316 w 4211093"/>
              <a:gd name="connsiteY101" fmla="*/ 5985637 h 6479038"/>
              <a:gd name="connsiteX102" fmla="*/ 2285599 w 4211093"/>
              <a:gd name="connsiteY102" fmla="*/ 5924583 h 6479038"/>
              <a:gd name="connsiteX103" fmla="*/ 2283055 w 4211093"/>
              <a:gd name="connsiteY103" fmla="*/ 5909320 h 6479038"/>
              <a:gd name="connsiteX104" fmla="*/ 2280512 w 4211093"/>
              <a:gd name="connsiteY104" fmla="*/ 5897327 h 6479038"/>
              <a:gd name="connsiteX105" fmla="*/ 2285599 w 4211093"/>
              <a:gd name="connsiteY105" fmla="*/ 5837362 h 6479038"/>
              <a:gd name="connsiteX106" fmla="*/ 2288142 w 4211093"/>
              <a:gd name="connsiteY106" fmla="*/ 5790481 h 6479038"/>
              <a:gd name="connsiteX107" fmla="*/ 2298316 w 4211093"/>
              <a:gd name="connsiteY107" fmla="*/ 5744691 h 6479038"/>
              <a:gd name="connsiteX108" fmla="*/ 2286007 w 4211093"/>
              <a:gd name="connsiteY108" fmla="*/ 5732154 h 6479038"/>
              <a:gd name="connsiteX109" fmla="*/ 2272759 w 4211093"/>
              <a:gd name="connsiteY109" fmla="*/ 5747938 h 6479038"/>
              <a:gd name="connsiteX110" fmla="*/ 2222035 w 4211093"/>
              <a:gd name="connsiteY110" fmla="*/ 5859016 h 6479038"/>
              <a:gd name="connsiteX111" fmla="*/ 2174501 w 4211093"/>
              <a:gd name="connsiteY111" fmla="*/ 6065714 h 6479038"/>
              <a:gd name="connsiteX112" fmla="*/ 2166372 w 4211093"/>
              <a:gd name="connsiteY112" fmla="*/ 6080976 h 6479038"/>
              <a:gd name="connsiteX113" fmla="*/ 2057786 w 4211093"/>
              <a:gd name="connsiteY113" fmla="*/ 6195535 h 6479038"/>
              <a:gd name="connsiteX114" fmla="*/ 1924250 w 4211093"/>
              <a:gd name="connsiteY114" fmla="*/ 6089111 h 6479038"/>
              <a:gd name="connsiteX115" fmla="*/ 1895863 w 4211093"/>
              <a:gd name="connsiteY115" fmla="*/ 6071922 h 6479038"/>
              <a:gd name="connsiteX116" fmla="*/ 1820934 w 4211093"/>
              <a:gd name="connsiteY116" fmla="*/ 6103923 h 6479038"/>
              <a:gd name="connsiteX117" fmla="*/ 1800567 w 4211093"/>
              <a:gd name="connsiteY117" fmla="*/ 6111942 h 6479038"/>
              <a:gd name="connsiteX118" fmla="*/ 1803483 w 4211093"/>
              <a:gd name="connsiteY118" fmla="*/ 6009976 h 6479038"/>
              <a:gd name="connsiteX119" fmla="*/ 1799090 w 4211093"/>
              <a:gd name="connsiteY119" fmla="*/ 5894222 h 6479038"/>
              <a:gd name="connsiteX120" fmla="*/ 1787070 w 4211093"/>
              <a:gd name="connsiteY120" fmla="*/ 5752395 h 6479038"/>
              <a:gd name="connsiteX121" fmla="*/ 1786250 w 4211093"/>
              <a:gd name="connsiteY121" fmla="*/ 5739516 h 6479038"/>
              <a:gd name="connsiteX122" fmla="*/ 1778477 w 4211093"/>
              <a:gd name="connsiteY122" fmla="*/ 5687762 h 6479038"/>
              <a:gd name="connsiteX123" fmla="*/ 1777633 w 4211093"/>
              <a:gd name="connsiteY123" fmla="*/ 5504809 h 6479038"/>
              <a:gd name="connsiteX124" fmla="*/ 1769716 w 4211093"/>
              <a:gd name="connsiteY124" fmla="*/ 5427377 h 6479038"/>
              <a:gd name="connsiteX125" fmla="*/ 1763562 w 4211093"/>
              <a:gd name="connsiteY125" fmla="*/ 5430260 h 6479038"/>
              <a:gd name="connsiteX126" fmla="*/ 1731072 w 4211093"/>
              <a:gd name="connsiteY126" fmla="*/ 5704513 h 6479038"/>
              <a:gd name="connsiteX127" fmla="*/ 1714924 w 4211093"/>
              <a:gd name="connsiteY127" fmla="*/ 5726122 h 6479038"/>
              <a:gd name="connsiteX128" fmla="*/ 1707707 w 4211093"/>
              <a:gd name="connsiteY128" fmla="*/ 5805966 h 6479038"/>
              <a:gd name="connsiteX129" fmla="*/ 1699018 w 4211093"/>
              <a:gd name="connsiteY129" fmla="*/ 5856849 h 6479038"/>
              <a:gd name="connsiteX130" fmla="*/ 1686876 w 4211093"/>
              <a:gd name="connsiteY130" fmla="*/ 6058370 h 6479038"/>
              <a:gd name="connsiteX131" fmla="*/ 1686540 w 4211093"/>
              <a:gd name="connsiteY131" fmla="*/ 6117568 h 6479038"/>
              <a:gd name="connsiteX132" fmla="*/ 1688161 w 4211093"/>
              <a:gd name="connsiteY132" fmla="*/ 6140927 h 6479038"/>
              <a:gd name="connsiteX133" fmla="*/ 1688062 w 4211093"/>
              <a:gd name="connsiteY133" fmla="*/ 6140955 h 6479038"/>
              <a:gd name="connsiteX134" fmla="*/ 1661150 w 4211093"/>
              <a:gd name="connsiteY134" fmla="*/ 6157932 h 6479038"/>
              <a:gd name="connsiteX135" fmla="*/ 1660542 w 4211093"/>
              <a:gd name="connsiteY135" fmla="*/ 6130786 h 6479038"/>
              <a:gd name="connsiteX136" fmla="*/ 1630709 w 4211093"/>
              <a:gd name="connsiteY136" fmla="*/ 6013689 h 6479038"/>
              <a:gd name="connsiteX137" fmla="*/ 1627329 w 4211093"/>
              <a:gd name="connsiteY137" fmla="*/ 6077688 h 6479038"/>
              <a:gd name="connsiteX138" fmla="*/ 1627595 w 4211093"/>
              <a:gd name="connsiteY138" fmla="*/ 6157926 h 6479038"/>
              <a:gd name="connsiteX139" fmla="*/ 1623603 w 4211093"/>
              <a:gd name="connsiteY139" fmla="*/ 6183788 h 6479038"/>
              <a:gd name="connsiteX140" fmla="*/ 1622719 w 4211093"/>
              <a:gd name="connsiteY140" fmla="*/ 6195929 h 6479038"/>
              <a:gd name="connsiteX141" fmla="*/ 1621944 w 4211093"/>
              <a:gd name="connsiteY141" fmla="*/ 6196793 h 6479038"/>
              <a:gd name="connsiteX142" fmla="*/ 1608962 w 4211093"/>
              <a:gd name="connsiteY142" fmla="*/ 6234598 h 6479038"/>
              <a:gd name="connsiteX143" fmla="*/ 1603003 w 4211093"/>
              <a:gd name="connsiteY143" fmla="*/ 6278087 h 6479038"/>
              <a:gd name="connsiteX144" fmla="*/ 1598355 w 4211093"/>
              <a:gd name="connsiteY144" fmla="*/ 6310073 h 6479038"/>
              <a:gd name="connsiteX145" fmla="*/ 1580986 w 4211093"/>
              <a:gd name="connsiteY145" fmla="*/ 6017482 h 6479038"/>
              <a:gd name="connsiteX146" fmla="*/ 1554145 w 4211093"/>
              <a:gd name="connsiteY146" fmla="*/ 5900542 h 6479038"/>
              <a:gd name="connsiteX147" fmla="*/ 1545191 w 4211093"/>
              <a:gd name="connsiteY147" fmla="*/ 5871189 h 6479038"/>
              <a:gd name="connsiteX148" fmla="*/ 1539615 w 4211093"/>
              <a:gd name="connsiteY148" fmla="*/ 5976789 h 6479038"/>
              <a:gd name="connsiteX149" fmla="*/ 1538601 w 4211093"/>
              <a:gd name="connsiteY149" fmla="*/ 5995989 h 6479038"/>
              <a:gd name="connsiteX150" fmla="*/ 1486851 w 4211093"/>
              <a:gd name="connsiteY150" fmla="*/ 6038182 h 6479038"/>
              <a:gd name="connsiteX151" fmla="*/ 1427426 w 4211093"/>
              <a:gd name="connsiteY151" fmla="*/ 5913106 h 6479038"/>
              <a:gd name="connsiteX152" fmla="*/ 1384848 w 4211093"/>
              <a:gd name="connsiteY152" fmla="*/ 5923692 h 6479038"/>
              <a:gd name="connsiteX153" fmla="*/ 1370895 w 4211093"/>
              <a:gd name="connsiteY153" fmla="*/ 6102656 h 6479038"/>
              <a:gd name="connsiteX154" fmla="*/ 1363076 w 4211093"/>
              <a:gd name="connsiteY154" fmla="*/ 6108660 h 6479038"/>
              <a:gd name="connsiteX155" fmla="*/ 1342824 w 4211093"/>
              <a:gd name="connsiteY155" fmla="*/ 6065875 h 6479038"/>
              <a:gd name="connsiteX156" fmla="*/ 1343741 w 4211093"/>
              <a:gd name="connsiteY156" fmla="*/ 6162191 h 6479038"/>
              <a:gd name="connsiteX157" fmla="*/ 1322332 w 4211093"/>
              <a:gd name="connsiteY157" fmla="*/ 6112927 h 6479038"/>
              <a:gd name="connsiteX158" fmla="*/ 1313764 w 4211093"/>
              <a:gd name="connsiteY158" fmla="*/ 6019415 h 6479038"/>
              <a:gd name="connsiteX159" fmla="*/ 1281396 w 4211093"/>
              <a:gd name="connsiteY159" fmla="*/ 5751365 h 6479038"/>
              <a:gd name="connsiteX160" fmla="*/ 1242319 w 4211093"/>
              <a:gd name="connsiteY160" fmla="*/ 5553557 h 6479038"/>
              <a:gd name="connsiteX161" fmla="*/ 1184486 w 4211093"/>
              <a:gd name="connsiteY161" fmla="*/ 5511996 h 6479038"/>
              <a:gd name="connsiteX162" fmla="*/ 1183280 w 4211093"/>
              <a:gd name="connsiteY162" fmla="*/ 5563275 h 6479038"/>
              <a:gd name="connsiteX163" fmla="*/ 1175217 w 4211093"/>
              <a:gd name="connsiteY163" fmla="*/ 5659117 h 6479038"/>
              <a:gd name="connsiteX164" fmla="*/ 1172200 w 4211093"/>
              <a:gd name="connsiteY164" fmla="*/ 5687838 h 6479038"/>
              <a:gd name="connsiteX165" fmla="*/ 1145769 w 4211093"/>
              <a:gd name="connsiteY165" fmla="*/ 5676816 h 6479038"/>
              <a:gd name="connsiteX166" fmla="*/ 1123901 w 4211093"/>
              <a:gd name="connsiteY166" fmla="*/ 5778347 h 6479038"/>
              <a:gd name="connsiteX167" fmla="*/ 1115694 w 4211093"/>
              <a:gd name="connsiteY167" fmla="*/ 5848510 h 6479038"/>
              <a:gd name="connsiteX168" fmla="*/ 1109153 w 4211093"/>
              <a:gd name="connsiteY168" fmla="*/ 5915553 h 6479038"/>
              <a:gd name="connsiteX169" fmla="*/ 1104445 w 4211093"/>
              <a:gd name="connsiteY169" fmla="*/ 5976274 h 6479038"/>
              <a:gd name="connsiteX170" fmla="*/ 1089408 w 4211093"/>
              <a:gd name="connsiteY170" fmla="*/ 6062120 h 6479038"/>
              <a:gd name="connsiteX171" fmla="*/ 1089794 w 4211093"/>
              <a:gd name="connsiteY171" fmla="*/ 6196916 h 6479038"/>
              <a:gd name="connsiteX172" fmla="*/ 1071297 w 4211093"/>
              <a:gd name="connsiteY172" fmla="*/ 6222801 h 6479038"/>
              <a:gd name="connsiteX173" fmla="*/ 1069059 w 4211093"/>
              <a:gd name="connsiteY173" fmla="*/ 6204762 h 6479038"/>
              <a:gd name="connsiteX174" fmla="*/ 1065855 w 4211093"/>
              <a:gd name="connsiteY174" fmla="*/ 6133996 h 6479038"/>
              <a:gd name="connsiteX175" fmla="*/ 1065034 w 4211093"/>
              <a:gd name="connsiteY175" fmla="*/ 6121117 h 6479038"/>
              <a:gd name="connsiteX176" fmla="*/ 1057263 w 4211093"/>
              <a:gd name="connsiteY176" fmla="*/ 6069363 h 6479038"/>
              <a:gd name="connsiteX177" fmla="*/ 1056418 w 4211093"/>
              <a:gd name="connsiteY177" fmla="*/ 5886410 h 6479038"/>
              <a:gd name="connsiteX178" fmla="*/ 1048501 w 4211093"/>
              <a:gd name="connsiteY178" fmla="*/ 5808978 h 6479038"/>
              <a:gd name="connsiteX179" fmla="*/ 1042346 w 4211093"/>
              <a:gd name="connsiteY179" fmla="*/ 5811862 h 6479038"/>
              <a:gd name="connsiteX180" fmla="*/ 1009857 w 4211093"/>
              <a:gd name="connsiteY180" fmla="*/ 6086114 h 6479038"/>
              <a:gd name="connsiteX181" fmla="*/ 993709 w 4211093"/>
              <a:gd name="connsiteY181" fmla="*/ 6107724 h 6479038"/>
              <a:gd name="connsiteX182" fmla="*/ 986492 w 4211093"/>
              <a:gd name="connsiteY182" fmla="*/ 6187567 h 6479038"/>
              <a:gd name="connsiteX183" fmla="*/ 977803 w 4211093"/>
              <a:gd name="connsiteY183" fmla="*/ 6238451 h 6479038"/>
              <a:gd name="connsiteX184" fmla="*/ 965661 w 4211093"/>
              <a:gd name="connsiteY184" fmla="*/ 6439972 h 6479038"/>
              <a:gd name="connsiteX185" fmla="*/ 965439 w 4211093"/>
              <a:gd name="connsiteY185" fmla="*/ 6479038 h 6479038"/>
              <a:gd name="connsiteX186" fmla="*/ 964260 w 4211093"/>
              <a:gd name="connsiteY186" fmla="*/ 6472363 h 6479038"/>
              <a:gd name="connsiteX187" fmla="*/ 866967 w 4211093"/>
              <a:gd name="connsiteY187" fmla="*/ 6355757 h 6479038"/>
              <a:gd name="connsiteX188" fmla="*/ 856146 w 4211093"/>
              <a:gd name="connsiteY188" fmla="*/ 6350593 h 6479038"/>
              <a:gd name="connsiteX189" fmla="*/ 854714 w 4211093"/>
              <a:gd name="connsiteY189" fmla="*/ 6331429 h 6479038"/>
              <a:gd name="connsiteX190" fmla="*/ 832930 w 4211093"/>
              <a:gd name="connsiteY190" fmla="*/ 6282143 h 6479038"/>
              <a:gd name="connsiteX191" fmla="*/ 823976 w 4211093"/>
              <a:gd name="connsiteY191" fmla="*/ 6252790 h 6479038"/>
              <a:gd name="connsiteX192" fmla="*/ 819725 w 4211093"/>
              <a:gd name="connsiteY192" fmla="*/ 6333287 h 6479038"/>
              <a:gd name="connsiteX193" fmla="*/ 762717 w 4211093"/>
              <a:gd name="connsiteY193" fmla="*/ 6310208 h 6479038"/>
              <a:gd name="connsiteX194" fmla="*/ 769602 w 4211093"/>
              <a:gd name="connsiteY194" fmla="*/ 6179818 h 6479038"/>
              <a:gd name="connsiteX195" fmla="*/ 746444 w 4211093"/>
              <a:gd name="connsiteY195" fmla="*/ 6063531 h 6479038"/>
              <a:gd name="connsiteX196" fmla="*/ 608779 w 4211093"/>
              <a:gd name="connsiteY196" fmla="*/ 6035341 h 6479038"/>
              <a:gd name="connsiteX197" fmla="*/ 551044 w 4211093"/>
              <a:gd name="connsiteY197" fmla="*/ 6076435 h 6479038"/>
              <a:gd name="connsiteX198" fmla="*/ 543638 w 4211093"/>
              <a:gd name="connsiteY198" fmla="*/ 6030611 h 6479038"/>
              <a:gd name="connsiteX199" fmla="*/ 521104 w 4211093"/>
              <a:gd name="connsiteY199" fmla="*/ 5935158 h 6479038"/>
              <a:gd name="connsiteX200" fmla="*/ 463271 w 4211093"/>
              <a:gd name="connsiteY200" fmla="*/ 5893598 h 6479038"/>
              <a:gd name="connsiteX201" fmla="*/ 462063 w 4211093"/>
              <a:gd name="connsiteY201" fmla="*/ 5944876 h 6479038"/>
              <a:gd name="connsiteX202" fmla="*/ 454001 w 4211093"/>
              <a:gd name="connsiteY202" fmla="*/ 6040719 h 6479038"/>
              <a:gd name="connsiteX203" fmla="*/ 450985 w 4211093"/>
              <a:gd name="connsiteY203" fmla="*/ 6069439 h 6479038"/>
              <a:gd name="connsiteX204" fmla="*/ 424554 w 4211093"/>
              <a:gd name="connsiteY204" fmla="*/ 6058417 h 6479038"/>
              <a:gd name="connsiteX205" fmla="*/ 405455 w 4211093"/>
              <a:gd name="connsiteY205" fmla="*/ 6103939 h 6479038"/>
              <a:gd name="connsiteX206" fmla="*/ 403691 w 4211093"/>
              <a:gd name="connsiteY206" fmla="*/ 6139628 h 6479038"/>
              <a:gd name="connsiteX207" fmla="*/ 364027 w 4211093"/>
              <a:gd name="connsiteY207" fmla="*/ 6145327 h 6479038"/>
              <a:gd name="connsiteX208" fmla="*/ 267031 w 4211093"/>
              <a:gd name="connsiteY208" fmla="*/ 6127128 h 6479038"/>
              <a:gd name="connsiteX209" fmla="*/ 84441 w 4211093"/>
              <a:gd name="connsiteY209" fmla="*/ 6117487 h 6479038"/>
              <a:gd name="connsiteX210" fmla="*/ 56867 w 4211093"/>
              <a:gd name="connsiteY210" fmla="*/ 5807450 h 6479038"/>
              <a:gd name="connsiteX211" fmla="*/ 122314 w 4211093"/>
              <a:gd name="connsiteY211" fmla="*/ 5538937 h 6479038"/>
              <a:gd name="connsiteX212" fmla="*/ 73106 w 4211093"/>
              <a:gd name="connsiteY212" fmla="*/ 5222527 h 6479038"/>
              <a:gd name="connsiteX213" fmla="*/ 52010 w 4211093"/>
              <a:gd name="connsiteY213" fmla="*/ 4928521 h 6479038"/>
              <a:gd name="connsiteX214" fmla="*/ 48562 w 4211093"/>
              <a:gd name="connsiteY214" fmla="*/ 4855117 h 6479038"/>
              <a:gd name="connsiteX215" fmla="*/ 44289 w 4211093"/>
              <a:gd name="connsiteY215" fmla="*/ 4797360 h 6479038"/>
              <a:gd name="connsiteX216" fmla="*/ 74042 w 4211093"/>
              <a:gd name="connsiteY216" fmla="*/ 4511270 h 6479038"/>
              <a:gd name="connsiteX217" fmla="*/ 93189 w 4211093"/>
              <a:gd name="connsiteY217" fmla="*/ 4287383 h 6479038"/>
              <a:gd name="connsiteX218" fmla="*/ 133970 w 4211093"/>
              <a:gd name="connsiteY218" fmla="*/ 4069869 h 6479038"/>
              <a:gd name="connsiteX219" fmla="*/ 142915 w 4211093"/>
              <a:gd name="connsiteY219" fmla="*/ 3761761 h 6479038"/>
              <a:gd name="connsiteX220" fmla="*/ 162612 w 4211093"/>
              <a:gd name="connsiteY220" fmla="*/ 3527441 h 6479038"/>
              <a:gd name="connsiteX221" fmla="*/ 171975 w 4211093"/>
              <a:gd name="connsiteY221" fmla="*/ 3350109 h 6479038"/>
              <a:gd name="connsiteX222" fmla="*/ 174994 w 4211093"/>
              <a:gd name="connsiteY222" fmla="*/ 3015538 h 6479038"/>
              <a:gd name="connsiteX223" fmla="*/ 122063 w 4211093"/>
              <a:gd name="connsiteY223" fmla="*/ 2630939 h 6479038"/>
              <a:gd name="connsiteX224" fmla="*/ 53136 w 4211093"/>
              <a:gd name="connsiteY224" fmla="*/ 1994447 h 6479038"/>
              <a:gd name="connsiteX225" fmla="*/ 3929 w 4211093"/>
              <a:gd name="connsiteY225" fmla="*/ 1678037 h 6479038"/>
              <a:gd name="connsiteX226" fmla="*/ 7509 w 4211093"/>
              <a:gd name="connsiteY226" fmla="*/ 1610234 h 6479038"/>
              <a:gd name="connsiteX227" fmla="*/ 330552 w 4211093"/>
              <a:gd name="connsiteY227" fmla="*/ 2427510 h 6479038"/>
              <a:gd name="connsiteX228" fmla="*/ 359765 w 4211093"/>
              <a:gd name="connsiteY228" fmla="*/ 2429053 h 6479038"/>
              <a:gd name="connsiteX229" fmla="*/ 362244 w 4211093"/>
              <a:gd name="connsiteY229" fmla="*/ 2382110 h 6479038"/>
              <a:gd name="connsiteX230" fmla="*/ 250608 w 4211093"/>
              <a:gd name="connsiteY230" fmla="*/ 1999643 h 6479038"/>
              <a:gd name="connsiteX231" fmla="*/ 246742 w 4211093"/>
              <a:gd name="connsiteY231" fmla="*/ 1795462 h 6479038"/>
              <a:gd name="connsiteX232" fmla="*/ 237642 w 4211093"/>
              <a:gd name="connsiteY232" fmla="*/ 1690378 h 6479038"/>
              <a:gd name="connsiteX233" fmla="*/ 174523 w 4211093"/>
              <a:gd name="connsiteY233" fmla="*/ 1498758 h 6479038"/>
              <a:gd name="connsiteX234" fmla="*/ 310657 w 4211093"/>
              <a:gd name="connsiteY234" fmla="*/ 1139833 h 6479038"/>
              <a:gd name="connsiteX235" fmla="*/ 676002 w 4211093"/>
              <a:gd name="connsiteY235" fmla="*/ 1849509 h 6479038"/>
              <a:gd name="connsiteX236" fmla="*/ 642501 w 4211093"/>
              <a:gd name="connsiteY236" fmla="*/ 1513008 h 6479038"/>
              <a:gd name="connsiteX237" fmla="*/ 587642 w 4211093"/>
              <a:gd name="connsiteY237" fmla="*/ 1164919 h 6479038"/>
              <a:gd name="connsiteX238" fmla="*/ 700226 w 4211093"/>
              <a:gd name="connsiteY238" fmla="*/ 1113331 h 6479038"/>
              <a:gd name="connsiteX239" fmla="*/ 675274 w 4211093"/>
              <a:gd name="connsiteY239" fmla="*/ 892346 h 6479038"/>
              <a:gd name="connsiteX240" fmla="*/ 733837 w 4211093"/>
              <a:gd name="connsiteY240" fmla="*/ 754224 h 6479038"/>
              <a:gd name="connsiteX241" fmla="*/ 746372 w 4211093"/>
              <a:gd name="connsiteY241" fmla="*/ 655513 h 6479038"/>
              <a:gd name="connsiteX242" fmla="*/ 766763 w 4211093"/>
              <a:gd name="connsiteY242" fmla="*/ 546755 h 6479038"/>
              <a:gd name="connsiteX243" fmla="*/ 794733 w 4211093"/>
              <a:gd name="connsiteY243" fmla="*/ 433168 h 6479038"/>
              <a:gd name="connsiteX244" fmla="*/ 883885 w 4211093"/>
              <a:gd name="connsiteY244" fmla="*/ 270509 h 6479038"/>
              <a:gd name="connsiteX245" fmla="*/ 1014523 w 4211093"/>
              <a:gd name="connsiteY245" fmla="*/ 293097 h 6479038"/>
              <a:gd name="connsiteX246" fmla="*/ 1024305 w 4211093"/>
              <a:gd name="connsiteY246" fmla="*/ 246542 h 6479038"/>
              <a:gd name="connsiteX247" fmla="*/ 1047175 w 4211093"/>
              <a:gd name="connsiteY247" fmla="*/ 90844 h 6479038"/>
              <a:gd name="connsiteX248" fmla="*/ 1044277 w 4211093"/>
              <a:gd name="connsiteY248" fmla="*/ 7009 h 6479038"/>
              <a:gd name="connsiteX249" fmla="*/ 1130588 w 4211093"/>
              <a:gd name="connsiteY249" fmla="*/ 43 h 647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4211093" h="6479038">
                <a:moveTo>
                  <a:pt x="1130588" y="43"/>
                </a:moveTo>
                <a:cubicBezTo>
                  <a:pt x="1213948" y="1258"/>
                  <a:pt x="1286710" y="27654"/>
                  <a:pt x="1333116" y="85022"/>
                </a:cubicBezTo>
                <a:cubicBezTo>
                  <a:pt x="1415252" y="193962"/>
                  <a:pt x="1512545" y="293244"/>
                  <a:pt x="1557335" y="415903"/>
                </a:cubicBezTo>
                <a:cubicBezTo>
                  <a:pt x="1615357" y="565413"/>
                  <a:pt x="1695563" y="710862"/>
                  <a:pt x="1760889" y="860757"/>
                </a:cubicBezTo>
                <a:cubicBezTo>
                  <a:pt x="1787624" y="909241"/>
                  <a:pt x="1806780" y="962554"/>
                  <a:pt x="1818634" y="1015482"/>
                </a:cubicBezTo>
                <a:cubicBezTo>
                  <a:pt x="1831037" y="1057979"/>
                  <a:pt x="1859150" y="1080384"/>
                  <a:pt x="1931360" y="1099887"/>
                </a:cubicBezTo>
                <a:cubicBezTo>
                  <a:pt x="1927087" y="1042129"/>
                  <a:pt x="1914959" y="994417"/>
                  <a:pt x="1910409" y="941875"/>
                </a:cubicBezTo>
                <a:cubicBezTo>
                  <a:pt x="1952853" y="970267"/>
                  <a:pt x="1988268" y="993058"/>
                  <a:pt x="2016381" y="1015464"/>
                </a:cubicBezTo>
                <a:cubicBezTo>
                  <a:pt x="2030987" y="1016235"/>
                  <a:pt x="2038567" y="1011404"/>
                  <a:pt x="2053450" y="1006961"/>
                </a:cubicBezTo>
                <a:cubicBezTo>
                  <a:pt x="2065712" y="913464"/>
                  <a:pt x="2077973" y="819967"/>
                  <a:pt x="2090784" y="716040"/>
                </a:cubicBezTo>
                <a:cubicBezTo>
                  <a:pt x="2171674" y="709852"/>
                  <a:pt x="2244986" y="708493"/>
                  <a:pt x="2296386" y="705977"/>
                </a:cubicBezTo>
                <a:cubicBezTo>
                  <a:pt x="2409386" y="785165"/>
                  <a:pt x="2508057" y="858368"/>
                  <a:pt x="2607279" y="921139"/>
                </a:cubicBezTo>
                <a:cubicBezTo>
                  <a:pt x="2706499" y="983912"/>
                  <a:pt x="2825285" y="953572"/>
                  <a:pt x="2852152" y="860847"/>
                </a:cubicBezTo>
                <a:cubicBezTo>
                  <a:pt x="2852703" y="850416"/>
                  <a:pt x="2853254" y="839986"/>
                  <a:pt x="2853805" y="829553"/>
                </a:cubicBezTo>
                <a:cubicBezTo>
                  <a:pt x="2856559" y="777397"/>
                  <a:pt x="2859588" y="720025"/>
                  <a:pt x="2862893" y="657437"/>
                </a:cubicBezTo>
                <a:cubicBezTo>
                  <a:pt x="2883702" y="679457"/>
                  <a:pt x="2897207" y="701091"/>
                  <a:pt x="2911539" y="707077"/>
                </a:cubicBezTo>
                <a:cubicBezTo>
                  <a:pt x="3034048" y="744928"/>
                  <a:pt x="3044248" y="829150"/>
                  <a:pt x="3062304" y="903326"/>
                </a:cubicBezTo>
                <a:cubicBezTo>
                  <a:pt x="3130526" y="1137056"/>
                  <a:pt x="3191168" y="1375617"/>
                  <a:pt x="3259391" y="1609348"/>
                </a:cubicBezTo>
                <a:cubicBezTo>
                  <a:pt x="3265593" y="1630595"/>
                  <a:pt x="3272069" y="1646629"/>
                  <a:pt x="3292879" y="1668647"/>
                </a:cubicBezTo>
                <a:cubicBezTo>
                  <a:pt x="3334078" y="1581910"/>
                  <a:pt x="3338760" y="1493244"/>
                  <a:pt x="3328560" y="1409022"/>
                </a:cubicBezTo>
                <a:cubicBezTo>
                  <a:pt x="3324561" y="1346049"/>
                  <a:pt x="3364934" y="1274958"/>
                  <a:pt x="3294928" y="1213729"/>
                </a:cubicBezTo>
                <a:cubicBezTo>
                  <a:pt x="3280872" y="1202527"/>
                  <a:pt x="3312014" y="1167560"/>
                  <a:pt x="3313391" y="1141482"/>
                </a:cubicBezTo>
                <a:cubicBezTo>
                  <a:pt x="3315595" y="1099756"/>
                  <a:pt x="3303466" y="1052044"/>
                  <a:pt x="3298366" y="1009934"/>
                </a:cubicBezTo>
                <a:cubicBezTo>
                  <a:pt x="3292715" y="978254"/>
                  <a:pt x="3294642" y="941745"/>
                  <a:pt x="3303874" y="905620"/>
                </a:cubicBezTo>
                <a:cubicBezTo>
                  <a:pt x="3411223" y="953131"/>
                  <a:pt x="3451466" y="1023248"/>
                  <a:pt x="3469245" y="1102639"/>
                </a:cubicBezTo>
                <a:cubicBezTo>
                  <a:pt x="3509629" y="1308749"/>
                  <a:pt x="3542710" y="1514473"/>
                  <a:pt x="3575516" y="1725413"/>
                </a:cubicBezTo>
                <a:cubicBezTo>
                  <a:pt x="3574966" y="1735844"/>
                  <a:pt x="3581719" y="1746662"/>
                  <a:pt x="3610381" y="1758635"/>
                </a:cubicBezTo>
                <a:cubicBezTo>
                  <a:pt x="3619613" y="1722512"/>
                  <a:pt x="3628844" y="1686387"/>
                  <a:pt x="3630497" y="1655094"/>
                </a:cubicBezTo>
                <a:cubicBezTo>
                  <a:pt x="3635454" y="1561212"/>
                  <a:pt x="3618501" y="1466173"/>
                  <a:pt x="3645093" y="1378665"/>
                </a:cubicBezTo>
                <a:cubicBezTo>
                  <a:pt x="3681468" y="1244600"/>
                  <a:pt x="3570944" y="1118470"/>
                  <a:pt x="3585132" y="988464"/>
                </a:cubicBezTo>
                <a:cubicBezTo>
                  <a:pt x="3605525" y="879708"/>
                  <a:pt x="3596699" y="769407"/>
                  <a:pt x="3609788" y="660265"/>
                </a:cubicBezTo>
                <a:cubicBezTo>
                  <a:pt x="3611165" y="634187"/>
                  <a:pt x="3641756" y="609651"/>
                  <a:pt x="3643409" y="578357"/>
                </a:cubicBezTo>
                <a:cubicBezTo>
                  <a:pt x="3652640" y="542233"/>
                  <a:pt x="3654843" y="500507"/>
                  <a:pt x="3664901" y="448737"/>
                </a:cubicBezTo>
                <a:cubicBezTo>
                  <a:pt x="3680058" y="439077"/>
                  <a:pt x="3717402" y="425358"/>
                  <a:pt x="3739864" y="416083"/>
                </a:cubicBezTo>
                <a:lnTo>
                  <a:pt x="3805020" y="156275"/>
                </a:lnTo>
                <a:lnTo>
                  <a:pt x="3792394" y="264984"/>
                </a:lnTo>
                <a:cubicBezTo>
                  <a:pt x="3782860" y="331868"/>
                  <a:pt x="3779481" y="395869"/>
                  <a:pt x="3791404" y="454259"/>
                </a:cubicBezTo>
                <a:cubicBezTo>
                  <a:pt x="3804873" y="454970"/>
                  <a:pt x="3818510" y="452481"/>
                  <a:pt x="3828817" y="456234"/>
                </a:cubicBezTo>
                <a:cubicBezTo>
                  <a:pt x="3841948" y="463345"/>
                  <a:pt x="3854909" y="473656"/>
                  <a:pt x="3867895" y="455089"/>
                </a:cubicBezTo>
                <a:cubicBezTo>
                  <a:pt x="3879215" y="439642"/>
                  <a:pt x="3889377" y="417716"/>
                  <a:pt x="3901205" y="392669"/>
                </a:cubicBezTo>
                <a:cubicBezTo>
                  <a:pt x="3910014" y="396342"/>
                  <a:pt x="3920152" y="403297"/>
                  <a:pt x="3928962" y="406971"/>
                </a:cubicBezTo>
                <a:cubicBezTo>
                  <a:pt x="3930603" y="432729"/>
                  <a:pt x="3930918" y="455208"/>
                  <a:pt x="3931231" y="477686"/>
                </a:cubicBezTo>
                <a:cubicBezTo>
                  <a:pt x="3931376" y="503366"/>
                  <a:pt x="3928527" y="528887"/>
                  <a:pt x="3927006" y="557687"/>
                </a:cubicBezTo>
                <a:cubicBezTo>
                  <a:pt x="3961064" y="594783"/>
                  <a:pt x="3966205" y="611100"/>
                  <a:pt x="3966615" y="717016"/>
                </a:cubicBezTo>
                <a:cubicBezTo>
                  <a:pt x="3972601" y="717332"/>
                  <a:pt x="3980083" y="717727"/>
                  <a:pt x="3986239" y="714843"/>
                </a:cubicBezTo>
                <a:cubicBezTo>
                  <a:pt x="3992394" y="711959"/>
                  <a:pt x="3998886" y="702675"/>
                  <a:pt x="4001880" y="702833"/>
                </a:cubicBezTo>
                <a:cubicBezTo>
                  <a:pt x="4026645" y="716976"/>
                  <a:pt x="4044795" y="685846"/>
                  <a:pt x="4065433" y="664473"/>
                </a:cubicBezTo>
                <a:lnTo>
                  <a:pt x="4067573" y="661356"/>
                </a:lnTo>
                <a:lnTo>
                  <a:pt x="4103676" y="738645"/>
                </a:lnTo>
                <a:cubicBezTo>
                  <a:pt x="4129863" y="797560"/>
                  <a:pt x="4148193" y="866521"/>
                  <a:pt x="4144889" y="929107"/>
                </a:cubicBezTo>
                <a:cubicBezTo>
                  <a:pt x="4130567" y="1200323"/>
                  <a:pt x="4167647" y="1469019"/>
                  <a:pt x="4182814" y="1736560"/>
                </a:cubicBezTo>
                <a:cubicBezTo>
                  <a:pt x="4199636" y="1972807"/>
                  <a:pt x="4209153" y="2208667"/>
                  <a:pt x="4211093" y="2449359"/>
                </a:cubicBezTo>
                <a:cubicBezTo>
                  <a:pt x="4209727" y="2752637"/>
                  <a:pt x="4208361" y="3055915"/>
                  <a:pt x="4192112" y="3363639"/>
                </a:cubicBezTo>
                <a:cubicBezTo>
                  <a:pt x="4179443" y="3603559"/>
                  <a:pt x="4152168" y="3842708"/>
                  <a:pt x="4117589" y="4081469"/>
                </a:cubicBezTo>
                <a:cubicBezTo>
                  <a:pt x="4104775" y="4185396"/>
                  <a:pt x="4063025" y="4282567"/>
                  <a:pt x="4043185" y="4380893"/>
                </a:cubicBezTo>
                <a:cubicBezTo>
                  <a:pt x="4023621" y="4474004"/>
                  <a:pt x="4018939" y="4562668"/>
                  <a:pt x="4006678" y="4656165"/>
                </a:cubicBezTo>
                <a:cubicBezTo>
                  <a:pt x="3993867" y="4760092"/>
                  <a:pt x="3951841" y="4862476"/>
                  <a:pt x="3887903" y="4963704"/>
                </a:cubicBezTo>
                <a:cubicBezTo>
                  <a:pt x="3823691" y="5070148"/>
                  <a:pt x="3795446" y="5188951"/>
                  <a:pt x="3745567" y="5301380"/>
                </a:cubicBezTo>
                <a:cubicBezTo>
                  <a:pt x="3732821" y="5334703"/>
                  <a:pt x="3720144" y="5366723"/>
                  <a:pt x="3706417" y="5401302"/>
                </a:cubicBezTo>
                <a:lnTo>
                  <a:pt x="3690435" y="5441836"/>
                </a:lnTo>
                <a:lnTo>
                  <a:pt x="3691552" y="5457000"/>
                </a:lnTo>
                <a:cubicBezTo>
                  <a:pt x="3693459" y="5488753"/>
                  <a:pt x="3694731" y="5520643"/>
                  <a:pt x="3694731" y="5552806"/>
                </a:cubicBezTo>
                <a:cubicBezTo>
                  <a:pt x="3694731" y="5602957"/>
                  <a:pt x="3689644" y="5653109"/>
                  <a:pt x="3682013" y="5703261"/>
                </a:cubicBezTo>
                <a:cubicBezTo>
                  <a:pt x="3679469" y="5725066"/>
                  <a:pt x="3666752" y="5745781"/>
                  <a:pt x="3661664" y="5766496"/>
                </a:cubicBezTo>
                <a:cubicBezTo>
                  <a:pt x="3656577" y="5786120"/>
                  <a:pt x="3656577" y="5804655"/>
                  <a:pt x="3654034" y="5824279"/>
                </a:cubicBezTo>
                <a:cubicBezTo>
                  <a:pt x="3651490" y="5846084"/>
                  <a:pt x="3638773" y="5867890"/>
                  <a:pt x="3618424" y="5889695"/>
                </a:cubicBezTo>
                <a:cubicBezTo>
                  <a:pt x="3598076" y="5912590"/>
                  <a:pt x="3590445" y="5937666"/>
                  <a:pt x="3575184" y="5961652"/>
                </a:cubicBezTo>
                <a:cubicBezTo>
                  <a:pt x="3567553" y="5975825"/>
                  <a:pt x="3559922" y="5988908"/>
                  <a:pt x="3549748" y="6007442"/>
                </a:cubicBezTo>
                <a:cubicBezTo>
                  <a:pt x="3542117" y="6000901"/>
                  <a:pt x="3537030" y="5996540"/>
                  <a:pt x="3531943" y="5991088"/>
                </a:cubicBezTo>
                <a:cubicBezTo>
                  <a:pt x="3506508" y="5992179"/>
                  <a:pt x="3481072" y="5993269"/>
                  <a:pt x="3455636" y="5995449"/>
                </a:cubicBezTo>
                <a:cubicBezTo>
                  <a:pt x="3455636" y="5988908"/>
                  <a:pt x="3455636" y="5981276"/>
                  <a:pt x="3455636" y="5974735"/>
                </a:cubicBezTo>
                <a:cubicBezTo>
                  <a:pt x="3455636" y="5968193"/>
                  <a:pt x="3453093" y="5961651"/>
                  <a:pt x="3432744" y="5961651"/>
                </a:cubicBezTo>
                <a:cubicBezTo>
                  <a:pt x="3412396" y="5961651"/>
                  <a:pt x="3404765" y="5968193"/>
                  <a:pt x="3402222" y="5975825"/>
                </a:cubicBezTo>
                <a:cubicBezTo>
                  <a:pt x="3402222" y="5988908"/>
                  <a:pt x="3399678" y="6003081"/>
                  <a:pt x="3397135" y="6020525"/>
                </a:cubicBezTo>
                <a:cubicBezTo>
                  <a:pt x="3384417" y="6013984"/>
                  <a:pt x="3376786" y="6011803"/>
                  <a:pt x="3369155" y="6006352"/>
                </a:cubicBezTo>
                <a:cubicBezTo>
                  <a:pt x="3358981" y="6009623"/>
                  <a:pt x="3348807" y="6012894"/>
                  <a:pt x="3341176" y="6016164"/>
                </a:cubicBezTo>
                <a:cubicBezTo>
                  <a:pt x="3318284" y="6030337"/>
                  <a:pt x="3297935" y="6036879"/>
                  <a:pt x="3267413" y="6030337"/>
                </a:cubicBezTo>
                <a:cubicBezTo>
                  <a:pt x="3224172" y="6021616"/>
                  <a:pt x="3196193" y="6031428"/>
                  <a:pt x="3168214" y="6041240"/>
                </a:cubicBezTo>
                <a:cubicBezTo>
                  <a:pt x="3147866" y="6048872"/>
                  <a:pt x="3130060" y="6054323"/>
                  <a:pt x="3104625" y="6048872"/>
                </a:cubicBezTo>
                <a:cubicBezTo>
                  <a:pt x="3076646" y="6063045"/>
                  <a:pt x="3061385" y="6078309"/>
                  <a:pt x="3056297" y="6094663"/>
                </a:cubicBezTo>
                <a:cubicBezTo>
                  <a:pt x="3053754" y="6108836"/>
                  <a:pt x="3048667" y="6123009"/>
                  <a:pt x="3043580" y="6138273"/>
                </a:cubicBezTo>
                <a:cubicBezTo>
                  <a:pt x="3041036" y="6139363"/>
                  <a:pt x="3041036" y="6140453"/>
                  <a:pt x="3041036" y="6141544"/>
                </a:cubicBezTo>
                <a:cubicBezTo>
                  <a:pt x="3033406" y="6151356"/>
                  <a:pt x="3033405" y="6165529"/>
                  <a:pt x="3005426" y="6166620"/>
                </a:cubicBezTo>
                <a:cubicBezTo>
                  <a:pt x="2977447" y="6167710"/>
                  <a:pt x="2964729" y="6155717"/>
                  <a:pt x="2957098" y="6145905"/>
                </a:cubicBezTo>
                <a:cubicBezTo>
                  <a:pt x="2954555" y="6144814"/>
                  <a:pt x="2952011" y="6143724"/>
                  <a:pt x="2946924" y="6142634"/>
                </a:cubicBezTo>
                <a:cubicBezTo>
                  <a:pt x="2929119" y="6145905"/>
                  <a:pt x="2916402" y="6154627"/>
                  <a:pt x="2888422" y="6156807"/>
                </a:cubicBezTo>
                <a:cubicBezTo>
                  <a:pt x="2873161" y="6157898"/>
                  <a:pt x="2850269" y="6168800"/>
                  <a:pt x="2850269" y="6179702"/>
                </a:cubicBezTo>
                <a:cubicBezTo>
                  <a:pt x="2850269" y="6186244"/>
                  <a:pt x="2847725" y="6191695"/>
                  <a:pt x="2847725" y="6197147"/>
                </a:cubicBezTo>
                <a:cubicBezTo>
                  <a:pt x="2845182" y="6213501"/>
                  <a:pt x="2842638" y="6229854"/>
                  <a:pt x="2801941" y="6238576"/>
                </a:cubicBezTo>
                <a:cubicBezTo>
                  <a:pt x="2768875" y="6246208"/>
                  <a:pt x="2740896" y="6257111"/>
                  <a:pt x="2697656" y="6252750"/>
                </a:cubicBezTo>
                <a:cubicBezTo>
                  <a:pt x="2692568" y="6252749"/>
                  <a:pt x="2682394" y="6256020"/>
                  <a:pt x="2672220" y="6257111"/>
                </a:cubicBezTo>
                <a:cubicBezTo>
                  <a:pt x="2662045" y="6258201"/>
                  <a:pt x="2649328" y="6258201"/>
                  <a:pt x="2639153" y="6258201"/>
                </a:cubicBezTo>
                <a:cubicBezTo>
                  <a:pt x="2628979" y="6222222"/>
                  <a:pt x="2618805" y="6216771"/>
                  <a:pt x="2557760" y="6204778"/>
                </a:cubicBezTo>
                <a:cubicBezTo>
                  <a:pt x="2557760" y="6194966"/>
                  <a:pt x="2560304" y="6186244"/>
                  <a:pt x="2557760" y="6177522"/>
                </a:cubicBezTo>
                <a:cubicBezTo>
                  <a:pt x="2555216" y="6169890"/>
                  <a:pt x="2552672" y="6162258"/>
                  <a:pt x="2547585" y="6153536"/>
                </a:cubicBezTo>
                <a:cubicBezTo>
                  <a:pt x="2532324" y="6152446"/>
                  <a:pt x="2514519" y="6150265"/>
                  <a:pt x="2499258" y="6149176"/>
                </a:cubicBezTo>
                <a:cubicBezTo>
                  <a:pt x="2481453" y="6157897"/>
                  <a:pt x="2466191" y="6165529"/>
                  <a:pt x="2448387" y="6170980"/>
                </a:cubicBezTo>
                <a:cubicBezTo>
                  <a:pt x="2428038" y="6177522"/>
                  <a:pt x="2405146" y="6174251"/>
                  <a:pt x="2382254" y="6172071"/>
                </a:cubicBezTo>
                <a:cubicBezTo>
                  <a:pt x="2364449" y="6170980"/>
                  <a:pt x="2341557" y="6172070"/>
                  <a:pt x="2318665" y="6172071"/>
                </a:cubicBezTo>
                <a:cubicBezTo>
                  <a:pt x="2293229" y="6152446"/>
                  <a:pt x="2293229" y="6130641"/>
                  <a:pt x="2303403" y="6107746"/>
                </a:cubicBezTo>
                <a:cubicBezTo>
                  <a:pt x="2311034" y="6089211"/>
                  <a:pt x="2316121" y="6069587"/>
                  <a:pt x="2321209" y="6051053"/>
                </a:cubicBezTo>
                <a:cubicBezTo>
                  <a:pt x="2328839" y="6028157"/>
                  <a:pt x="2308491" y="6007442"/>
                  <a:pt x="2298316" y="5985637"/>
                </a:cubicBezTo>
                <a:cubicBezTo>
                  <a:pt x="2288142" y="5964922"/>
                  <a:pt x="2277968" y="5945298"/>
                  <a:pt x="2285599" y="5924583"/>
                </a:cubicBezTo>
                <a:cubicBezTo>
                  <a:pt x="2288142" y="5919131"/>
                  <a:pt x="2285599" y="5914770"/>
                  <a:pt x="2283055" y="5909320"/>
                </a:cubicBezTo>
                <a:cubicBezTo>
                  <a:pt x="2283055" y="5906049"/>
                  <a:pt x="2277968" y="5901688"/>
                  <a:pt x="2280512" y="5897327"/>
                </a:cubicBezTo>
                <a:cubicBezTo>
                  <a:pt x="2290686" y="5877702"/>
                  <a:pt x="2293229" y="5858077"/>
                  <a:pt x="2285599" y="5837362"/>
                </a:cubicBezTo>
                <a:cubicBezTo>
                  <a:pt x="2283055" y="5822099"/>
                  <a:pt x="2288142" y="5805745"/>
                  <a:pt x="2288142" y="5790481"/>
                </a:cubicBezTo>
                <a:cubicBezTo>
                  <a:pt x="2290686" y="5776308"/>
                  <a:pt x="2295773" y="5763225"/>
                  <a:pt x="2298316" y="5744691"/>
                </a:cubicBezTo>
                <a:lnTo>
                  <a:pt x="2286007" y="5732154"/>
                </a:lnTo>
                <a:lnTo>
                  <a:pt x="2272759" y="5747938"/>
                </a:lnTo>
                <a:cubicBezTo>
                  <a:pt x="2248008" y="5783242"/>
                  <a:pt x="2231404" y="5820284"/>
                  <a:pt x="2222035" y="5859016"/>
                </a:cubicBezTo>
                <a:cubicBezTo>
                  <a:pt x="2211151" y="5926434"/>
                  <a:pt x="2192964" y="5993466"/>
                  <a:pt x="2174501" y="6065714"/>
                </a:cubicBezTo>
                <a:cubicBezTo>
                  <a:pt x="2166923" y="6070543"/>
                  <a:pt x="2166647" y="6075759"/>
                  <a:pt x="2166372" y="6080976"/>
                </a:cubicBezTo>
                <a:cubicBezTo>
                  <a:pt x="2141983" y="6126758"/>
                  <a:pt x="2138402" y="6194562"/>
                  <a:pt x="2057786" y="6195535"/>
                </a:cubicBezTo>
                <a:cubicBezTo>
                  <a:pt x="1977172" y="6196510"/>
                  <a:pt x="1943682" y="6137208"/>
                  <a:pt x="1924250" y="6089111"/>
                </a:cubicBezTo>
                <a:cubicBezTo>
                  <a:pt x="1917223" y="6083510"/>
                  <a:pt x="1910194" y="6077908"/>
                  <a:pt x="1895863" y="6071922"/>
                </a:cubicBezTo>
                <a:cubicBezTo>
                  <a:pt x="1869887" y="6078395"/>
                  <a:pt x="1847220" y="6091582"/>
                  <a:pt x="1820934" y="6103923"/>
                </a:cubicBezTo>
                <a:lnTo>
                  <a:pt x="1800567" y="6111942"/>
                </a:lnTo>
                <a:lnTo>
                  <a:pt x="1803483" y="6009976"/>
                </a:lnTo>
                <a:cubicBezTo>
                  <a:pt x="1805510" y="5971576"/>
                  <a:pt x="1803217" y="5929739"/>
                  <a:pt x="1799090" y="5894222"/>
                </a:cubicBezTo>
                <a:cubicBezTo>
                  <a:pt x="1792476" y="5848948"/>
                  <a:pt x="1786202" y="5797274"/>
                  <a:pt x="1787070" y="5752395"/>
                </a:cubicBezTo>
                <a:cubicBezTo>
                  <a:pt x="1787239" y="5749195"/>
                  <a:pt x="1787577" y="5742794"/>
                  <a:pt x="1786250" y="5739516"/>
                </a:cubicBezTo>
                <a:cubicBezTo>
                  <a:pt x="1771622" y="5732326"/>
                  <a:pt x="1774471" y="5706804"/>
                  <a:pt x="1778477" y="5687762"/>
                </a:cubicBezTo>
                <a:cubicBezTo>
                  <a:pt x="1789339" y="5624157"/>
                  <a:pt x="1782074" y="5562805"/>
                  <a:pt x="1777633" y="5504809"/>
                </a:cubicBezTo>
                <a:cubicBezTo>
                  <a:pt x="1775992" y="5479052"/>
                  <a:pt x="1772854" y="5453214"/>
                  <a:pt x="1769716" y="5427377"/>
                </a:cubicBezTo>
                <a:cubicBezTo>
                  <a:pt x="1766554" y="5430418"/>
                  <a:pt x="1765058" y="5430339"/>
                  <a:pt x="1763562" y="5430260"/>
                </a:cubicBezTo>
                <a:cubicBezTo>
                  <a:pt x="1752845" y="5519545"/>
                  <a:pt x="1742127" y="5608829"/>
                  <a:pt x="1731072" y="5704513"/>
                </a:cubicBezTo>
                <a:cubicBezTo>
                  <a:pt x="1726244" y="5710677"/>
                  <a:pt x="1718255" y="5719881"/>
                  <a:pt x="1714924" y="5726122"/>
                </a:cubicBezTo>
                <a:cubicBezTo>
                  <a:pt x="1711738" y="5758044"/>
                  <a:pt x="1710387" y="5783644"/>
                  <a:pt x="1707707" y="5805966"/>
                </a:cubicBezTo>
                <a:cubicBezTo>
                  <a:pt x="1706693" y="5825165"/>
                  <a:pt x="1699863" y="5840850"/>
                  <a:pt x="1699018" y="5856849"/>
                </a:cubicBezTo>
                <a:cubicBezTo>
                  <a:pt x="1693973" y="5923971"/>
                  <a:pt x="1693417" y="5991329"/>
                  <a:pt x="1686876" y="6058370"/>
                </a:cubicBezTo>
                <a:cubicBezTo>
                  <a:pt x="1685445" y="6078351"/>
                  <a:pt x="1685627" y="6098016"/>
                  <a:pt x="1686540" y="6117568"/>
                </a:cubicBezTo>
                <a:lnTo>
                  <a:pt x="1688161" y="6140927"/>
                </a:lnTo>
                <a:lnTo>
                  <a:pt x="1688062" y="6140955"/>
                </a:lnTo>
                <a:lnTo>
                  <a:pt x="1661150" y="6157932"/>
                </a:lnTo>
                <a:lnTo>
                  <a:pt x="1660542" y="6130786"/>
                </a:lnTo>
                <a:cubicBezTo>
                  <a:pt x="1658587" y="6082548"/>
                  <a:pt x="1651805" y="6040474"/>
                  <a:pt x="1630709" y="6013689"/>
                </a:cubicBezTo>
                <a:cubicBezTo>
                  <a:pt x="1628029" y="6036009"/>
                  <a:pt x="1626846" y="6058410"/>
                  <a:pt x="1627329" y="6077688"/>
                </a:cubicBezTo>
                <a:cubicBezTo>
                  <a:pt x="1627474" y="6103368"/>
                  <a:pt x="1628947" y="6132326"/>
                  <a:pt x="1627595" y="6157926"/>
                </a:cubicBezTo>
                <a:cubicBezTo>
                  <a:pt x="1627172" y="6165926"/>
                  <a:pt x="1625169" y="6175448"/>
                  <a:pt x="1623603" y="6183788"/>
                </a:cubicBezTo>
                <a:lnTo>
                  <a:pt x="1622719" y="6195929"/>
                </a:lnTo>
                <a:lnTo>
                  <a:pt x="1621944" y="6196793"/>
                </a:lnTo>
                <a:cubicBezTo>
                  <a:pt x="1614447" y="6208736"/>
                  <a:pt x="1609650" y="6221558"/>
                  <a:pt x="1608962" y="6234598"/>
                </a:cubicBezTo>
                <a:cubicBezTo>
                  <a:pt x="1608136" y="6250245"/>
                  <a:pt x="1605553" y="6264492"/>
                  <a:pt x="1603003" y="6278087"/>
                </a:cubicBezTo>
                <a:lnTo>
                  <a:pt x="1598355" y="6310073"/>
                </a:lnTo>
                <a:lnTo>
                  <a:pt x="1580986" y="6017482"/>
                </a:lnTo>
                <a:cubicBezTo>
                  <a:pt x="1578862" y="5972444"/>
                  <a:pt x="1578573" y="5921087"/>
                  <a:pt x="1554145" y="5900542"/>
                </a:cubicBezTo>
                <a:cubicBezTo>
                  <a:pt x="1551322" y="5897184"/>
                  <a:pt x="1549004" y="5884226"/>
                  <a:pt x="1545191" y="5871189"/>
                </a:cubicBezTo>
                <a:cubicBezTo>
                  <a:pt x="1543163" y="5909589"/>
                  <a:pt x="1541304" y="5944789"/>
                  <a:pt x="1539615" y="5976789"/>
                </a:cubicBezTo>
                <a:cubicBezTo>
                  <a:pt x="1539277" y="5983190"/>
                  <a:pt x="1538939" y="5989589"/>
                  <a:pt x="1538601" y="5995989"/>
                </a:cubicBezTo>
                <a:cubicBezTo>
                  <a:pt x="1531071" y="6053353"/>
                  <a:pt x="1505943" y="6074488"/>
                  <a:pt x="1486851" y="6038182"/>
                </a:cubicBezTo>
                <a:cubicBezTo>
                  <a:pt x="1467759" y="6001875"/>
                  <a:pt x="1449004" y="5959168"/>
                  <a:pt x="1427426" y="5913106"/>
                </a:cubicBezTo>
                <a:cubicBezTo>
                  <a:pt x="1416781" y="5915751"/>
                  <a:pt x="1401647" y="5918161"/>
                  <a:pt x="1384848" y="5923692"/>
                </a:cubicBezTo>
                <a:cubicBezTo>
                  <a:pt x="1379972" y="5987613"/>
                  <a:pt x="1375433" y="6045135"/>
                  <a:pt x="1370895" y="6102656"/>
                </a:cubicBezTo>
                <a:cubicBezTo>
                  <a:pt x="1367733" y="6105697"/>
                  <a:pt x="1366068" y="6108819"/>
                  <a:pt x="1363076" y="6108660"/>
                </a:cubicBezTo>
                <a:cubicBezTo>
                  <a:pt x="1357765" y="6095544"/>
                  <a:pt x="1350958" y="6082349"/>
                  <a:pt x="1342824" y="6065875"/>
                </a:cubicBezTo>
                <a:cubicBezTo>
                  <a:pt x="1342632" y="6097955"/>
                  <a:pt x="1344104" y="6126912"/>
                  <a:pt x="1343741" y="6162191"/>
                </a:cubicBezTo>
                <a:cubicBezTo>
                  <a:pt x="1329283" y="6151802"/>
                  <a:pt x="1323973" y="6138685"/>
                  <a:pt x="1322332" y="6112927"/>
                </a:cubicBezTo>
                <a:cubicBezTo>
                  <a:pt x="1321028" y="6080769"/>
                  <a:pt x="1318229" y="6048531"/>
                  <a:pt x="1313764" y="6019415"/>
                </a:cubicBezTo>
                <a:cubicBezTo>
                  <a:pt x="1303529" y="5929025"/>
                  <a:pt x="1290134" y="5841677"/>
                  <a:pt x="1281396" y="5751365"/>
                </a:cubicBezTo>
                <a:cubicBezTo>
                  <a:pt x="1274807" y="5677212"/>
                  <a:pt x="1256898" y="5618506"/>
                  <a:pt x="1242319" y="5553557"/>
                </a:cubicBezTo>
                <a:cubicBezTo>
                  <a:pt x="1231215" y="5508045"/>
                  <a:pt x="1209275" y="5497260"/>
                  <a:pt x="1184486" y="5511996"/>
                </a:cubicBezTo>
                <a:cubicBezTo>
                  <a:pt x="1184969" y="5531276"/>
                  <a:pt x="1188106" y="5557113"/>
                  <a:pt x="1183280" y="5563275"/>
                </a:cubicBezTo>
                <a:cubicBezTo>
                  <a:pt x="1168121" y="5594564"/>
                  <a:pt x="1173913" y="5626960"/>
                  <a:pt x="1175217" y="5659117"/>
                </a:cubicBezTo>
                <a:cubicBezTo>
                  <a:pt x="1176376" y="5665596"/>
                  <a:pt x="1172876" y="5675039"/>
                  <a:pt x="1172200" y="5687838"/>
                </a:cubicBezTo>
                <a:cubicBezTo>
                  <a:pt x="1161893" y="5684086"/>
                  <a:pt x="1153083" y="5680412"/>
                  <a:pt x="1145769" y="5676816"/>
                </a:cubicBezTo>
                <a:cubicBezTo>
                  <a:pt x="1127787" y="5704748"/>
                  <a:pt x="1120111" y="5736431"/>
                  <a:pt x="1123901" y="5778347"/>
                </a:cubicBezTo>
                <a:cubicBezTo>
                  <a:pt x="1125711" y="5800905"/>
                  <a:pt x="1118374" y="5826189"/>
                  <a:pt x="1115694" y="5848510"/>
                </a:cubicBezTo>
                <a:cubicBezTo>
                  <a:pt x="1113014" y="5870832"/>
                  <a:pt x="1105508" y="5899315"/>
                  <a:pt x="1109153" y="5915553"/>
                </a:cubicBezTo>
                <a:cubicBezTo>
                  <a:pt x="1115284" y="5941547"/>
                  <a:pt x="1107607" y="5973231"/>
                  <a:pt x="1104445" y="5976274"/>
                </a:cubicBezTo>
                <a:cubicBezTo>
                  <a:pt x="1086633" y="6001005"/>
                  <a:pt x="1090929" y="6033321"/>
                  <a:pt x="1089408" y="6062120"/>
                </a:cubicBezTo>
                <a:cubicBezTo>
                  <a:pt x="1088707" y="6103799"/>
                  <a:pt x="1089335" y="6148758"/>
                  <a:pt x="1089794" y="6196916"/>
                </a:cubicBezTo>
                <a:lnTo>
                  <a:pt x="1071297" y="6222801"/>
                </a:lnTo>
                <a:lnTo>
                  <a:pt x="1069059" y="6204762"/>
                </a:lnTo>
                <a:cubicBezTo>
                  <a:pt x="1066772" y="6180573"/>
                  <a:pt x="1065420" y="6156436"/>
                  <a:pt x="1065855" y="6133996"/>
                </a:cubicBezTo>
                <a:cubicBezTo>
                  <a:pt x="1066024" y="6130797"/>
                  <a:pt x="1066362" y="6124396"/>
                  <a:pt x="1065034" y="6121117"/>
                </a:cubicBezTo>
                <a:cubicBezTo>
                  <a:pt x="1050407" y="6113927"/>
                  <a:pt x="1053255" y="6088406"/>
                  <a:pt x="1057263" y="6069363"/>
                </a:cubicBezTo>
                <a:cubicBezTo>
                  <a:pt x="1068124" y="6005759"/>
                  <a:pt x="1060859" y="5944406"/>
                  <a:pt x="1056418" y="5886410"/>
                </a:cubicBezTo>
                <a:cubicBezTo>
                  <a:pt x="1054777" y="5860653"/>
                  <a:pt x="1051639" y="5834816"/>
                  <a:pt x="1048501" y="5808978"/>
                </a:cubicBezTo>
                <a:cubicBezTo>
                  <a:pt x="1045339" y="5812020"/>
                  <a:pt x="1043843" y="5811941"/>
                  <a:pt x="1042346" y="5811862"/>
                </a:cubicBezTo>
                <a:cubicBezTo>
                  <a:pt x="1031630" y="5901147"/>
                  <a:pt x="1020912" y="5990431"/>
                  <a:pt x="1009857" y="6086114"/>
                </a:cubicBezTo>
                <a:cubicBezTo>
                  <a:pt x="1005029" y="6092278"/>
                  <a:pt x="997040" y="6101482"/>
                  <a:pt x="993709" y="6107724"/>
                </a:cubicBezTo>
                <a:cubicBezTo>
                  <a:pt x="990523" y="6139645"/>
                  <a:pt x="989172" y="6165245"/>
                  <a:pt x="986492" y="6187567"/>
                </a:cubicBezTo>
                <a:cubicBezTo>
                  <a:pt x="985478" y="6206766"/>
                  <a:pt x="978648" y="6222451"/>
                  <a:pt x="977803" y="6238451"/>
                </a:cubicBezTo>
                <a:cubicBezTo>
                  <a:pt x="972757" y="6305572"/>
                  <a:pt x="972202" y="6372930"/>
                  <a:pt x="965661" y="6439972"/>
                </a:cubicBezTo>
                <a:lnTo>
                  <a:pt x="965439" y="6479038"/>
                </a:lnTo>
                <a:lnTo>
                  <a:pt x="964260" y="6472363"/>
                </a:lnTo>
                <a:cubicBezTo>
                  <a:pt x="947997" y="6416260"/>
                  <a:pt x="921262" y="6385101"/>
                  <a:pt x="866967" y="6355757"/>
                </a:cubicBezTo>
                <a:lnTo>
                  <a:pt x="856146" y="6350593"/>
                </a:lnTo>
                <a:lnTo>
                  <a:pt x="854714" y="6331429"/>
                </a:lnTo>
                <a:cubicBezTo>
                  <a:pt x="851323" y="6310391"/>
                  <a:pt x="845144" y="6292416"/>
                  <a:pt x="832930" y="6282143"/>
                </a:cubicBezTo>
                <a:cubicBezTo>
                  <a:pt x="830106" y="6278786"/>
                  <a:pt x="827789" y="6265828"/>
                  <a:pt x="823976" y="6252790"/>
                </a:cubicBezTo>
                <a:lnTo>
                  <a:pt x="819725" y="6333287"/>
                </a:lnTo>
                <a:lnTo>
                  <a:pt x="762717" y="6310208"/>
                </a:lnTo>
                <a:cubicBezTo>
                  <a:pt x="765195" y="6263267"/>
                  <a:pt x="774701" y="6221928"/>
                  <a:pt x="769602" y="6179818"/>
                </a:cubicBezTo>
                <a:cubicBezTo>
                  <a:pt x="764226" y="6142922"/>
                  <a:pt x="758849" y="6106027"/>
                  <a:pt x="746444" y="6063531"/>
                </a:cubicBezTo>
                <a:cubicBezTo>
                  <a:pt x="702899" y="6056001"/>
                  <a:pt x="652325" y="6042869"/>
                  <a:pt x="608779" y="6035341"/>
                </a:cubicBezTo>
                <a:lnTo>
                  <a:pt x="551044" y="6076435"/>
                </a:lnTo>
                <a:lnTo>
                  <a:pt x="543638" y="6030611"/>
                </a:lnTo>
                <a:cubicBezTo>
                  <a:pt x="536515" y="5998546"/>
                  <a:pt x="528393" y="5967633"/>
                  <a:pt x="521104" y="5935158"/>
                </a:cubicBezTo>
                <a:cubicBezTo>
                  <a:pt x="510000" y="5889646"/>
                  <a:pt x="488059" y="5878861"/>
                  <a:pt x="463271" y="5893598"/>
                </a:cubicBezTo>
                <a:cubicBezTo>
                  <a:pt x="463753" y="5912877"/>
                  <a:pt x="466891" y="5938714"/>
                  <a:pt x="462063" y="5944876"/>
                </a:cubicBezTo>
                <a:cubicBezTo>
                  <a:pt x="446905" y="5976166"/>
                  <a:pt x="452698" y="6008561"/>
                  <a:pt x="454001" y="6040719"/>
                </a:cubicBezTo>
                <a:cubicBezTo>
                  <a:pt x="455160" y="6047198"/>
                  <a:pt x="451661" y="6056640"/>
                  <a:pt x="450985" y="6069439"/>
                </a:cubicBezTo>
                <a:cubicBezTo>
                  <a:pt x="440678" y="6065687"/>
                  <a:pt x="431868" y="6062013"/>
                  <a:pt x="424554" y="6058417"/>
                </a:cubicBezTo>
                <a:cubicBezTo>
                  <a:pt x="415563" y="6072383"/>
                  <a:pt x="409148" y="6087287"/>
                  <a:pt x="405455" y="6103939"/>
                </a:cubicBezTo>
                <a:lnTo>
                  <a:pt x="403691" y="6139628"/>
                </a:lnTo>
                <a:lnTo>
                  <a:pt x="364027" y="6145327"/>
                </a:lnTo>
                <a:cubicBezTo>
                  <a:pt x="332143" y="6142335"/>
                  <a:pt x="299622" y="6134080"/>
                  <a:pt x="267031" y="6127128"/>
                </a:cubicBezTo>
                <a:cubicBezTo>
                  <a:pt x="216179" y="6119213"/>
                  <a:pt x="150173" y="6120957"/>
                  <a:pt x="84441" y="6117487"/>
                </a:cubicBezTo>
                <a:cubicBezTo>
                  <a:pt x="16361" y="6019750"/>
                  <a:pt x="21869" y="5915436"/>
                  <a:pt x="56867" y="5807450"/>
                </a:cubicBezTo>
                <a:cubicBezTo>
                  <a:pt x="83459" y="5719941"/>
                  <a:pt x="103023" y="5626832"/>
                  <a:pt x="122314" y="5538937"/>
                </a:cubicBezTo>
                <a:cubicBezTo>
                  <a:pt x="150009" y="5430564"/>
                  <a:pt x="96811" y="5328383"/>
                  <a:pt x="73106" y="5222527"/>
                </a:cubicBezTo>
                <a:cubicBezTo>
                  <a:pt x="49124" y="5121886"/>
                  <a:pt x="24867" y="5026462"/>
                  <a:pt x="52010" y="4928521"/>
                </a:cubicBezTo>
                <a:cubicBezTo>
                  <a:pt x="60691" y="4902829"/>
                  <a:pt x="54489" y="4881581"/>
                  <a:pt x="48562" y="4855117"/>
                </a:cubicBezTo>
                <a:cubicBezTo>
                  <a:pt x="49388" y="4839471"/>
                  <a:pt x="35883" y="4817837"/>
                  <a:pt x="44289" y="4797360"/>
                </a:cubicBezTo>
                <a:cubicBezTo>
                  <a:pt x="78459" y="4705020"/>
                  <a:pt x="90720" y="4611525"/>
                  <a:pt x="74042" y="4511270"/>
                </a:cubicBezTo>
                <a:cubicBezTo>
                  <a:pt x="70594" y="4437866"/>
                  <a:pt x="89333" y="4360402"/>
                  <a:pt x="93189" y="4287383"/>
                </a:cubicBezTo>
                <a:cubicBezTo>
                  <a:pt x="104072" y="4219965"/>
                  <a:pt x="121984" y="4158149"/>
                  <a:pt x="133970" y="4069869"/>
                </a:cubicBezTo>
                <a:cubicBezTo>
                  <a:pt x="65341" y="3982562"/>
                  <a:pt x="85456" y="3879021"/>
                  <a:pt x="142915" y="3761761"/>
                </a:cubicBezTo>
                <a:cubicBezTo>
                  <a:pt x="175985" y="3690284"/>
                  <a:pt x="158481" y="3605677"/>
                  <a:pt x="162612" y="3527441"/>
                </a:cubicBezTo>
                <a:cubicBezTo>
                  <a:pt x="165641" y="3470069"/>
                  <a:pt x="154338" y="3406711"/>
                  <a:pt x="171975" y="3350109"/>
                </a:cubicBezTo>
                <a:cubicBezTo>
                  <a:pt x="206972" y="3242124"/>
                  <a:pt x="190845" y="3131438"/>
                  <a:pt x="174994" y="3015538"/>
                </a:cubicBezTo>
                <a:cubicBezTo>
                  <a:pt x="152389" y="2888819"/>
                  <a:pt x="137364" y="2757270"/>
                  <a:pt x="122063" y="2630939"/>
                </a:cubicBezTo>
                <a:cubicBezTo>
                  <a:pt x="96560" y="2420384"/>
                  <a:pt x="78362" y="2210216"/>
                  <a:pt x="53136" y="1994447"/>
                </a:cubicBezTo>
                <a:cubicBezTo>
                  <a:pt x="44036" y="1889362"/>
                  <a:pt x="20331" y="1783507"/>
                  <a:pt x="3929" y="1678037"/>
                </a:cubicBezTo>
                <a:cubicBezTo>
                  <a:pt x="-2273" y="1656789"/>
                  <a:pt x="-1172" y="1635926"/>
                  <a:pt x="7509" y="1610234"/>
                </a:cubicBezTo>
                <a:cubicBezTo>
                  <a:pt x="139810" y="1878729"/>
                  <a:pt x="249925" y="2151282"/>
                  <a:pt x="330552" y="2427510"/>
                </a:cubicBezTo>
                <a:cubicBezTo>
                  <a:pt x="337854" y="2427896"/>
                  <a:pt x="345158" y="2428282"/>
                  <a:pt x="359765" y="2429053"/>
                </a:cubicBezTo>
                <a:cubicBezTo>
                  <a:pt x="360591" y="2413406"/>
                  <a:pt x="368997" y="2392929"/>
                  <a:pt x="362244" y="2382110"/>
                </a:cubicBezTo>
                <a:cubicBezTo>
                  <a:pt x="325032" y="2254622"/>
                  <a:pt x="280516" y="2126747"/>
                  <a:pt x="250608" y="1999643"/>
                </a:cubicBezTo>
                <a:cubicBezTo>
                  <a:pt x="232277" y="1930683"/>
                  <a:pt x="250465" y="1863651"/>
                  <a:pt x="246742" y="1795462"/>
                </a:cubicBezTo>
                <a:cubicBezTo>
                  <a:pt x="248670" y="1758953"/>
                  <a:pt x="258177" y="1717613"/>
                  <a:pt x="237642" y="1690378"/>
                </a:cubicBezTo>
                <a:cubicBezTo>
                  <a:pt x="182244" y="1629920"/>
                  <a:pt x="163914" y="1560960"/>
                  <a:pt x="174523" y="1498758"/>
                </a:cubicBezTo>
                <a:cubicBezTo>
                  <a:pt x="195463" y="1379570"/>
                  <a:pt x="216680" y="1255165"/>
                  <a:pt x="310657" y="1139833"/>
                </a:cubicBezTo>
                <a:cubicBezTo>
                  <a:pt x="563121" y="1351911"/>
                  <a:pt x="586144" y="1609407"/>
                  <a:pt x="676002" y="1849509"/>
                </a:cubicBezTo>
                <a:cubicBezTo>
                  <a:pt x="703971" y="1735923"/>
                  <a:pt x="658628" y="1623694"/>
                  <a:pt x="642501" y="1513008"/>
                </a:cubicBezTo>
                <a:cubicBezTo>
                  <a:pt x="626650" y="1397107"/>
                  <a:pt x="610798" y="1281205"/>
                  <a:pt x="587642" y="1164919"/>
                </a:cubicBezTo>
                <a:cubicBezTo>
                  <a:pt x="632841" y="1141154"/>
                  <a:pt x="670185" y="1127436"/>
                  <a:pt x="700226" y="1113331"/>
                </a:cubicBezTo>
                <a:cubicBezTo>
                  <a:pt x="689749" y="1034326"/>
                  <a:pt x="678998" y="960535"/>
                  <a:pt x="675274" y="892346"/>
                </a:cubicBezTo>
                <a:cubicBezTo>
                  <a:pt x="677753" y="845406"/>
                  <a:pt x="651292" y="791707"/>
                  <a:pt x="733837" y="754224"/>
                </a:cubicBezTo>
                <a:cubicBezTo>
                  <a:pt x="748719" y="749778"/>
                  <a:pt x="780687" y="699165"/>
                  <a:pt x="746372" y="655513"/>
                </a:cubicBezTo>
                <a:cubicBezTo>
                  <a:pt x="725839" y="628277"/>
                  <a:pt x="757532" y="582879"/>
                  <a:pt x="766763" y="546755"/>
                </a:cubicBezTo>
                <a:cubicBezTo>
                  <a:pt x="775995" y="510631"/>
                  <a:pt x="807412" y="470448"/>
                  <a:pt x="794733" y="433168"/>
                </a:cubicBezTo>
                <a:cubicBezTo>
                  <a:pt x="769099" y="363822"/>
                  <a:pt x="801067" y="313208"/>
                  <a:pt x="883885" y="270509"/>
                </a:cubicBezTo>
                <a:cubicBezTo>
                  <a:pt x="920128" y="277653"/>
                  <a:pt x="963674" y="285183"/>
                  <a:pt x="1014523" y="293097"/>
                </a:cubicBezTo>
                <a:cubicBezTo>
                  <a:pt x="1015625" y="272236"/>
                  <a:pt x="1031058" y="257359"/>
                  <a:pt x="1024305" y="246542"/>
                </a:cubicBezTo>
                <a:cubicBezTo>
                  <a:pt x="1012452" y="193614"/>
                  <a:pt x="978689" y="139530"/>
                  <a:pt x="1047175" y="90844"/>
                </a:cubicBezTo>
                <a:cubicBezTo>
                  <a:pt x="1069636" y="81571"/>
                  <a:pt x="1049929" y="38688"/>
                  <a:pt x="1044277" y="7009"/>
                </a:cubicBezTo>
                <a:cubicBezTo>
                  <a:pt x="1073836" y="2032"/>
                  <a:pt x="1102800" y="-361"/>
                  <a:pt x="1130588" y="43"/>
                </a:cubicBezTo>
                <a:close/>
              </a:path>
            </a:pathLst>
          </a:custGeom>
        </p:spPr>
      </p:pic>
      <p:sp>
        <p:nvSpPr>
          <p:cNvPr id="10" name="文本框 9"/>
          <p:cNvSpPr txBox="1"/>
          <p:nvPr/>
        </p:nvSpPr>
        <p:spPr>
          <a:xfrm>
            <a:off x="417229" y="2917908"/>
            <a:ext cx="5435600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研学活动实施计划表</a:t>
            </a:r>
            <a:endParaRPr lang="zh-CN" sz="24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840">
        <p:random/>
      </p:transition>
    </mc:Choice>
    <mc:Fallback>
      <p:transition spd="slow" advClick="0" advTm="884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159890" y="116365"/>
            <a:ext cx="54356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评价</a:t>
            </a:r>
            <a:r>
              <a:rPr lang="zh-CN" altLang="en-US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表格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8" name="图片占位符 2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127265" y="169925"/>
            <a:ext cx="1080000" cy="6479038"/>
          </a:xfrm>
          <a:custGeom>
            <a:avLst/>
            <a:gdLst>
              <a:gd name="connsiteX0" fmla="*/ 1130588 w 4211093"/>
              <a:gd name="connsiteY0" fmla="*/ 43 h 6479038"/>
              <a:gd name="connsiteX1" fmla="*/ 1333116 w 4211093"/>
              <a:gd name="connsiteY1" fmla="*/ 85022 h 6479038"/>
              <a:gd name="connsiteX2" fmla="*/ 1557335 w 4211093"/>
              <a:gd name="connsiteY2" fmla="*/ 415903 h 6479038"/>
              <a:gd name="connsiteX3" fmla="*/ 1760889 w 4211093"/>
              <a:gd name="connsiteY3" fmla="*/ 860757 h 6479038"/>
              <a:gd name="connsiteX4" fmla="*/ 1818634 w 4211093"/>
              <a:gd name="connsiteY4" fmla="*/ 1015482 h 6479038"/>
              <a:gd name="connsiteX5" fmla="*/ 1931360 w 4211093"/>
              <a:gd name="connsiteY5" fmla="*/ 1099887 h 6479038"/>
              <a:gd name="connsiteX6" fmla="*/ 1910409 w 4211093"/>
              <a:gd name="connsiteY6" fmla="*/ 941875 h 6479038"/>
              <a:gd name="connsiteX7" fmla="*/ 2016381 w 4211093"/>
              <a:gd name="connsiteY7" fmla="*/ 1015464 h 6479038"/>
              <a:gd name="connsiteX8" fmla="*/ 2053450 w 4211093"/>
              <a:gd name="connsiteY8" fmla="*/ 1006961 h 6479038"/>
              <a:gd name="connsiteX9" fmla="*/ 2090784 w 4211093"/>
              <a:gd name="connsiteY9" fmla="*/ 716040 h 6479038"/>
              <a:gd name="connsiteX10" fmla="*/ 2296386 w 4211093"/>
              <a:gd name="connsiteY10" fmla="*/ 705977 h 6479038"/>
              <a:gd name="connsiteX11" fmla="*/ 2607279 w 4211093"/>
              <a:gd name="connsiteY11" fmla="*/ 921139 h 6479038"/>
              <a:gd name="connsiteX12" fmla="*/ 2852152 w 4211093"/>
              <a:gd name="connsiteY12" fmla="*/ 860847 h 6479038"/>
              <a:gd name="connsiteX13" fmla="*/ 2853805 w 4211093"/>
              <a:gd name="connsiteY13" fmla="*/ 829553 h 6479038"/>
              <a:gd name="connsiteX14" fmla="*/ 2862893 w 4211093"/>
              <a:gd name="connsiteY14" fmla="*/ 657437 h 6479038"/>
              <a:gd name="connsiteX15" fmla="*/ 2911539 w 4211093"/>
              <a:gd name="connsiteY15" fmla="*/ 707077 h 6479038"/>
              <a:gd name="connsiteX16" fmla="*/ 3062304 w 4211093"/>
              <a:gd name="connsiteY16" fmla="*/ 903326 h 6479038"/>
              <a:gd name="connsiteX17" fmla="*/ 3259391 w 4211093"/>
              <a:gd name="connsiteY17" fmla="*/ 1609348 h 6479038"/>
              <a:gd name="connsiteX18" fmla="*/ 3292879 w 4211093"/>
              <a:gd name="connsiteY18" fmla="*/ 1668647 h 6479038"/>
              <a:gd name="connsiteX19" fmla="*/ 3328560 w 4211093"/>
              <a:gd name="connsiteY19" fmla="*/ 1409022 h 6479038"/>
              <a:gd name="connsiteX20" fmla="*/ 3294928 w 4211093"/>
              <a:gd name="connsiteY20" fmla="*/ 1213729 h 6479038"/>
              <a:gd name="connsiteX21" fmla="*/ 3313391 w 4211093"/>
              <a:gd name="connsiteY21" fmla="*/ 1141482 h 6479038"/>
              <a:gd name="connsiteX22" fmla="*/ 3298366 w 4211093"/>
              <a:gd name="connsiteY22" fmla="*/ 1009934 h 6479038"/>
              <a:gd name="connsiteX23" fmla="*/ 3303874 w 4211093"/>
              <a:gd name="connsiteY23" fmla="*/ 905620 h 6479038"/>
              <a:gd name="connsiteX24" fmla="*/ 3469245 w 4211093"/>
              <a:gd name="connsiteY24" fmla="*/ 1102639 h 6479038"/>
              <a:gd name="connsiteX25" fmla="*/ 3575516 w 4211093"/>
              <a:gd name="connsiteY25" fmla="*/ 1725413 h 6479038"/>
              <a:gd name="connsiteX26" fmla="*/ 3610381 w 4211093"/>
              <a:gd name="connsiteY26" fmla="*/ 1758635 h 6479038"/>
              <a:gd name="connsiteX27" fmla="*/ 3630497 w 4211093"/>
              <a:gd name="connsiteY27" fmla="*/ 1655094 h 6479038"/>
              <a:gd name="connsiteX28" fmla="*/ 3645093 w 4211093"/>
              <a:gd name="connsiteY28" fmla="*/ 1378665 h 6479038"/>
              <a:gd name="connsiteX29" fmla="*/ 3585132 w 4211093"/>
              <a:gd name="connsiteY29" fmla="*/ 988464 h 6479038"/>
              <a:gd name="connsiteX30" fmla="*/ 3609788 w 4211093"/>
              <a:gd name="connsiteY30" fmla="*/ 660265 h 6479038"/>
              <a:gd name="connsiteX31" fmla="*/ 3643409 w 4211093"/>
              <a:gd name="connsiteY31" fmla="*/ 578357 h 6479038"/>
              <a:gd name="connsiteX32" fmla="*/ 3664901 w 4211093"/>
              <a:gd name="connsiteY32" fmla="*/ 448737 h 6479038"/>
              <a:gd name="connsiteX33" fmla="*/ 3739864 w 4211093"/>
              <a:gd name="connsiteY33" fmla="*/ 416083 h 6479038"/>
              <a:gd name="connsiteX34" fmla="*/ 3805020 w 4211093"/>
              <a:gd name="connsiteY34" fmla="*/ 156275 h 6479038"/>
              <a:gd name="connsiteX35" fmla="*/ 3792394 w 4211093"/>
              <a:gd name="connsiteY35" fmla="*/ 264984 h 6479038"/>
              <a:gd name="connsiteX36" fmla="*/ 3791404 w 4211093"/>
              <a:gd name="connsiteY36" fmla="*/ 454259 h 6479038"/>
              <a:gd name="connsiteX37" fmla="*/ 3828817 w 4211093"/>
              <a:gd name="connsiteY37" fmla="*/ 456234 h 6479038"/>
              <a:gd name="connsiteX38" fmla="*/ 3867895 w 4211093"/>
              <a:gd name="connsiteY38" fmla="*/ 455089 h 6479038"/>
              <a:gd name="connsiteX39" fmla="*/ 3901205 w 4211093"/>
              <a:gd name="connsiteY39" fmla="*/ 392669 h 6479038"/>
              <a:gd name="connsiteX40" fmla="*/ 3928962 w 4211093"/>
              <a:gd name="connsiteY40" fmla="*/ 406971 h 6479038"/>
              <a:gd name="connsiteX41" fmla="*/ 3931231 w 4211093"/>
              <a:gd name="connsiteY41" fmla="*/ 477686 h 6479038"/>
              <a:gd name="connsiteX42" fmla="*/ 3927006 w 4211093"/>
              <a:gd name="connsiteY42" fmla="*/ 557687 h 6479038"/>
              <a:gd name="connsiteX43" fmla="*/ 3966615 w 4211093"/>
              <a:gd name="connsiteY43" fmla="*/ 717016 h 6479038"/>
              <a:gd name="connsiteX44" fmla="*/ 3986239 w 4211093"/>
              <a:gd name="connsiteY44" fmla="*/ 714843 h 6479038"/>
              <a:gd name="connsiteX45" fmla="*/ 4001880 w 4211093"/>
              <a:gd name="connsiteY45" fmla="*/ 702833 h 6479038"/>
              <a:gd name="connsiteX46" fmla="*/ 4065433 w 4211093"/>
              <a:gd name="connsiteY46" fmla="*/ 664473 h 6479038"/>
              <a:gd name="connsiteX47" fmla="*/ 4067573 w 4211093"/>
              <a:gd name="connsiteY47" fmla="*/ 661356 h 6479038"/>
              <a:gd name="connsiteX48" fmla="*/ 4103676 w 4211093"/>
              <a:gd name="connsiteY48" fmla="*/ 738645 h 6479038"/>
              <a:gd name="connsiteX49" fmla="*/ 4144889 w 4211093"/>
              <a:gd name="connsiteY49" fmla="*/ 929107 h 6479038"/>
              <a:gd name="connsiteX50" fmla="*/ 4182814 w 4211093"/>
              <a:gd name="connsiteY50" fmla="*/ 1736560 h 6479038"/>
              <a:gd name="connsiteX51" fmla="*/ 4211093 w 4211093"/>
              <a:gd name="connsiteY51" fmla="*/ 2449359 h 6479038"/>
              <a:gd name="connsiteX52" fmla="*/ 4192112 w 4211093"/>
              <a:gd name="connsiteY52" fmla="*/ 3363639 h 6479038"/>
              <a:gd name="connsiteX53" fmla="*/ 4117589 w 4211093"/>
              <a:gd name="connsiteY53" fmla="*/ 4081469 h 6479038"/>
              <a:gd name="connsiteX54" fmla="*/ 4043185 w 4211093"/>
              <a:gd name="connsiteY54" fmla="*/ 4380893 h 6479038"/>
              <a:gd name="connsiteX55" fmla="*/ 4006678 w 4211093"/>
              <a:gd name="connsiteY55" fmla="*/ 4656165 h 6479038"/>
              <a:gd name="connsiteX56" fmla="*/ 3887903 w 4211093"/>
              <a:gd name="connsiteY56" fmla="*/ 4963704 h 6479038"/>
              <a:gd name="connsiteX57" fmla="*/ 3745567 w 4211093"/>
              <a:gd name="connsiteY57" fmla="*/ 5301380 h 6479038"/>
              <a:gd name="connsiteX58" fmla="*/ 3706417 w 4211093"/>
              <a:gd name="connsiteY58" fmla="*/ 5401302 h 6479038"/>
              <a:gd name="connsiteX59" fmla="*/ 3690435 w 4211093"/>
              <a:gd name="connsiteY59" fmla="*/ 5441836 h 6479038"/>
              <a:gd name="connsiteX60" fmla="*/ 3691552 w 4211093"/>
              <a:gd name="connsiteY60" fmla="*/ 5457000 h 6479038"/>
              <a:gd name="connsiteX61" fmla="*/ 3694731 w 4211093"/>
              <a:gd name="connsiteY61" fmla="*/ 5552806 h 6479038"/>
              <a:gd name="connsiteX62" fmla="*/ 3682013 w 4211093"/>
              <a:gd name="connsiteY62" fmla="*/ 5703261 h 6479038"/>
              <a:gd name="connsiteX63" fmla="*/ 3661664 w 4211093"/>
              <a:gd name="connsiteY63" fmla="*/ 5766496 h 6479038"/>
              <a:gd name="connsiteX64" fmla="*/ 3654034 w 4211093"/>
              <a:gd name="connsiteY64" fmla="*/ 5824279 h 6479038"/>
              <a:gd name="connsiteX65" fmla="*/ 3618424 w 4211093"/>
              <a:gd name="connsiteY65" fmla="*/ 5889695 h 6479038"/>
              <a:gd name="connsiteX66" fmla="*/ 3575184 w 4211093"/>
              <a:gd name="connsiteY66" fmla="*/ 5961652 h 6479038"/>
              <a:gd name="connsiteX67" fmla="*/ 3549748 w 4211093"/>
              <a:gd name="connsiteY67" fmla="*/ 6007442 h 6479038"/>
              <a:gd name="connsiteX68" fmla="*/ 3531943 w 4211093"/>
              <a:gd name="connsiteY68" fmla="*/ 5991088 h 6479038"/>
              <a:gd name="connsiteX69" fmla="*/ 3455636 w 4211093"/>
              <a:gd name="connsiteY69" fmla="*/ 5995449 h 6479038"/>
              <a:gd name="connsiteX70" fmla="*/ 3455636 w 4211093"/>
              <a:gd name="connsiteY70" fmla="*/ 5974735 h 6479038"/>
              <a:gd name="connsiteX71" fmla="*/ 3432744 w 4211093"/>
              <a:gd name="connsiteY71" fmla="*/ 5961651 h 6479038"/>
              <a:gd name="connsiteX72" fmla="*/ 3402222 w 4211093"/>
              <a:gd name="connsiteY72" fmla="*/ 5975825 h 6479038"/>
              <a:gd name="connsiteX73" fmla="*/ 3397135 w 4211093"/>
              <a:gd name="connsiteY73" fmla="*/ 6020525 h 6479038"/>
              <a:gd name="connsiteX74" fmla="*/ 3369155 w 4211093"/>
              <a:gd name="connsiteY74" fmla="*/ 6006352 h 6479038"/>
              <a:gd name="connsiteX75" fmla="*/ 3341176 w 4211093"/>
              <a:gd name="connsiteY75" fmla="*/ 6016164 h 6479038"/>
              <a:gd name="connsiteX76" fmla="*/ 3267413 w 4211093"/>
              <a:gd name="connsiteY76" fmla="*/ 6030337 h 6479038"/>
              <a:gd name="connsiteX77" fmla="*/ 3168214 w 4211093"/>
              <a:gd name="connsiteY77" fmla="*/ 6041240 h 6479038"/>
              <a:gd name="connsiteX78" fmla="*/ 3104625 w 4211093"/>
              <a:gd name="connsiteY78" fmla="*/ 6048872 h 6479038"/>
              <a:gd name="connsiteX79" fmla="*/ 3056297 w 4211093"/>
              <a:gd name="connsiteY79" fmla="*/ 6094663 h 6479038"/>
              <a:gd name="connsiteX80" fmla="*/ 3043580 w 4211093"/>
              <a:gd name="connsiteY80" fmla="*/ 6138273 h 6479038"/>
              <a:gd name="connsiteX81" fmla="*/ 3041036 w 4211093"/>
              <a:gd name="connsiteY81" fmla="*/ 6141544 h 6479038"/>
              <a:gd name="connsiteX82" fmla="*/ 3005426 w 4211093"/>
              <a:gd name="connsiteY82" fmla="*/ 6166620 h 6479038"/>
              <a:gd name="connsiteX83" fmla="*/ 2957098 w 4211093"/>
              <a:gd name="connsiteY83" fmla="*/ 6145905 h 6479038"/>
              <a:gd name="connsiteX84" fmla="*/ 2946924 w 4211093"/>
              <a:gd name="connsiteY84" fmla="*/ 6142634 h 6479038"/>
              <a:gd name="connsiteX85" fmla="*/ 2888422 w 4211093"/>
              <a:gd name="connsiteY85" fmla="*/ 6156807 h 6479038"/>
              <a:gd name="connsiteX86" fmla="*/ 2850269 w 4211093"/>
              <a:gd name="connsiteY86" fmla="*/ 6179702 h 6479038"/>
              <a:gd name="connsiteX87" fmla="*/ 2847725 w 4211093"/>
              <a:gd name="connsiteY87" fmla="*/ 6197147 h 6479038"/>
              <a:gd name="connsiteX88" fmla="*/ 2801941 w 4211093"/>
              <a:gd name="connsiteY88" fmla="*/ 6238576 h 6479038"/>
              <a:gd name="connsiteX89" fmla="*/ 2697656 w 4211093"/>
              <a:gd name="connsiteY89" fmla="*/ 6252750 h 6479038"/>
              <a:gd name="connsiteX90" fmla="*/ 2672220 w 4211093"/>
              <a:gd name="connsiteY90" fmla="*/ 6257111 h 6479038"/>
              <a:gd name="connsiteX91" fmla="*/ 2639153 w 4211093"/>
              <a:gd name="connsiteY91" fmla="*/ 6258201 h 6479038"/>
              <a:gd name="connsiteX92" fmla="*/ 2557760 w 4211093"/>
              <a:gd name="connsiteY92" fmla="*/ 6204778 h 6479038"/>
              <a:gd name="connsiteX93" fmla="*/ 2557760 w 4211093"/>
              <a:gd name="connsiteY93" fmla="*/ 6177522 h 6479038"/>
              <a:gd name="connsiteX94" fmla="*/ 2547585 w 4211093"/>
              <a:gd name="connsiteY94" fmla="*/ 6153536 h 6479038"/>
              <a:gd name="connsiteX95" fmla="*/ 2499258 w 4211093"/>
              <a:gd name="connsiteY95" fmla="*/ 6149176 h 6479038"/>
              <a:gd name="connsiteX96" fmla="*/ 2448387 w 4211093"/>
              <a:gd name="connsiteY96" fmla="*/ 6170980 h 6479038"/>
              <a:gd name="connsiteX97" fmla="*/ 2382254 w 4211093"/>
              <a:gd name="connsiteY97" fmla="*/ 6172071 h 6479038"/>
              <a:gd name="connsiteX98" fmla="*/ 2318665 w 4211093"/>
              <a:gd name="connsiteY98" fmla="*/ 6172071 h 6479038"/>
              <a:gd name="connsiteX99" fmla="*/ 2303403 w 4211093"/>
              <a:gd name="connsiteY99" fmla="*/ 6107746 h 6479038"/>
              <a:gd name="connsiteX100" fmla="*/ 2321209 w 4211093"/>
              <a:gd name="connsiteY100" fmla="*/ 6051053 h 6479038"/>
              <a:gd name="connsiteX101" fmla="*/ 2298316 w 4211093"/>
              <a:gd name="connsiteY101" fmla="*/ 5985637 h 6479038"/>
              <a:gd name="connsiteX102" fmla="*/ 2285599 w 4211093"/>
              <a:gd name="connsiteY102" fmla="*/ 5924583 h 6479038"/>
              <a:gd name="connsiteX103" fmla="*/ 2283055 w 4211093"/>
              <a:gd name="connsiteY103" fmla="*/ 5909320 h 6479038"/>
              <a:gd name="connsiteX104" fmla="*/ 2280512 w 4211093"/>
              <a:gd name="connsiteY104" fmla="*/ 5897327 h 6479038"/>
              <a:gd name="connsiteX105" fmla="*/ 2285599 w 4211093"/>
              <a:gd name="connsiteY105" fmla="*/ 5837362 h 6479038"/>
              <a:gd name="connsiteX106" fmla="*/ 2288142 w 4211093"/>
              <a:gd name="connsiteY106" fmla="*/ 5790481 h 6479038"/>
              <a:gd name="connsiteX107" fmla="*/ 2298316 w 4211093"/>
              <a:gd name="connsiteY107" fmla="*/ 5744691 h 6479038"/>
              <a:gd name="connsiteX108" fmla="*/ 2286007 w 4211093"/>
              <a:gd name="connsiteY108" fmla="*/ 5732154 h 6479038"/>
              <a:gd name="connsiteX109" fmla="*/ 2272759 w 4211093"/>
              <a:gd name="connsiteY109" fmla="*/ 5747938 h 6479038"/>
              <a:gd name="connsiteX110" fmla="*/ 2222035 w 4211093"/>
              <a:gd name="connsiteY110" fmla="*/ 5859016 h 6479038"/>
              <a:gd name="connsiteX111" fmla="*/ 2174501 w 4211093"/>
              <a:gd name="connsiteY111" fmla="*/ 6065714 h 6479038"/>
              <a:gd name="connsiteX112" fmla="*/ 2166372 w 4211093"/>
              <a:gd name="connsiteY112" fmla="*/ 6080976 h 6479038"/>
              <a:gd name="connsiteX113" fmla="*/ 2057786 w 4211093"/>
              <a:gd name="connsiteY113" fmla="*/ 6195535 h 6479038"/>
              <a:gd name="connsiteX114" fmla="*/ 1924250 w 4211093"/>
              <a:gd name="connsiteY114" fmla="*/ 6089111 h 6479038"/>
              <a:gd name="connsiteX115" fmla="*/ 1895863 w 4211093"/>
              <a:gd name="connsiteY115" fmla="*/ 6071922 h 6479038"/>
              <a:gd name="connsiteX116" fmla="*/ 1820934 w 4211093"/>
              <a:gd name="connsiteY116" fmla="*/ 6103923 h 6479038"/>
              <a:gd name="connsiteX117" fmla="*/ 1800567 w 4211093"/>
              <a:gd name="connsiteY117" fmla="*/ 6111942 h 6479038"/>
              <a:gd name="connsiteX118" fmla="*/ 1803483 w 4211093"/>
              <a:gd name="connsiteY118" fmla="*/ 6009976 h 6479038"/>
              <a:gd name="connsiteX119" fmla="*/ 1799090 w 4211093"/>
              <a:gd name="connsiteY119" fmla="*/ 5894222 h 6479038"/>
              <a:gd name="connsiteX120" fmla="*/ 1787070 w 4211093"/>
              <a:gd name="connsiteY120" fmla="*/ 5752395 h 6479038"/>
              <a:gd name="connsiteX121" fmla="*/ 1786250 w 4211093"/>
              <a:gd name="connsiteY121" fmla="*/ 5739516 h 6479038"/>
              <a:gd name="connsiteX122" fmla="*/ 1778477 w 4211093"/>
              <a:gd name="connsiteY122" fmla="*/ 5687762 h 6479038"/>
              <a:gd name="connsiteX123" fmla="*/ 1777633 w 4211093"/>
              <a:gd name="connsiteY123" fmla="*/ 5504809 h 6479038"/>
              <a:gd name="connsiteX124" fmla="*/ 1769716 w 4211093"/>
              <a:gd name="connsiteY124" fmla="*/ 5427377 h 6479038"/>
              <a:gd name="connsiteX125" fmla="*/ 1763562 w 4211093"/>
              <a:gd name="connsiteY125" fmla="*/ 5430260 h 6479038"/>
              <a:gd name="connsiteX126" fmla="*/ 1731072 w 4211093"/>
              <a:gd name="connsiteY126" fmla="*/ 5704513 h 6479038"/>
              <a:gd name="connsiteX127" fmla="*/ 1714924 w 4211093"/>
              <a:gd name="connsiteY127" fmla="*/ 5726122 h 6479038"/>
              <a:gd name="connsiteX128" fmla="*/ 1707707 w 4211093"/>
              <a:gd name="connsiteY128" fmla="*/ 5805966 h 6479038"/>
              <a:gd name="connsiteX129" fmla="*/ 1699018 w 4211093"/>
              <a:gd name="connsiteY129" fmla="*/ 5856849 h 6479038"/>
              <a:gd name="connsiteX130" fmla="*/ 1686876 w 4211093"/>
              <a:gd name="connsiteY130" fmla="*/ 6058370 h 6479038"/>
              <a:gd name="connsiteX131" fmla="*/ 1686540 w 4211093"/>
              <a:gd name="connsiteY131" fmla="*/ 6117568 h 6479038"/>
              <a:gd name="connsiteX132" fmla="*/ 1688161 w 4211093"/>
              <a:gd name="connsiteY132" fmla="*/ 6140927 h 6479038"/>
              <a:gd name="connsiteX133" fmla="*/ 1688062 w 4211093"/>
              <a:gd name="connsiteY133" fmla="*/ 6140955 h 6479038"/>
              <a:gd name="connsiteX134" fmla="*/ 1661150 w 4211093"/>
              <a:gd name="connsiteY134" fmla="*/ 6157932 h 6479038"/>
              <a:gd name="connsiteX135" fmla="*/ 1660542 w 4211093"/>
              <a:gd name="connsiteY135" fmla="*/ 6130786 h 6479038"/>
              <a:gd name="connsiteX136" fmla="*/ 1630709 w 4211093"/>
              <a:gd name="connsiteY136" fmla="*/ 6013689 h 6479038"/>
              <a:gd name="connsiteX137" fmla="*/ 1627329 w 4211093"/>
              <a:gd name="connsiteY137" fmla="*/ 6077688 h 6479038"/>
              <a:gd name="connsiteX138" fmla="*/ 1627595 w 4211093"/>
              <a:gd name="connsiteY138" fmla="*/ 6157926 h 6479038"/>
              <a:gd name="connsiteX139" fmla="*/ 1623603 w 4211093"/>
              <a:gd name="connsiteY139" fmla="*/ 6183788 h 6479038"/>
              <a:gd name="connsiteX140" fmla="*/ 1622719 w 4211093"/>
              <a:gd name="connsiteY140" fmla="*/ 6195929 h 6479038"/>
              <a:gd name="connsiteX141" fmla="*/ 1621944 w 4211093"/>
              <a:gd name="connsiteY141" fmla="*/ 6196793 h 6479038"/>
              <a:gd name="connsiteX142" fmla="*/ 1608962 w 4211093"/>
              <a:gd name="connsiteY142" fmla="*/ 6234598 h 6479038"/>
              <a:gd name="connsiteX143" fmla="*/ 1603003 w 4211093"/>
              <a:gd name="connsiteY143" fmla="*/ 6278087 h 6479038"/>
              <a:gd name="connsiteX144" fmla="*/ 1598355 w 4211093"/>
              <a:gd name="connsiteY144" fmla="*/ 6310073 h 6479038"/>
              <a:gd name="connsiteX145" fmla="*/ 1580986 w 4211093"/>
              <a:gd name="connsiteY145" fmla="*/ 6017482 h 6479038"/>
              <a:gd name="connsiteX146" fmla="*/ 1554145 w 4211093"/>
              <a:gd name="connsiteY146" fmla="*/ 5900542 h 6479038"/>
              <a:gd name="connsiteX147" fmla="*/ 1545191 w 4211093"/>
              <a:gd name="connsiteY147" fmla="*/ 5871189 h 6479038"/>
              <a:gd name="connsiteX148" fmla="*/ 1539615 w 4211093"/>
              <a:gd name="connsiteY148" fmla="*/ 5976789 h 6479038"/>
              <a:gd name="connsiteX149" fmla="*/ 1538601 w 4211093"/>
              <a:gd name="connsiteY149" fmla="*/ 5995989 h 6479038"/>
              <a:gd name="connsiteX150" fmla="*/ 1486851 w 4211093"/>
              <a:gd name="connsiteY150" fmla="*/ 6038182 h 6479038"/>
              <a:gd name="connsiteX151" fmla="*/ 1427426 w 4211093"/>
              <a:gd name="connsiteY151" fmla="*/ 5913106 h 6479038"/>
              <a:gd name="connsiteX152" fmla="*/ 1384848 w 4211093"/>
              <a:gd name="connsiteY152" fmla="*/ 5923692 h 6479038"/>
              <a:gd name="connsiteX153" fmla="*/ 1370895 w 4211093"/>
              <a:gd name="connsiteY153" fmla="*/ 6102656 h 6479038"/>
              <a:gd name="connsiteX154" fmla="*/ 1363076 w 4211093"/>
              <a:gd name="connsiteY154" fmla="*/ 6108660 h 6479038"/>
              <a:gd name="connsiteX155" fmla="*/ 1342824 w 4211093"/>
              <a:gd name="connsiteY155" fmla="*/ 6065875 h 6479038"/>
              <a:gd name="connsiteX156" fmla="*/ 1343741 w 4211093"/>
              <a:gd name="connsiteY156" fmla="*/ 6162191 h 6479038"/>
              <a:gd name="connsiteX157" fmla="*/ 1322332 w 4211093"/>
              <a:gd name="connsiteY157" fmla="*/ 6112927 h 6479038"/>
              <a:gd name="connsiteX158" fmla="*/ 1313764 w 4211093"/>
              <a:gd name="connsiteY158" fmla="*/ 6019415 h 6479038"/>
              <a:gd name="connsiteX159" fmla="*/ 1281396 w 4211093"/>
              <a:gd name="connsiteY159" fmla="*/ 5751365 h 6479038"/>
              <a:gd name="connsiteX160" fmla="*/ 1242319 w 4211093"/>
              <a:gd name="connsiteY160" fmla="*/ 5553557 h 6479038"/>
              <a:gd name="connsiteX161" fmla="*/ 1184486 w 4211093"/>
              <a:gd name="connsiteY161" fmla="*/ 5511996 h 6479038"/>
              <a:gd name="connsiteX162" fmla="*/ 1183280 w 4211093"/>
              <a:gd name="connsiteY162" fmla="*/ 5563275 h 6479038"/>
              <a:gd name="connsiteX163" fmla="*/ 1175217 w 4211093"/>
              <a:gd name="connsiteY163" fmla="*/ 5659117 h 6479038"/>
              <a:gd name="connsiteX164" fmla="*/ 1172200 w 4211093"/>
              <a:gd name="connsiteY164" fmla="*/ 5687838 h 6479038"/>
              <a:gd name="connsiteX165" fmla="*/ 1145769 w 4211093"/>
              <a:gd name="connsiteY165" fmla="*/ 5676816 h 6479038"/>
              <a:gd name="connsiteX166" fmla="*/ 1123901 w 4211093"/>
              <a:gd name="connsiteY166" fmla="*/ 5778347 h 6479038"/>
              <a:gd name="connsiteX167" fmla="*/ 1115694 w 4211093"/>
              <a:gd name="connsiteY167" fmla="*/ 5848510 h 6479038"/>
              <a:gd name="connsiteX168" fmla="*/ 1109153 w 4211093"/>
              <a:gd name="connsiteY168" fmla="*/ 5915553 h 6479038"/>
              <a:gd name="connsiteX169" fmla="*/ 1104445 w 4211093"/>
              <a:gd name="connsiteY169" fmla="*/ 5976274 h 6479038"/>
              <a:gd name="connsiteX170" fmla="*/ 1089408 w 4211093"/>
              <a:gd name="connsiteY170" fmla="*/ 6062120 h 6479038"/>
              <a:gd name="connsiteX171" fmla="*/ 1089794 w 4211093"/>
              <a:gd name="connsiteY171" fmla="*/ 6196916 h 6479038"/>
              <a:gd name="connsiteX172" fmla="*/ 1071297 w 4211093"/>
              <a:gd name="connsiteY172" fmla="*/ 6222801 h 6479038"/>
              <a:gd name="connsiteX173" fmla="*/ 1069059 w 4211093"/>
              <a:gd name="connsiteY173" fmla="*/ 6204762 h 6479038"/>
              <a:gd name="connsiteX174" fmla="*/ 1065855 w 4211093"/>
              <a:gd name="connsiteY174" fmla="*/ 6133996 h 6479038"/>
              <a:gd name="connsiteX175" fmla="*/ 1065034 w 4211093"/>
              <a:gd name="connsiteY175" fmla="*/ 6121117 h 6479038"/>
              <a:gd name="connsiteX176" fmla="*/ 1057263 w 4211093"/>
              <a:gd name="connsiteY176" fmla="*/ 6069363 h 6479038"/>
              <a:gd name="connsiteX177" fmla="*/ 1056418 w 4211093"/>
              <a:gd name="connsiteY177" fmla="*/ 5886410 h 6479038"/>
              <a:gd name="connsiteX178" fmla="*/ 1048501 w 4211093"/>
              <a:gd name="connsiteY178" fmla="*/ 5808978 h 6479038"/>
              <a:gd name="connsiteX179" fmla="*/ 1042346 w 4211093"/>
              <a:gd name="connsiteY179" fmla="*/ 5811862 h 6479038"/>
              <a:gd name="connsiteX180" fmla="*/ 1009857 w 4211093"/>
              <a:gd name="connsiteY180" fmla="*/ 6086114 h 6479038"/>
              <a:gd name="connsiteX181" fmla="*/ 993709 w 4211093"/>
              <a:gd name="connsiteY181" fmla="*/ 6107724 h 6479038"/>
              <a:gd name="connsiteX182" fmla="*/ 986492 w 4211093"/>
              <a:gd name="connsiteY182" fmla="*/ 6187567 h 6479038"/>
              <a:gd name="connsiteX183" fmla="*/ 977803 w 4211093"/>
              <a:gd name="connsiteY183" fmla="*/ 6238451 h 6479038"/>
              <a:gd name="connsiteX184" fmla="*/ 965661 w 4211093"/>
              <a:gd name="connsiteY184" fmla="*/ 6439972 h 6479038"/>
              <a:gd name="connsiteX185" fmla="*/ 965439 w 4211093"/>
              <a:gd name="connsiteY185" fmla="*/ 6479038 h 6479038"/>
              <a:gd name="connsiteX186" fmla="*/ 964260 w 4211093"/>
              <a:gd name="connsiteY186" fmla="*/ 6472363 h 6479038"/>
              <a:gd name="connsiteX187" fmla="*/ 866967 w 4211093"/>
              <a:gd name="connsiteY187" fmla="*/ 6355757 h 6479038"/>
              <a:gd name="connsiteX188" fmla="*/ 856146 w 4211093"/>
              <a:gd name="connsiteY188" fmla="*/ 6350593 h 6479038"/>
              <a:gd name="connsiteX189" fmla="*/ 854714 w 4211093"/>
              <a:gd name="connsiteY189" fmla="*/ 6331429 h 6479038"/>
              <a:gd name="connsiteX190" fmla="*/ 832930 w 4211093"/>
              <a:gd name="connsiteY190" fmla="*/ 6282143 h 6479038"/>
              <a:gd name="connsiteX191" fmla="*/ 823976 w 4211093"/>
              <a:gd name="connsiteY191" fmla="*/ 6252790 h 6479038"/>
              <a:gd name="connsiteX192" fmla="*/ 819725 w 4211093"/>
              <a:gd name="connsiteY192" fmla="*/ 6333287 h 6479038"/>
              <a:gd name="connsiteX193" fmla="*/ 762717 w 4211093"/>
              <a:gd name="connsiteY193" fmla="*/ 6310208 h 6479038"/>
              <a:gd name="connsiteX194" fmla="*/ 769602 w 4211093"/>
              <a:gd name="connsiteY194" fmla="*/ 6179818 h 6479038"/>
              <a:gd name="connsiteX195" fmla="*/ 746444 w 4211093"/>
              <a:gd name="connsiteY195" fmla="*/ 6063531 h 6479038"/>
              <a:gd name="connsiteX196" fmla="*/ 608779 w 4211093"/>
              <a:gd name="connsiteY196" fmla="*/ 6035341 h 6479038"/>
              <a:gd name="connsiteX197" fmla="*/ 551044 w 4211093"/>
              <a:gd name="connsiteY197" fmla="*/ 6076435 h 6479038"/>
              <a:gd name="connsiteX198" fmla="*/ 543638 w 4211093"/>
              <a:gd name="connsiteY198" fmla="*/ 6030611 h 6479038"/>
              <a:gd name="connsiteX199" fmla="*/ 521104 w 4211093"/>
              <a:gd name="connsiteY199" fmla="*/ 5935158 h 6479038"/>
              <a:gd name="connsiteX200" fmla="*/ 463271 w 4211093"/>
              <a:gd name="connsiteY200" fmla="*/ 5893598 h 6479038"/>
              <a:gd name="connsiteX201" fmla="*/ 462063 w 4211093"/>
              <a:gd name="connsiteY201" fmla="*/ 5944876 h 6479038"/>
              <a:gd name="connsiteX202" fmla="*/ 454001 w 4211093"/>
              <a:gd name="connsiteY202" fmla="*/ 6040719 h 6479038"/>
              <a:gd name="connsiteX203" fmla="*/ 450985 w 4211093"/>
              <a:gd name="connsiteY203" fmla="*/ 6069439 h 6479038"/>
              <a:gd name="connsiteX204" fmla="*/ 424554 w 4211093"/>
              <a:gd name="connsiteY204" fmla="*/ 6058417 h 6479038"/>
              <a:gd name="connsiteX205" fmla="*/ 405455 w 4211093"/>
              <a:gd name="connsiteY205" fmla="*/ 6103939 h 6479038"/>
              <a:gd name="connsiteX206" fmla="*/ 403691 w 4211093"/>
              <a:gd name="connsiteY206" fmla="*/ 6139628 h 6479038"/>
              <a:gd name="connsiteX207" fmla="*/ 364027 w 4211093"/>
              <a:gd name="connsiteY207" fmla="*/ 6145327 h 6479038"/>
              <a:gd name="connsiteX208" fmla="*/ 267031 w 4211093"/>
              <a:gd name="connsiteY208" fmla="*/ 6127128 h 6479038"/>
              <a:gd name="connsiteX209" fmla="*/ 84441 w 4211093"/>
              <a:gd name="connsiteY209" fmla="*/ 6117487 h 6479038"/>
              <a:gd name="connsiteX210" fmla="*/ 56867 w 4211093"/>
              <a:gd name="connsiteY210" fmla="*/ 5807450 h 6479038"/>
              <a:gd name="connsiteX211" fmla="*/ 122314 w 4211093"/>
              <a:gd name="connsiteY211" fmla="*/ 5538937 h 6479038"/>
              <a:gd name="connsiteX212" fmla="*/ 73106 w 4211093"/>
              <a:gd name="connsiteY212" fmla="*/ 5222527 h 6479038"/>
              <a:gd name="connsiteX213" fmla="*/ 52010 w 4211093"/>
              <a:gd name="connsiteY213" fmla="*/ 4928521 h 6479038"/>
              <a:gd name="connsiteX214" fmla="*/ 48562 w 4211093"/>
              <a:gd name="connsiteY214" fmla="*/ 4855117 h 6479038"/>
              <a:gd name="connsiteX215" fmla="*/ 44289 w 4211093"/>
              <a:gd name="connsiteY215" fmla="*/ 4797360 h 6479038"/>
              <a:gd name="connsiteX216" fmla="*/ 74042 w 4211093"/>
              <a:gd name="connsiteY216" fmla="*/ 4511270 h 6479038"/>
              <a:gd name="connsiteX217" fmla="*/ 93189 w 4211093"/>
              <a:gd name="connsiteY217" fmla="*/ 4287383 h 6479038"/>
              <a:gd name="connsiteX218" fmla="*/ 133970 w 4211093"/>
              <a:gd name="connsiteY218" fmla="*/ 4069869 h 6479038"/>
              <a:gd name="connsiteX219" fmla="*/ 142915 w 4211093"/>
              <a:gd name="connsiteY219" fmla="*/ 3761761 h 6479038"/>
              <a:gd name="connsiteX220" fmla="*/ 162612 w 4211093"/>
              <a:gd name="connsiteY220" fmla="*/ 3527441 h 6479038"/>
              <a:gd name="connsiteX221" fmla="*/ 171975 w 4211093"/>
              <a:gd name="connsiteY221" fmla="*/ 3350109 h 6479038"/>
              <a:gd name="connsiteX222" fmla="*/ 174994 w 4211093"/>
              <a:gd name="connsiteY222" fmla="*/ 3015538 h 6479038"/>
              <a:gd name="connsiteX223" fmla="*/ 122063 w 4211093"/>
              <a:gd name="connsiteY223" fmla="*/ 2630939 h 6479038"/>
              <a:gd name="connsiteX224" fmla="*/ 53136 w 4211093"/>
              <a:gd name="connsiteY224" fmla="*/ 1994447 h 6479038"/>
              <a:gd name="connsiteX225" fmla="*/ 3929 w 4211093"/>
              <a:gd name="connsiteY225" fmla="*/ 1678037 h 6479038"/>
              <a:gd name="connsiteX226" fmla="*/ 7509 w 4211093"/>
              <a:gd name="connsiteY226" fmla="*/ 1610234 h 6479038"/>
              <a:gd name="connsiteX227" fmla="*/ 330552 w 4211093"/>
              <a:gd name="connsiteY227" fmla="*/ 2427510 h 6479038"/>
              <a:gd name="connsiteX228" fmla="*/ 359765 w 4211093"/>
              <a:gd name="connsiteY228" fmla="*/ 2429053 h 6479038"/>
              <a:gd name="connsiteX229" fmla="*/ 362244 w 4211093"/>
              <a:gd name="connsiteY229" fmla="*/ 2382110 h 6479038"/>
              <a:gd name="connsiteX230" fmla="*/ 250608 w 4211093"/>
              <a:gd name="connsiteY230" fmla="*/ 1999643 h 6479038"/>
              <a:gd name="connsiteX231" fmla="*/ 246742 w 4211093"/>
              <a:gd name="connsiteY231" fmla="*/ 1795462 h 6479038"/>
              <a:gd name="connsiteX232" fmla="*/ 237642 w 4211093"/>
              <a:gd name="connsiteY232" fmla="*/ 1690378 h 6479038"/>
              <a:gd name="connsiteX233" fmla="*/ 174523 w 4211093"/>
              <a:gd name="connsiteY233" fmla="*/ 1498758 h 6479038"/>
              <a:gd name="connsiteX234" fmla="*/ 310657 w 4211093"/>
              <a:gd name="connsiteY234" fmla="*/ 1139833 h 6479038"/>
              <a:gd name="connsiteX235" fmla="*/ 676002 w 4211093"/>
              <a:gd name="connsiteY235" fmla="*/ 1849509 h 6479038"/>
              <a:gd name="connsiteX236" fmla="*/ 642501 w 4211093"/>
              <a:gd name="connsiteY236" fmla="*/ 1513008 h 6479038"/>
              <a:gd name="connsiteX237" fmla="*/ 587642 w 4211093"/>
              <a:gd name="connsiteY237" fmla="*/ 1164919 h 6479038"/>
              <a:gd name="connsiteX238" fmla="*/ 700226 w 4211093"/>
              <a:gd name="connsiteY238" fmla="*/ 1113331 h 6479038"/>
              <a:gd name="connsiteX239" fmla="*/ 675274 w 4211093"/>
              <a:gd name="connsiteY239" fmla="*/ 892346 h 6479038"/>
              <a:gd name="connsiteX240" fmla="*/ 733837 w 4211093"/>
              <a:gd name="connsiteY240" fmla="*/ 754224 h 6479038"/>
              <a:gd name="connsiteX241" fmla="*/ 746372 w 4211093"/>
              <a:gd name="connsiteY241" fmla="*/ 655513 h 6479038"/>
              <a:gd name="connsiteX242" fmla="*/ 766763 w 4211093"/>
              <a:gd name="connsiteY242" fmla="*/ 546755 h 6479038"/>
              <a:gd name="connsiteX243" fmla="*/ 794733 w 4211093"/>
              <a:gd name="connsiteY243" fmla="*/ 433168 h 6479038"/>
              <a:gd name="connsiteX244" fmla="*/ 883885 w 4211093"/>
              <a:gd name="connsiteY244" fmla="*/ 270509 h 6479038"/>
              <a:gd name="connsiteX245" fmla="*/ 1014523 w 4211093"/>
              <a:gd name="connsiteY245" fmla="*/ 293097 h 6479038"/>
              <a:gd name="connsiteX246" fmla="*/ 1024305 w 4211093"/>
              <a:gd name="connsiteY246" fmla="*/ 246542 h 6479038"/>
              <a:gd name="connsiteX247" fmla="*/ 1047175 w 4211093"/>
              <a:gd name="connsiteY247" fmla="*/ 90844 h 6479038"/>
              <a:gd name="connsiteX248" fmla="*/ 1044277 w 4211093"/>
              <a:gd name="connsiteY248" fmla="*/ 7009 h 6479038"/>
              <a:gd name="connsiteX249" fmla="*/ 1130588 w 4211093"/>
              <a:gd name="connsiteY249" fmla="*/ 43 h 647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4211093" h="6479038">
                <a:moveTo>
                  <a:pt x="1130588" y="43"/>
                </a:moveTo>
                <a:cubicBezTo>
                  <a:pt x="1213948" y="1258"/>
                  <a:pt x="1286710" y="27654"/>
                  <a:pt x="1333116" y="85022"/>
                </a:cubicBezTo>
                <a:cubicBezTo>
                  <a:pt x="1415252" y="193962"/>
                  <a:pt x="1512545" y="293244"/>
                  <a:pt x="1557335" y="415903"/>
                </a:cubicBezTo>
                <a:cubicBezTo>
                  <a:pt x="1615357" y="565413"/>
                  <a:pt x="1695563" y="710862"/>
                  <a:pt x="1760889" y="860757"/>
                </a:cubicBezTo>
                <a:cubicBezTo>
                  <a:pt x="1787624" y="909241"/>
                  <a:pt x="1806780" y="962554"/>
                  <a:pt x="1818634" y="1015482"/>
                </a:cubicBezTo>
                <a:cubicBezTo>
                  <a:pt x="1831037" y="1057979"/>
                  <a:pt x="1859150" y="1080384"/>
                  <a:pt x="1931360" y="1099887"/>
                </a:cubicBezTo>
                <a:cubicBezTo>
                  <a:pt x="1927087" y="1042129"/>
                  <a:pt x="1914959" y="994417"/>
                  <a:pt x="1910409" y="941875"/>
                </a:cubicBezTo>
                <a:cubicBezTo>
                  <a:pt x="1952853" y="970267"/>
                  <a:pt x="1988268" y="993058"/>
                  <a:pt x="2016381" y="1015464"/>
                </a:cubicBezTo>
                <a:cubicBezTo>
                  <a:pt x="2030987" y="1016235"/>
                  <a:pt x="2038567" y="1011404"/>
                  <a:pt x="2053450" y="1006961"/>
                </a:cubicBezTo>
                <a:cubicBezTo>
                  <a:pt x="2065712" y="913464"/>
                  <a:pt x="2077973" y="819967"/>
                  <a:pt x="2090784" y="716040"/>
                </a:cubicBezTo>
                <a:cubicBezTo>
                  <a:pt x="2171674" y="709852"/>
                  <a:pt x="2244986" y="708493"/>
                  <a:pt x="2296386" y="705977"/>
                </a:cubicBezTo>
                <a:cubicBezTo>
                  <a:pt x="2409386" y="785165"/>
                  <a:pt x="2508057" y="858368"/>
                  <a:pt x="2607279" y="921139"/>
                </a:cubicBezTo>
                <a:cubicBezTo>
                  <a:pt x="2706499" y="983912"/>
                  <a:pt x="2825285" y="953572"/>
                  <a:pt x="2852152" y="860847"/>
                </a:cubicBezTo>
                <a:cubicBezTo>
                  <a:pt x="2852703" y="850416"/>
                  <a:pt x="2853254" y="839986"/>
                  <a:pt x="2853805" y="829553"/>
                </a:cubicBezTo>
                <a:cubicBezTo>
                  <a:pt x="2856559" y="777397"/>
                  <a:pt x="2859588" y="720025"/>
                  <a:pt x="2862893" y="657437"/>
                </a:cubicBezTo>
                <a:cubicBezTo>
                  <a:pt x="2883702" y="679457"/>
                  <a:pt x="2897207" y="701091"/>
                  <a:pt x="2911539" y="707077"/>
                </a:cubicBezTo>
                <a:cubicBezTo>
                  <a:pt x="3034048" y="744928"/>
                  <a:pt x="3044248" y="829150"/>
                  <a:pt x="3062304" y="903326"/>
                </a:cubicBezTo>
                <a:cubicBezTo>
                  <a:pt x="3130526" y="1137056"/>
                  <a:pt x="3191168" y="1375617"/>
                  <a:pt x="3259391" y="1609348"/>
                </a:cubicBezTo>
                <a:cubicBezTo>
                  <a:pt x="3265593" y="1630595"/>
                  <a:pt x="3272069" y="1646629"/>
                  <a:pt x="3292879" y="1668647"/>
                </a:cubicBezTo>
                <a:cubicBezTo>
                  <a:pt x="3334078" y="1581910"/>
                  <a:pt x="3338760" y="1493244"/>
                  <a:pt x="3328560" y="1409022"/>
                </a:cubicBezTo>
                <a:cubicBezTo>
                  <a:pt x="3324561" y="1346049"/>
                  <a:pt x="3364934" y="1274958"/>
                  <a:pt x="3294928" y="1213729"/>
                </a:cubicBezTo>
                <a:cubicBezTo>
                  <a:pt x="3280872" y="1202527"/>
                  <a:pt x="3312014" y="1167560"/>
                  <a:pt x="3313391" y="1141482"/>
                </a:cubicBezTo>
                <a:cubicBezTo>
                  <a:pt x="3315595" y="1099756"/>
                  <a:pt x="3303466" y="1052044"/>
                  <a:pt x="3298366" y="1009934"/>
                </a:cubicBezTo>
                <a:cubicBezTo>
                  <a:pt x="3292715" y="978254"/>
                  <a:pt x="3294642" y="941745"/>
                  <a:pt x="3303874" y="905620"/>
                </a:cubicBezTo>
                <a:cubicBezTo>
                  <a:pt x="3411223" y="953131"/>
                  <a:pt x="3451466" y="1023248"/>
                  <a:pt x="3469245" y="1102639"/>
                </a:cubicBezTo>
                <a:cubicBezTo>
                  <a:pt x="3509629" y="1308749"/>
                  <a:pt x="3542710" y="1514473"/>
                  <a:pt x="3575516" y="1725413"/>
                </a:cubicBezTo>
                <a:cubicBezTo>
                  <a:pt x="3574966" y="1735844"/>
                  <a:pt x="3581719" y="1746662"/>
                  <a:pt x="3610381" y="1758635"/>
                </a:cubicBezTo>
                <a:cubicBezTo>
                  <a:pt x="3619613" y="1722512"/>
                  <a:pt x="3628844" y="1686387"/>
                  <a:pt x="3630497" y="1655094"/>
                </a:cubicBezTo>
                <a:cubicBezTo>
                  <a:pt x="3635454" y="1561212"/>
                  <a:pt x="3618501" y="1466173"/>
                  <a:pt x="3645093" y="1378665"/>
                </a:cubicBezTo>
                <a:cubicBezTo>
                  <a:pt x="3681468" y="1244600"/>
                  <a:pt x="3570944" y="1118470"/>
                  <a:pt x="3585132" y="988464"/>
                </a:cubicBezTo>
                <a:cubicBezTo>
                  <a:pt x="3605525" y="879708"/>
                  <a:pt x="3596699" y="769407"/>
                  <a:pt x="3609788" y="660265"/>
                </a:cubicBezTo>
                <a:cubicBezTo>
                  <a:pt x="3611165" y="634187"/>
                  <a:pt x="3641756" y="609651"/>
                  <a:pt x="3643409" y="578357"/>
                </a:cubicBezTo>
                <a:cubicBezTo>
                  <a:pt x="3652640" y="542233"/>
                  <a:pt x="3654843" y="500507"/>
                  <a:pt x="3664901" y="448737"/>
                </a:cubicBezTo>
                <a:cubicBezTo>
                  <a:pt x="3680058" y="439077"/>
                  <a:pt x="3717402" y="425358"/>
                  <a:pt x="3739864" y="416083"/>
                </a:cubicBezTo>
                <a:lnTo>
                  <a:pt x="3805020" y="156275"/>
                </a:lnTo>
                <a:lnTo>
                  <a:pt x="3792394" y="264984"/>
                </a:lnTo>
                <a:cubicBezTo>
                  <a:pt x="3782860" y="331868"/>
                  <a:pt x="3779481" y="395869"/>
                  <a:pt x="3791404" y="454259"/>
                </a:cubicBezTo>
                <a:cubicBezTo>
                  <a:pt x="3804873" y="454970"/>
                  <a:pt x="3818510" y="452481"/>
                  <a:pt x="3828817" y="456234"/>
                </a:cubicBezTo>
                <a:cubicBezTo>
                  <a:pt x="3841948" y="463345"/>
                  <a:pt x="3854909" y="473656"/>
                  <a:pt x="3867895" y="455089"/>
                </a:cubicBezTo>
                <a:cubicBezTo>
                  <a:pt x="3879215" y="439642"/>
                  <a:pt x="3889377" y="417716"/>
                  <a:pt x="3901205" y="392669"/>
                </a:cubicBezTo>
                <a:cubicBezTo>
                  <a:pt x="3910014" y="396342"/>
                  <a:pt x="3920152" y="403297"/>
                  <a:pt x="3928962" y="406971"/>
                </a:cubicBezTo>
                <a:cubicBezTo>
                  <a:pt x="3930603" y="432729"/>
                  <a:pt x="3930918" y="455208"/>
                  <a:pt x="3931231" y="477686"/>
                </a:cubicBezTo>
                <a:cubicBezTo>
                  <a:pt x="3931376" y="503366"/>
                  <a:pt x="3928527" y="528887"/>
                  <a:pt x="3927006" y="557687"/>
                </a:cubicBezTo>
                <a:cubicBezTo>
                  <a:pt x="3961064" y="594783"/>
                  <a:pt x="3966205" y="611100"/>
                  <a:pt x="3966615" y="717016"/>
                </a:cubicBezTo>
                <a:cubicBezTo>
                  <a:pt x="3972601" y="717332"/>
                  <a:pt x="3980083" y="717727"/>
                  <a:pt x="3986239" y="714843"/>
                </a:cubicBezTo>
                <a:cubicBezTo>
                  <a:pt x="3992394" y="711959"/>
                  <a:pt x="3998886" y="702675"/>
                  <a:pt x="4001880" y="702833"/>
                </a:cubicBezTo>
                <a:cubicBezTo>
                  <a:pt x="4026645" y="716976"/>
                  <a:pt x="4044795" y="685846"/>
                  <a:pt x="4065433" y="664473"/>
                </a:cubicBezTo>
                <a:lnTo>
                  <a:pt x="4067573" y="661356"/>
                </a:lnTo>
                <a:lnTo>
                  <a:pt x="4103676" y="738645"/>
                </a:lnTo>
                <a:cubicBezTo>
                  <a:pt x="4129863" y="797560"/>
                  <a:pt x="4148193" y="866521"/>
                  <a:pt x="4144889" y="929107"/>
                </a:cubicBezTo>
                <a:cubicBezTo>
                  <a:pt x="4130567" y="1200323"/>
                  <a:pt x="4167647" y="1469019"/>
                  <a:pt x="4182814" y="1736560"/>
                </a:cubicBezTo>
                <a:cubicBezTo>
                  <a:pt x="4199636" y="1972807"/>
                  <a:pt x="4209153" y="2208667"/>
                  <a:pt x="4211093" y="2449359"/>
                </a:cubicBezTo>
                <a:cubicBezTo>
                  <a:pt x="4209727" y="2752637"/>
                  <a:pt x="4208361" y="3055915"/>
                  <a:pt x="4192112" y="3363639"/>
                </a:cubicBezTo>
                <a:cubicBezTo>
                  <a:pt x="4179443" y="3603559"/>
                  <a:pt x="4152168" y="3842708"/>
                  <a:pt x="4117589" y="4081469"/>
                </a:cubicBezTo>
                <a:cubicBezTo>
                  <a:pt x="4104775" y="4185396"/>
                  <a:pt x="4063025" y="4282567"/>
                  <a:pt x="4043185" y="4380893"/>
                </a:cubicBezTo>
                <a:cubicBezTo>
                  <a:pt x="4023621" y="4474004"/>
                  <a:pt x="4018939" y="4562668"/>
                  <a:pt x="4006678" y="4656165"/>
                </a:cubicBezTo>
                <a:cubicBezTo>
                  <a:pt x="3993867" y="4760092"/>
                  <a:pt x="3951841" y="4862476"/>
                  <a:pt x="3887903" y="4963704"/>
                </a:cubicBezTo>
                <a:cubicBezTo>
                  <a:pt x="3823691" y="5070148"/>
                  <a:pt x="3795446" y="5188951"/>
                  <a:pt x="3745567" y="5301380"/>
                </a:cubicBezTo>
                <a:cubicBezTo>
                  <a:pt x="3732821" y="5334703"/>
                  <a:pt x="3720144" y="5366723"/>
                  <a:pt x="3706417" y="5401302"/>
                </a:cubicBezTo>
                <a:lnTo>
                  <a:pt x="3690435" y="5441836"/>
                </a:lnTo>
                <a:lnTo>
                  <a:pt x="3691552" y="5457000"/>
                </a:lnTo>
                <a:cubicBezTo>
                  <a:pt x="3693459" y="5488753"/>
                  <a:pt x="3694731" y="5520643"/>
                  <a:pt x="3694731" y="5552806"/>
                </a:cubicBezTo>
                <a:cubicBezTo>
                  <a:pt x="3694731" y="5602957"/>
                  <a:pt x="3689644" y="5653109"/>
                  <a:pt x="3682013" y="5703261"/>
                </a:cubicBezTo>
                <a:cubicBezTo>
                  <a:pt x="3679469" y="5725066"/>
                  <a:pt x="3666752" y="5745781"/>
                  <a:pt x="3661664" y="5766496"/>
                </a:cubicBezTo>
                <a:cubicBezTo>
                  <a:pt x="3656577" y="5786120"/>
                  <a:pt x="3656577" y="5804655"/>
                  <a:pt x="3654034" y="5824279"/>
                </a:cubicBezTo>
                <a:cubicBezTo>
                  <a:pt x="3651490" y="5846084"/>
                  <a:pt x="3638773" y="5867890"/>
                  <a:pt x="3618424" y="5889695"/>
                </a:cubicBezTo>
                <a:cubicBezTo>
                  <a:pt x="3598076" y="5912590"/>
                  <a:pt x="3590445" y="5937666"/>
                  <a:pt x="3575184" y="5961652"/>
                </a:cubicBezTo>
                <a:cubicBezTo>
                  <a:pt x="3567553" y="5975825"/>
                  <a:pt x="3559922" y="5988908"/>
                  <a:pt x="3549748" y="6007442"/>
                </a:cubicBezTo>
                <a:cubicBezTo>
                  <a:pt x="3542117" y="6000901"/>
                  <a:pt x="3537030" y="5996540"/>
                  <a:pt x="3531943" y="5991088"/>
                </a:cubicBezTo>
                <a:cubicBezTo>
                  <a:pt x="3506508" y="5992179"/>
                  <a:pt x="3481072" y="5993269"/>
                  <a:pt x="3455636" y="5995449"/>
                </a:cubicBezTo>
                <a:cubicBezTo>
                  <a:pt x="3455636" y="5988908"/>
                  <a:pt x="3455636" y="5981276"/>
                  <a:pt x="3455636" y="5974735"/>
                </a:cubicBezTo>
                <a:cubicBezTo>
                  <a:pt x="3455636" y="5968193"/>
                  <a:pt x="3453093" y="5961651"/>
                  <a:pt x="3432744" y="5961651"/>
                </a:cubicBezTo>
                <a:cubicBezTo>
                  <a:pt x="3412396" y="5961651"/>
                  <a:pt x="3404765" y="5968193"/>
                  <a:pt x="3402222" y="5975825"/>
                </a:cubicBezTo>
                <a:cubicBezTo>
                  <a:pt x="3402222" y="5988908"/>
                  <a:pt x="3399678" y="6003081"/>
                  <a:pt x="3397135" y="6020525"/>
                </a:cubicBezTo>
                <a:cubicBezTo>
                  <a:pt x="3384417" y="6013984"/>
                  <a:pt x="3376786" y="6011803"/>
                  <a:pt x="3369155" y="6006352"/>
                </a:cubicBezTo>
                <a:cubicBezTo>
                  <a:pt x="3358981" y="6009623"/>
                  <a:pt x="3348807" y="6012894"/>
                  <a:pt x="3341176" y="6016164"/>
                </a:cubicBezTo>
                <a:cubicBezTo>
                  <a:pt x="3318284" y="6030337"/>
                  <a:pt x="3297935" y="6036879"/>
                  <a:pt x="3267413" y="6030337"/>
                </a:cubicBezTo>
                <a:cubicBezTo>
                  <a:pt x="3224172" y="6021616"/>
                  <a:pt x="3196193" y="6031428"/>
                  <a:pt x="3168214" y="6041240"/>
                </a:cubicBezTo>
                <a:cubicBezTo>
                  <a:pt x="3147866" y="6048872"/>
                  <a:pt x="3130060" y="6054323"/>
                  <a:pt x="3104625" y="6048872"/>
                </a:cubicBezTo>
                <a:cubicBezTo>
                  <a:pt x="3076646" y="6063045"/>
                  <a:pt x="3061385" y="6078309"/>
                  <a:pt x="3056297" y="6094663"/>
                </a:cubicBezTo>
                <a:cubicBezTo>
                  <a:pt x="3053754" y="6108836"/>
                  <a:pt x="3048667" y="6123009"/>
                  <a:pt x="3043580" y="6138273"/>
                </a:cubicBezTo>
                <a:cubicBezTo>
                  <a:pt x="3041036" y="6139363"/>
                  <a:pt x="3041036" y="6140453"/>
                  <a:pt x="3041036" y="6141544"/>
                </a:cubicBezTo>
                <a:cubicBezTo>
                  <a:pt x="3033406" y="6151356"/>
                  <a:pt x="3033405" y="6165529"/>
                  <a:pt x="3005426" y="6166620"/>
                </a:cubicBezTo>
                <a:cubicBezTo>
                  <a:pt x="2977447" y="6167710"/>
                  <a:pt x="2964729" y="6155717"/>
                  <a:pt x="2957098" y="6145905"/>
                </a:cubicBezTo>
                <a:cubicBezTo>
                  <a:pt x="2954555" y="6144814"/>
                  <a:pt x="2952011" y="6143724"/>
                  <a:pt x="2946924" y="6142634"/>
                </a:cubicBezTo>
                <a:cubicBezTo>
                  <a:pt x="2929119" y="6145905"/>
                  <a:pt x="2916402" y="6154627"/>
                  <a:pt x="2888422" y="6156807"/>
                </a:cubicBezTo>
                <a:cubicBezTo>
                  <a:pt x="2873161" y="6157898"/>
                  <a:pt x="2850269" y="6168800"/>
                  <a:pt x="2850269" y="6179702"/>
                </a:cubicBezTo>
                <a:cubicBezTo>
                  <a:pt x="2850269" y="6186244"/>
                  <a:pt x="2847725" y="6191695"/>
                  <a:pt x="2847725" y="6197147"/>
                </a:cubicBezTo>
                <a:cubicBezTo>
                  <a:pt x="2845182" y="6213501"/>
                  <a:pt x="2842638" y="6229854"/>
                  <a:pt x="2801941" y="6238576"/>
                </a:cubicBezTo>
                <a:cubicBezTo>
                  <a:pt x="2768875" y="6246208"/>
                  <a:pt x="2740896" y="6257111"/>
                  <a:pt x="2697656" y="6252750"/>
                </a:cubicBezTo>
                <a:cubicBezTo>
                  <a:pt x="2692568" y="6252749"/>
                  <a:pt x="2682394" y="6256020"/>
                  <a:pt x="2672220" y="6257111"/>
                </a:cubicBezTo>
                <a:cubicBezTo>
                  <a:pt x="2662045" y="6258201"/>
                  <a:pt x="2649328" y="6258201"/>
                  <a:pt x="2639153" y="6258201"/>
                </a:cubicBezTo>
                <a:cubicBezTo>
                  <a:pt x="2628979" y="6222222"/>
                  <a:pt x="2618805" y="6216771"/>
                  <a:pt x="2557760" y="6204778"/>
                </a:cubicBezTo>
                <a:cubicBezTo>
                  <a:pt x="2557760" y="6194966"/>
                  <a:pt x="2560304" y="6186244"/>
                  <a:pt x="2557760" y="6177522"/>
                </a:cubicBezTo>
                <a:cubicBezTo>
                  <a:pt x="2555216" y="6169890"/>
                  <a:pt x="2552672" y="6162258"/>
                  <a:pt x="2547585" y="6153536"/>
                </a:cubicBezTo>
                <a:cubicBezTo>
                  <a:pt x="2532324" y="6152446"/>
                  <a:pt x="2514519" y="6150265"/>
                  <a:pt x="2499258" y="6149176"/>
                </a:cubicBezTo>
                <a:cubicBezTo>
                  <a:pt x="2481453" y="6157897"/>
                  <a:pt x="2466191" y="6165529"/>
                  <a:pt x="2448387" y="6170980"/>
                </a:cubicBezTo>
                <a:cubicBezTo>
                  <a:pt x="2428038" y="6177522"/>
                  <a:pt x="2405146" y="6174251"/>
                  <a:pt x="2382254" y="6172071"/>
                </a:cubicBezTo>
                <a:cubicBezTo>
                  <a:pt x="2364449" y="6170980"/>
                  <a:pt x="2341557" y="6172070"/>
                  <a:pt x="2318665" y="6172071"/>
                </a:cubicBezTo>
                <a:cubicBezTo>
                  <a:pt x="2293229" y="6152446"/>
                  <a:pt x="2293229" y="6130641"/>
                  <a:pt x="2303403" y="6107746"/>
                </a:cubicBezTo>
                <a:cubicBezTo>
                  <a:pt x="2311034" y="6089211"/>
                  <a:pt x="2316121" y="6069587"/>
                  <a:pt x="2321209" y="6051053"/>
                </a:cubicBezTo>
                <a:cubicBezTo>
                  <a:pt x="2328839" y="6028157"/>
                  <a:pt x="2308491" y="6007442"/>
                  <a:pt x="2298316" y="5985637"/>
                </a:cubicBezTo>
                <a:cubicBezTo>
                  <a:pt x="2288142" y="5964922"/>
                  <a:pt x="2277968" y="5945298"/>
                  <a:pt x="2285599" y="5924583"/>
                </a:cubicBezTo>
                <a:cubicBezTo>
                  <a:pt x="2288142" y="5919131"/>
                  <a:pt x="2285599" y="5914770"/>
                  <a:pt x="2283055" y="5909320"/>
                </a:cubicBezTo>
                <a:cubicBezTo>
                  <a:pt x="2283055" y="5906049"/>
                  <a:pt x="2277968" y="5901688"/>
                  <a:pt x="2280512" y="5897327"/>
                </a:cubicBezTo>
                <a:cubicBezTo>
                  <a:pt x="2290686" y="5877702"/>
                  <a:pt x="2293229" y="5858077"/>
                  <a:pt x="2285599" y="5837362"/>
                </a:cubicBezTo>
                <a:cubicBezTo>
                  <a:pt x="2283055" y="5822099"/>
                  <a:pt x="2288142" y="5805745"/>
                  <a:pt x="2288142" y="5790481"/>
                </a:cubicBezTo>
                <a:cubicBezTo>
                  <a:pt x="2290686" y="5776308"/>
                  <a:pt x="2295773" y="5763225"/>
                  <a:pt x="2298316" y="5744691"/>
                </a:cubicBezTo>
                <a:lnTo>
                  <a:pt x="2286007" y="5732154"/>
                </a:lnTo>
                <a:lnTo>
                  <a:pt x="2272759" y="5747938"/>
                </a:lnTo>
                <a:cubicBezTo>
                  <a:pt x="2248008" y="5783242"/>
                  <a:pt x="2231404" y="5820284"/>
                  <a:pt x="2222035" y="5859016"/>
                </a:cubicBezTo>
                <a:cubicBezTo>
                  <a:pt x="2211151" y="5926434"/>
                  <a:pt x="2192964" y="5993466"/>
                  <a:pt x="2174501" y="6065714"/>
                </a:cubicBezTo>
                <a:cubicBezTo>
                  <a:pt x="2166923" y="6070543"/>
                  <a:pt x="2166647" y="6075759"/>
                  <a:pt x="2166372" y="6080976"/>
                </a:cubicBezTo>
                <a:cubicBezTo>
                  <a:pt x="2141983" y="6126758"/>
                  <a:pt x="2138402" y="6194562"/>
                  <a:pt x="2057786" y="6195535"/>
                </a:cubicBezTo>
                <a:cubicBezTo>
                  <a:pt x="1977172" y="6196510"/>
                  <a:pt x="1943682" y="6137208"/>
                  <a:pt x="1924250" y="6089111"/>
                </a:cubicBezTo>
                <a:cubicBezTo>
                  <a:pt x="1917223" y="6083510"/>
                  <a:pt x="1910194" y="6077908"/>
                  <a:pt x="1895863" y="6071922"/>
                </a:cubicBezTo>
                <a:cubicBezTo>
                  <a:pt x="1869887" y="6078395"/>
                  <a:pt x="1847220" y="6091582"/>
                  <a:pt x="1820934" y="6103923"/>
                </a:cubicBezTo>
                <a:lnTo>
                  <a:pt x="1800567" y="6111942"/>
                </a:lnTo>
                <a:lnTo>
                  <a:pt x="1803483" y="6009976"/>
                </a:lnTo>
                <a:cubicBezTo>
                  <a:pt x="1805510" y="5971576"/>
                  <a:pt x="1803217" y="5929739"/>
                  <a:pt x="1799090" y="5894222"/>
                </a:cubicBezTo>
                <a:cubicBezTo>
                  <a:pt x="1792476" y="5848948"/>
                  <a:pt x="1786202" y="5797274"/>
                  <a:pt x="1787070" y="5752395"/>
                </a:cubicBezTo>
                <a:cubicBezTo>
                  <a:pt x="1787239" y="5749195"/>
                  <a:pt x="1787577" y="5742794"/>
                  <a:pt x="1786250" y="5739516"/>
                </a:cubicBezTo>
                <a:cubicBezTo>
                  <a:pt x="1771622" y="5732326"/>
                  <a:pt x="1774471" y="5706804"/>
                  <a:pt x="1778477" y="5687762"/>
                </a:cubicBezTo>
                <a:cubicBezTo>
                  <a:pt x="1789339" y="5624157"/>
                  <a:pt x="1782074" y="5562805"/>
                  <a:pt x="1777633" y="5504809"/>
                </a:cubicBezTo>
                <a:cubicBezTo>
                  <a:pt x="1775992" y="5479052"/>
                  <a:pt x="1772854" y="5453214"/>
                  <a:pt x="1769716" y="5427377"/>
                </a:cubicBezTo>
                <a:cubicBezTo>
                  <a:pt x="1766554" y="5430418"/>
                  <a:pt x="1765058" y="5430339"/>
                  <a:pt x="1763562" y="5430260"/>
                </a:cubicBezTo>
                <a:cubicBezTo>
                  <a:pt x="1752845" y="5519545"/>
                  <a:pt x="1742127" y="5608829"/>
                  <a:pt x="1731072" y="5704513"/>
                </a:cubicBezTo>
                <a:cubicBezTo>
                  <a:pt x="1726244" y="5710677"/>
                  <a:pt x="1718255" y="5719881"/>
                  <a:pt x="1714924" y="5726122"/>
                </a:cubicBezTo>
                <a:cubicBezTo>
                  <a:pt x="1711738" y="5758044"/>
                  <a:pt x="1710387" y="5783644"/>
                  <a:pt x="1707707" y="5805966"/>
                </a:cubicBezTo>
                <a:cubicBezTo>
                  <a:pt x="1706693" y="5825165"/>
                  <a:pt x="1699863" y="5840850"/>
                  <a:pt x="1699018" y="5856849"/>
                </a:cubicBezTo>
                <a:cubicBezTo>
                  <a:pt x="1693973" y="5923971"/>
                  <a:pt x="1693417" y="5991329"/>
                  <a:pt x="1686876" y="6058370"/>
                </a:cubicBezTo>
                <a:cubicBezTo>
                  <a:pt x="1685445" y="6078351"/>
                  <a:pt x="1685627" y="6098016"/>
                  <a:pt x="1686540" y="6117568"/>
                </a:cubicBezTo>
                <a:lnTo>
                  <a:pt x="1688161" y="6140927"/>
                </a:lnTo>
                <a:lnTo>
                  <a:pt x="1688062" y="6140955"/>
                </a:lnTo>
                <a:lnTo>
                  <a:pt x="1661150" y="6157932"/>
                </a:lnTo>
                <a:lnTo>
                  <a:pt x="1660542" y="6130786"/>
                </a:lnTo>
                <a:cubicBezTo>
                  <a:pt x="1658587" y="6082548"/>
                  <a:pt x="1651805" y="6040474"/>
                  <a:pt x="1630709" y="6013689"/>
                </a:cubicBezTo>
                <a:cubicBezTo>
                  <a:pt x="1628029" y="6036009"/>
                  <a:pt x="1626846" y="6058410"/>
                  <a:pt x="1627329" y="6077688"/>
                </a:cubicBezTo>
                <a:cubicBezTo>
                  <a:pt x="1627474" y="6103368"/>
                  <a:pt x="1628947" y="6132326"/>
                  <a:pt x="1627595" y="6157926"/>
                </a:cubicBezTo>
                <a:cubicBezTo>
                  <a:pt x="1627172" y="6165926"/>
                  <a:pt x="1625169" y="6175448"/>
                  <a:pt x="1623603" y="6183788"/>
                </a:cubicBezTo>
                <a:lnTo>
                  <a:pt x="1622719" y="6195929"/>
                </a:lnTo>
                <a:lnTo>
                  <a:pt x="1621944" y="6196793"/>
                </a:lnTo>
                <a:cubicBezTo>
                  <a:pt x="1614447" y="6208736"/>
                  <a:pt x="1609650" y="6221558"/>
                  <a:pt x="1608962" y="6234598"/>
                </a:cubicBezTo>
                <a:cubicBezTo>
                  <a:pt x="1608136" y="6250245"/>
                  <a:pt x="1605553" y="6264492"/>
                  <a:pt x="1603003" y="6278087"/>
                </a:cubicBezTo>
                <a:lnTo>
                  <a:pt x="1598355" y="6310073"/>
                </a:lnTo>
                <a:lnTo>
                  <a:pt x="1580986" y="6017482"/>
                </a:lnTo>
                <a:cubicBezTo>
                  <a:pt x="1578862" y="5972444"/>
                  <a:pt x="1578573" y="5921087"/>
                  <a:pt x="1554145" y="5900542"/>
                </a:cubicBezTo>
                <a:cubicBezTo>
                  <a:pt x="1551322" y="5897184"/>
                  <a:pt x="1549004" y="5884226"/>
                  <a:pt x="1545191" y="5871189"/>
                </a:cubicBezTo>
                <a:cubicBezTo>
                  <a:pt x="1543163" y="5909589"/>
                  <a:pt x="1541304" y="5944789"/>
                  <a:pt x="1539615" y="5976789"/>
                </a:cubicBezTo>
                <a:cubicBezTo>
                  <a:pt x="1539277" y="5983190"/>
                  <a:pt x="1538939" y="5989589"/>
                  <a:pt x="1538601" y="5995989"/>
                </a:cubicBezTo>
                <a:cubicBezTo>
                  <a:pt x="1531071" y="6053353"/>
                  <a:pt x="1505943" y="6074488"/>
                  <a:pt x="1486851" y="6038182"/>
                </a:cubicBezTo>
                <a:cubicBezTo>
                  <a:pt x="1467759" y="6001875"/>
                  <a:pt x="1449004" y="5959168"/>
                  <a:pt x="1427426" y="5913106"/>
                </a:cubicBezTo>
                <a:cubicBezTo>
                  <a:pt x="1416781" y="5915751"/>
                  <a:pt x="1401647" y="5918161"/>
                  <a:pt x="1384848" y="5923692"/>
                </a:cubicBezTo>
                <a:cubicBezTo>
                  <a:pt x="1379972" y="5987613"/>
                  <a:pt x="1375433" y="6045135"/>
                  <a:pt x="1370895" y="6102656"/>
                </a:cubicBezTo>
                <a:cubicBezTo>
                  <a:pt x="1367733" y="6105697"/>
                  <a:pt x="1366068" y="6108819"/>
                  <a:pt x="1363076" y="6108660"/>
                </a:cubicBezTo>
                <a:cubicBezTo>
                  <a:pt x="1357765" y="6095544"/>
                  <a:pt x="1350958" y="6082349"/>
                  <a:pt x="1342824" y="6065875"/>
                </a:cubicBezTo>
                <a:cubicBezTo>
                  <a:pt x="1342632" y="6097955"/>
                  <a:pt x="1344104" y="6126912"/>
                  <a:pt x="1343741" y="6162191"/>
                </a:cubicBezTo>
                <a:cubicBezTo>
                  <a:pt x="1329283" y="6151802"/>
                  <a:pt x="1323973" y="6138685"/>
                  <a:pt x="1322332" y="6112927"/>
                </a:cubicBezTo>
                <a:cubicBezTo>
                  <a:pt x="1321028" y="6080769"/>
                  <a:pt x="1318229" y="6048531"/>
                  <a:pt x="1313764" y="6019415"/>
                </a:cubicBezTo>
                <a:cubicBezTo>
                  <a:pt x="1303529" y="5929025"/>
                  <a:pt x="1290134" y="5841677"/>
                  <a:pt x="1281396" y="5751365"/>
                </a:cubicBezTo>
                <a:cubicBezTo>
                  <a:pt x="1274807" y="5677212"/>
                  <a:pt x="1256898" y="5618506"/>
                  <a:pt x="1242319" y="5553557"/>
                </a:cubicBezTo>
                <a:cubicBezTo>
                  <a:pt x="1231215" y="5508045"/>
                  <a:pt x="1209275" y="5497260"/>
                  <a:pt x="1184486" y="5511996"/>
                </a:cubicBezTo>
                <a:cubicBezTo>
                  <a:pt x="1184969" y="5531276"/>
                  <a:pt x="1188106" y="5557113"/>
                  <a:pt x="1183280" y="5563275"/>
                </a:cubicBezTo>
                <a:cubicBezTo>
                  <a:pt x="1168121" y="5594564"/>
                  <a:pt x="1173913" y="5626960"/>
                  <a:pt x="1175217" y="5659117"/>
                </a:cubicBezTo>
                <a:cubicBezTo>
                  <a:pt x="1176376" y="5665596"/>
                  <a:pt x="1172876" y="5675039"/>
                  <a:pt x="1172200" y="5687838"/>
                </a:cubicBezTo>
                <a:cubicBezTo>
                  <a:pt x="1161893" y="5684086"/>
                  <a:pt x="1153083" y="5680412"/>
                  <a:pt x="1145769" y="5676816"/>
                </a:cubicBezTo>
                <a:cubicBezTo>
                  <a:pt x="1127787" y="5704748"/>
                  <a:pt x="1120111" y="5736431"/>
                  <a:pt x="1123901" y="5778347"/>
                </a:cubicBezTo>
                <a:cubicBezTo>
                  <a:pt x="1125711" y="5800905"/>
                  <a:pt x="1118374" y="5826189"/>
                  <a:pt x="1115694" y="5848510"/>
                </a:cubicBezTo>
                <a:cubicBezTo>
                  <a:pt x="1113014" y="5870832"/>
                  <a:pt x="1105508" y="5899315"/>
                  <a:pt x="1109153" y="5915553"/>
                </a:cubicBezTo>
                <a:cubicBezTo>
                  <a:pt x="1115284" y="5941547"/>
                  <a:pt x="1107607" y="5973231"/>
                  <a:pt x="1104445" y="5976274"/>
                </a:cubicBezTo>
                <a:cubicBezTo>
                  <a:pt x="1086633" y="6001005"/>
                  <a:pt x="1090929" y="6033321"/>
                  <a:pt x="1089408" y="6062120"/>
                </a:cubicBezTo>
                <a:cubicBezTo>
                  <a:pt x="1088707" y="6103799"/>
                  <a:pt x="1089335" y="6148758"/>
                  <a:pt x="1089794" y="6196916"/>
                </a:cubicBezTo>
                <a:lnTo>
                  <a:pt x="1071297" y="6222801"/>
                </a:lnTo>
                <a:lnTo>
                  <a:pt x="1069059" y="6204762"/>
                </a:lnTo>
                <a:cubicBezTo>
                  <a:pt x="1066772" y="6180573"/>
                  <a:pt x="1065420" y="6156436"/>
                  <a:pt x="1065855" y="6133996"/>
                </a:cubicBezTo>
                <a:cubicBezTo>
                  <a:pt x="1066024" y="6130797"/>
                  <a:pt x="1066362" y="6124396"/>
                  <a:pt x="1065034" y="6121117"/>
                </a:cubicBezTo>
                <a:cubicBezTo>
                  <a:pt x="1050407" y="6113927"/>
                  <a:pt x="1053255" y="6088406"/>
                  <a:pt x="1057263" y="6069363"/>
                </a:cubicBezTo>
                <a:cubicBezTo>
                  <a:pt x="1068124" y="6005759"/>
                  <a:pt x="1060859" y="5944406"/>
                  <a:pt x="1056418" y="5886410"/>
                </a:cubicBezTo>
                <a:cubicBezTo>
                  <a:pt x="1054777" y="5860653"/>
                  <a:pt x="1051639" y="5834816"/>
                  <a:pt x="1048501" y="5808978"/>
                </a:cubicBezTo>
                <a:cubicBezTo>
                  <a:pt x="1045339" y="5812020"/>
                  <a:pt x="1043843" y="5811941"/>
                  <a:pt x="1042346" y="5811862"/>
                </a:cubicBezTo>
                <a:cubicBezTo>
                  <a:pt x="1031630" y="5901147"/>
                  <a:pt x="1020912" y="5990431"/>
                  <a:pt x="1009857" y="6086114"/>
                </a:cubicBezTo>
                <a:cubicBezTo>
                  <a:pt x="1005029" y="6092278"/>
                  <a:pt x="997040" y="6101482"/>
                  <a:pt x="993709" y="6107724"/>
                </a:cubicBezTo>
                <a:cubicBezTo>
                  <a:pt x="990523" y="6139645"/>
                  <a:pt x="989172" y="6165245"/>
                  <a:pt x="986492" y="6187567"/>
                </a:cubicBezTo>
                <a:cubicBezTo>
                  <a:pt x="985478" y="6206766"/>
                  <a:pt x="978648" y="6222451"/>
                  <a:pt x="977803" y="6238451"/>
                </a:cubicBezTo>
                <a:cubicBezTo>
                  <a:pt x="972757" y="6305572"/>
                  <a:pt x="972202" y="6372930"/>
                  <a:pt x="965661" y="6439972"/>
                </a:cubicBezTo>
                <a:lnTo>
                  <a:pt x="965439" y="6479038"/>
                </a:lnTo>
                <a:lnTo>
                  <a:pt x="964260" y="6472363"/>
                </a:lnTo>
                <a:cubicBezTo>
                  <a:pt x="947997" y="6416260"/>
                  <a:pt x="921262" y="6385101"/>
                  <a:pt x="866967" y="6355757"/>
                </a:cubicBezTo>
                <a:lnTo>
                  <a:pt x="856146" y="6350593"/>
                </a:lnTo>
                <a:lnTo>
                  <a:pt x="854714" y="6331429"/>
                </a:lnTo>
                <a:cubicBezTo>
                  <a:pt x="851323" y="6310391"/>
                  <a:pt x="845144" y="6292416"/>
                  <a:pt x="832930" y="6282143"/>
                </a:cubicBezTo>
                <a:cubicBezTo>
                  <a:pt x="830106" y="6278786"/>
                  <a:pt x="827789" y="6265828"/>
                  <a:pt x="823976" y="6252790"/>
                </a:cubicBezTo>
                <a:lnTo>
                  <a:pt x="819725" y="6333287"/>
                </a:lnTo>
                <a:lnTo>
                  <a:pt x="762717" y="6310208"/>
                </a:lnTo>
                <a:cubicBezTo>
                  <a:pt x="765195" y="6263267"/>
                  <a:pt x="774701" y="6221928"/>
                  <a:pt x="769602" y="6179818"/>
                </a:cubicBezTo>
                <a:cubicBezTo>
                  <a:pt x="764226" y="6142922"/>
                  <a:pt x="758849" y="6106027"/>
                  <a:pt x="746444" y="6063531"/>
                </a:cubicBezTo>
                <a:cubicBezTo>
                  <a:pt x="702899" y="6056001"/>
                  <a:pt x="652325" y="6042869"/>
                  <a:pt x="608779" y="6035341"/>
                </a:cubicBezTo>
                <a:lnTo>
                  <a:pt x="551044" y="6076435"/>
                </a:lnTo>
                <a:lnTo>
                  <a:pt x="543638" y="6030611"/>
                </a:lnTo>
                <a:cubicBezTo>
                  <a:pt x="536515" y="5998546"/>
                  <a:pt x="528393" y="5967633"/>
                  <a:pt x="521104" y="5935158"/>
                </a:cubicBezTo>
                <a:cubicBezTo>
                  <a:pt x="510000" y="5889646"/>
                  <a:pt x="488059" y="5878861"/>
                  <a:pt x="463271" y="5893598"/>
                </a:cubicBezTo>
                <a:cubicBezTo>
                  <a:pt x="463753" y="5912877"/>
                  <a:pt x="466891" y="5938714"/>
                  <a:pt x="462063" y="5944876"/>
                </a:cubicBezTo>
                <a:cubicBezTo>
                  <a:pt x="446905" y="5976166"/>
                  <a:pt x="452698" y="6008561"/>
                  <a:pt x="454001" y="6040719"/>
                </a:cubicBezTo>
                <a:cubicBezTo>
                  <a:pt x="455160" y="6047198"/>
                  <a:pt x="451661" y="6056640"/>
                  <a:pt x="450985" y="6069439"/>
                </a:cubicBezTo>
                <a:cubicBezTo>
                  <a:pt x="440678" y="6065687"/>
                  <a:pt x="431868" y="6062013"/>
                  <a:pt x="424554" y="6058417"/>
                </a:cubicBezTo>
                <a:cubicBezTo>
                  <a:pt x="415563" y="6072383"/>
                  <a:pt x="409148" y="6087287"/>
                  <a:pt x="405455" y="6103939"/>
                </a:cubicBezTo>
                <a:lnTo>
                  <a:pt x="403691" y="6139628"/>
                </a:lnTo>
                <a:lnTo>
                  <a:pt x="364027" y="6145327"/>
                </a:lnTo>
                <a:cubicBezTo>
                  <a:pt x="332143" y="6142335"/>
                  <a:pt x="299622" y="6134080"/>
                  <a:pt x="267031" y="6127128"/>
                </a:cubicBezTo>
                <a:cubicBezTo>
                  <a:pt x="216179" y="6119213"/>
                  <a:pt x="150173" y="6120957"/>
                  <a:pt x="84441" y="6117487"/>
                </a:cubicBezTo>
                <a:cubicBezTo>
                  <a:pt x="16361" y="6019750"/>
                  <a:pt x="21869" y="5915436"/>
                  <a:pt x="56867" y="5807450"/>
                </a:cubicBezTo>
                <a:cubicBezTo>
                  <a:pt x="83459" y="5719941"/>
                  <a:pt x="103023" y="5626832"/>
                  <a:pt x="122314" y="5538937"/>
                </a:cubicBezTo>
                <a:cubicBezTo>
                  <a:pt x="150009" y="5430564"/>
                  <a:pt x="96811" y="5328383"/>
                  <a:pt x="73106" y="5222527"/>
                </a:cubicBezTo>
                <a:cubicBezTo>
                  <a:pt x="49124" y="5121886"/>
                  <a:pt x="24867" y="5026462"/>
                  <a:pt x="52010" y="4928521"/>
                </a:cubicBezTo>
                <a:cubicBezTo>
                  <a:pt x="60691" y="4902829"/>
                  <a:pt x="54489" y="4881581"/>
                  <a:pt x="48562" y="4855117"/>
                </a:cubicBezTo>
                <a:cubicBezTo>
                  <a:pt x="49388" y="4839471"/>
                  <a:pt x="35883" y="4817837"/>
                  <a:pt x="44289" y="4797360"/>
                </a:cubicBezTo>
                <a:cubicBezTo>
                  <a:pt x="78459" y="4705020"/>
                  <a:pt x="90720" y="4611525"/>
                  <a:pt x="74042" y="4511270"/>
                </a:cubicBezTo>
                <a:cubicBezTo>
                  <a:pt x="70594" y="4437866"/>
                  <a:pt x="89333" y="4360402"/>
                  <a:pt x="93189" y="4287383"/>
                </a:cubicBezTo>
                <a:cubicBezTo>
                  <a:pt x="104072" y="4219965"/>
                  <a:pt x="121984" y="4158149"/>
                  <a:pt x="133970" y="4069869"/>
                </a:cubicBezTo>
                <a:cubicBezTo>
                  <a:pt x="65341" y="3982562"/>
                  <a:pt x="85456" y="3879021"/>
                  <a:pt x="142915" y="3761761"/>
                </a:cubicBezTo>
                <a:cubicBezTo>
                  <a:pt x="175985" y="3690284"/>
                  <a:pt x="158481" y="3605677"/>
                  <a:pt x="162612" y="3527441"/>
                </a:cubicBezTo>
                <a:cubicBezTo>
                  <a:pt x="165641" y="3470069"/>
                  <a:pt x="154338" y="3406711"/>
                  <a:pt x="171975" y="3350109"/>
                </a:cubicBezTo>
                <a:cubicBezTo>
                  <a:pt x="206972" y="3242124"/>
                  <a:pt x="190845" y="3131438"/>
                  <a:pt x="174994" y="3015538"/>
                </a:cubicBezTo>
                <a:cubicBezTo>
                  <a:pt x="152389" y="2888819"/>
                  <a:pt x="137364" y="2757270"/>
                  <a:pt x="122063" y="2630939"/>
                </a:cubicBezTo>
                <a:cubicBezTo>
                  <a:pt x="96560" y="2420384"/>
                  <a:pt x="78362" y="2210216"/>
                  <a:pt x="53136" y="1994447"/>
                </a:cubicBezTo>
                <a:cubicBezTo>
                  <a:pt x="44036" y="1889362"/>
                  <a:pt x="20331" y="1783507"/>
                  <a:pt x="3929" y="1678037"/>
                </a:cubicBezTo>
                <a:cubicBezTo>
                  <a:pt x="-2273" y="1656789"/>
                  <a:pt x="-1172" y="1635926"/>
                  <a:pt x="7509" y="1610234"/>
                </a:cubicBezTo>
                <a:cubicBezTo>
                  <a:pt x="139810" y="1878729"/>
                  <a:pt x="249925" y="2151282"/>
                  <a:pt x="330552" y="2427510"/>
                </a:cubicBezTo>
                <a:cubicBezTo>
                  <a:pt x="337854" y="2427896"/>
                  <a:pt x="345158" y="2428282"/>
                  <a:pt x="359765" y="2429053"/>
                </a:cubicBezTo>
                <a:cubicBezTo>
                  <a:pt x="360591" y="2413406"/>
                  <a:pt x="368997" y="2392929"/>
                  <a:pt x="362244" y="2382110"/>
                </a:cubicBezTo>
                <a:cubicBezTo>
                  <a:pt x="325032" y="2254622"/>
                  <a:pt x="280516" y="2126747"/>
                  <a:pt x="250608" y="1999643"/>
                </a:cubicBezTo>
                <a:cubicBezTo>
                  <a:pt x="232277" y="1930683"/>
                  <a:pt x="250465" y="1863651"/>
                  <a:pt x="246742" y="1795462"/>
                </a:cubicBezTo>
                <a:cubicBezTo>
                  <a:pt x="248670" y="1758953"/>
                  <a:pt x="258177" y="1717613"/>
                  <a:pt x="237642" y="1690378"/>
                </a:cubicBezTo>
                <a:cubicBezTo>
                  <a:pt x="182244" y="1629920"/>
                  <a:pt x="163914" y="1560960"/>
                  <a:pt x="174523" y="1498758"/>
                </a:cubicBezTo>
                <a:cubicBezTo>
                  <a:pt x="195463" y="1379570"/>
                  <a:pt x="216680" y="1255165"/>
                  <a:pt x="310657" y="1139833"/>
                </a:cubicBezTo>
                <a:cubicBezTo>
                  <a:pt x="563121" y="1351911"/>
                  <a:pt x="586144" y="1609407"/>
                  <a:pt x="676002" y="1849509"/>
                </a:cubicBezTo>
                <a:cubicBezTo>
                  <a:pt x="703971" y="1735923"/>
                  <a:pt x="658628" y="1623694"/>
                  <a:pt x="642501" y="1513008"/>
                </a:cubicBezTo>
                <a:cubicBezTo>
                  <a:pt x="626650" y="1397107"/>
                  <a:pt x="610798" y="1281205"/>
                  <a:pt x="587642" y="1164919"/>
                </a:cubicBezTo>
                <a:cubicBezTo>
                  <a:pt x="632841" y="1141154"/>
                  <a:pt x="670185" y="1127436"/>
                  <a:pt x="700226" y="1113331"/>
                </a:cubicBezTo>
                <a:cubicBezTo>
                  <a:pt x="689749" y="1034326"/>
                  <a:pt x="678998" y="960535"/>
                  <a:pt x="675274" y="892346"/>
                </a:cubicBezTo>
                <a:cubicBezTo>
                  <a:pt x="677753" y="845406"/>
                  <a:pt x="651292" y="791707"/>
                  <a:pt x="733837" y="754224"/>
                </a:cubicBezTo>
                <a:cubicBezTo>
                  <a:pt x="748719" y="749778"/>
                  <a:pt x="780687" y="699165"/>
                  <a:pt x="746372" y="655513"/>
                </a:cubicBezTo>
                <a:cubicBezTo>
                  <a:pt x="725839" y="628277"/>
                  <a:pt x="757532" y="582879"/>
                  <a:pt x="766763" y="546755"/>
                </a:cubicBezTo>
                <a:cubicBezTo>
                  <a:pt x="775995" y="510631"/>
                  <a:pt x="807412" y="470448"/>
                  <a:pt x="794733" y="433168"/>
                </a:cubicBezTo>
                <a:cubicBezTo>
                  <a:pt x="769099" y="363822"/>
                  <a:pt x="801067" y="313208"/>
                  <a:pt x="883885" y="270509"/>
                </a:cubicBezTo>
                <a:cubicBezTo>
                  <a:pt x="920128" y="277653"/>
                  <a:pt x="963674" y="285183"/>
                  <a:pt x="1014523" y="293097"/>
                </a:cubicBezTo>
                <a:cubicBezTo>
                  <a:pt x="1015625" y="272236"/>
                  <a:pt x="1031058" y="257359"/>
                  <a:pt x="1024305" y="246542"/>
                </a:cubicBezTo>
                <a:cubicBezTo>
                  <a:pt x="1012452" y="193614"/>
                  <a:pt x="978689" y="139530"/>
                  <a:pt x="1047175" y="90844"/>
                </a:cubicBezTo>
                <a:cubicBezTo>
                  <a:pt x="1069636" y="81571"/>
                  <a:pt x="1049929" y="38688"/>
                  <a:pt x="1044277" y="7009"/>
                </a:cubicBezTo>
                <a:cubicBezTo>
                  <a:pt x="1073836" y="2032"/>
                  <a:pt x="1102800" y="-361"/>
                  <a:pt x="1130588" y="43"/>
                </a:cubicBezTo>
                <a:close/>
              </a:path>
            </a:pathLst>
          </a:custGeom>
        </p:spPr>
      </p:pic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272" y="813928"/>
            <a:ext cx="9389185" cy="5191032"/>
          </a:xfrm>
          <a:prstGeom prst="rect">
            <a:avLst/>
          </a:prstGeom>
        </p:spPr>
      </p:pic>
    </p:spTree>
  </p:cSld>
  <p:clrMapOvr>
    <a:masterClrMapping/>
  </p:clrMapOvr>
  <p:transition spd="slow" advClick="0" advTm="9461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32383" y="1034060"/>
            <a:ext cx="10851300" cy="52325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1017804" y="1263609"/>
            <a:ext cx="10894109" cy="496751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sz="2400" b="1" dirty="0" smtClean="0">
                <a:solidFill>
                  <a:schemeClr val="bg1"/>
                </a:solidFill>
                <a:latin typeface="+mn-ea"/>
              </a:rPr>
              <a:t>1. 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近期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家乡政府 的“市民信箱”正征集建设家乡的意见书，请你从家乡文化生活的一个方面切入，构思建设家乡的可行性方案，撰写一份建设家乡的建议书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。</a:t>
            </a:r>
            <a:endParaRPr lang="en-US" altLang="zh-CN" sz="2400" b="1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20000"/>
              </a:lnSpc>
            </a:pPr>
            <a:endParaRPr lang="zh-CN" altLang="en-US" sz="2400" b="1" dirty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400" b="1" dirty="0" smtClean="0">
                <a:solidFill>
                  <a:schemeClr val="bg1"/>
                </a:solidFill>
                <a:latin typeface="+mn-ea"/>
              </a:rPr>
              <a:t>2.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结合调查报告等成果，制定一条家乡文化旅游路线，并设计一份旅游宣传活页。</a:t>
            </a:r>
            <a:endParaRPr lang="en-US" altLang="zh-CN" sz="2400" b="1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20000"/>
              </a:lnSpc>
            </a:pPr>
            <a:endParaRPr lang="en-US" altLang="zh-CN" sz="2400" b="1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400" b="1" dirty="0" smtClean="0">
                <a:solidFill>
                  <a:schemeClr val="bg1"/>
                </a:solidFill>
                <a:latin typeface="+mn-ea"/>
              </a:rPr>
              <a:t>3.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一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部</a:t>
            </a:r>
            <a:r>
              <a:rPr lang="en-US" altLang="zh-CN" sz="2400" b="1" dirty="0">
                <a:solidFill>
                  <a:schemeClr val="bg1"/>
                </a:solidFill>
                <a:latin typeface="+mn-ea"/>
              </a:rPr>
              <a:t>《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我和我的家乡</a:t>
            </a:r>
            <a:r>
              <a:rPr lang="en-US" altLang="zh-CN" sz="2400" b="1" dirty="0">
                <a:solidFill>
                  <a:schemeClr val="bg1"/>
                </a:solidFill>
                <a:latin typeface="+mn-ea"/>
              </a:rPr>
              <a:t>》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献礼</a:t>
            </a:r>
            <a:r>
              <a:rPr lang="en-US" altLang="zh-CN" sz="2400" b="1" dirty="0">
                <a:solidFill>
                  <a:schemeClr val="bg1"/>
                </a:solidFill>
                <a:latin typeface="+mn-ea"/>
              </a:rPr>
              <a:t>2020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国庆，引起强烈反响。该片通过五个故事单元，讲述了平凡小人物们发生在中国东西南北中五大地域的的家乡故事，很多观众评价说笑中带泪，感动不已。请你观看电影后，结合你的家乡故事，谈谈你对</a:t>
            </a:r>
            <a:r>
              <a:rPr lang="en-US" altLang="zh-CN" sz="2400" b="1" dirty="0">
                <a:solidFill>
                  <a:schemeClr val="bg1"/>
                </a:solidFill>
                <a:latin typeface="+mn-ea"/>
              </a:rPr>
              <a:t>《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我和我的家乡</a:t>
            </a:r>
            <a:r>
              <a:rPr lang="en-US" altLang="zh-CN" sz="2400" b="1" dirty="0">
                <a:solidFill>
                  <a:schemeClr val="bg1"/>
                </a:solidFill>
                <a:latin typeface="+mn-ea"/>
              </a:rPr>
              <a:t>》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的感悟和思考，不少于</a:t>
            </a:r>
            <a:r>
              <a:rPr lang="en-US" altLang="zh-CN" sz="2400" b="1" dirty="0">
                <a:solidFill>
                  <a:schemeClr val="bg1"/>
                </a:solidFill>
                <a:latin typeface="+mn-ea"/>
              </a:rPr>
              <a:t>800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字，题目自拟，文体不限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。</a:t>
            </a:r>
            <a:endParaRPr lang="en-US" altLang="zh-CN" sz="2400" b="1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20000"/>
              </a:lnSpc>
            </a:pPr>
            <a:endParaRPr lang="zh-CN" altLang="en-US" sz="2400" b="1" dirty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20000"/>
              </a:lnSpc>
            </a:pPr>
            <a:endParaRPr lang="zh-CN" alt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796443" y="188595"/>
            <a:ext cx="512318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b="1" dirty="0">
                <a:latin typeface="+mn-ea"/>
              </a:rPr>
              <a:t>第三课段</a:t>
            </a:r>
            <a:r>
              <a:rPr lang="zh-CN" altLang="en-US" sz="3600" b="1" dirty="0" smtClean="0">
                <a:latin typeface="+mn-ea"/>
              </a:rPr>
              <a:t>的</a:t>
            </a:r>
            <a:r>
              <a:rPr lang="zh-CN" altLang="en-US" sz="3600" b="1" dirty="0">
                <a:latin typeface="+mn-ea"/>
              </a:rPr>
              <a:t>情境活动</a:t>
            </a:r>
            <a:endParaRPr lang="en-US" altLang="zh-CN" sz="3600" b="1" dirty="0">
              <a:latin typeface="+mn-ea"/>
            </a:endParaRPr>
          </a:p>
        </p:txBody>
      </p:sp>
    </p:spTree>
  </p:cSld>
  <p:clrMapOvr>
    <a:masterClrMapping/>
  </p:clrMapOvr>
  <p:transition spd="slow" advTm="25642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2037888" y="907415"/>
            <a:ext cx="8552688" cy="1332299"/>
            <a:chOff x="1522639" y="1935136"/>
            <a:chExt cx="4970146" cy="616146"/>
          </a:xfrm>
        </p:grpSpPr>
        <p:grpSp>
          <p:nvGrpSpPr>
            <p:cNvPr id="48" name="组合 47"/>
            <p:cNvGrpSpPr/>
            <p:nvPr/>
          </p:nvGrpSpPr>
          <p:grpSpPr>
            <a:xfrm>
              <a:off x="1972082" y="1935136"/>
              <a:ext cx="4520703" cy="455631"/>
              <a:chOff x="7332842" y="3371537"/>
              <a:chExt cx="4520703" cy="455631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7332842" y="3613663"/>
                <a:ext cx="4520703" cy="21350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2400" dirty="0" smtClean="0">
                    <a:latin typeface="宋体" panose="02010600030101010101" pitchFamily="2" charset="-122"/>
                    <a:ea typeface="宋体" panose="02010600030101010101" pitchFamily="2" charset="-122"/>
                  </a:rPr>
                  <a:t>积累 整合</a:t>
                </a:r>
                <a:endParaRPr lang="en-US" altLang="zh-CN" sz="24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7332842" y="3371537"/>
                <a:ext cx="2050552" cy="23444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第一阶段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sp>
          <p:nvSpPr>
            <p:cNvPr id="51" name="椭圆 16"/>
            <p:cNvSpPr/>
            <p:nvPr/>
          </p:nvSpPr>
          <p:spPr>
            <a:xfrm>
              <a:off x="1522639" y="2277202"/>
              <a:ext cx="274080" cy="274080"/>
            </a:xfrm>
            <a:custGeom>
              <a:avLst/>
              <a:gdLst>
                <a:gd name="connsiteX0" fmla="*/ 311151 w 331788"/>
                <a:gd name="connsiteY0" fmla="*/ 34925 h 331788"/>
                <a:gd name="connsiteX1" fmla="*/ 331788 w 331788"/>
                <a:gd name="connsiteY1" fmla="*/ 92075 h 331788"/>
                <a:gd name="connsiteX2" fmla="*/ 311151 w 331788"/>
                <a:gd name="connsiteY2" fmla="*/ 98425 h 331788"/>
                <a:gd name="connsiteX3" fmla="*/ 304801 w 331788"/>
                <a:gd name="connsiteY3" fmla="*/ 76200 h 331788"/>
                <a:gd name="connsiteX4" fmla="*/ 254001 w 331788"/>
                <a:gd name="connsiteY4" fmla="*/ 222251 h 331788"/>
                <a:gd name="connsiteX5" fmla="*/ 206376 w 331788"/>
                <a:gd name="connsiteY5" fmla="*/ 146050 h 331788"/>
                <a:gd name="connsiteX6" fmla="*/ 157163 w 331788"/>
                <a:gd name="connsiteY6" fmla="*/ 241301 h 331788"/>
                <a:gd name="connsiteX7" fmla="*/ 103188 w 331788"/>
                <a:gd name="connsiteY7" fmla="*/ 163513 h 331788"/>
                <a:gd name="connsiteX8" fmla="*/ 61913 w 331788"/>
                <a:gd name="connsiteY8" fmla="*/ 242888 h 331788"/>
                <a:gd name="connsiteX9" fmla="*/ 44450 w 331788"/>
                <a:gd name="connsiteY9" fmla="*/ 231776 h 331788"/>
                <a:gd name="connsiteX10" fmla="*/ 101600 w 331788"/>
                <a:gd name="connsiteY10" fmla="*/ 123825 h 331788"/>
                <a:gd name="connsiteX11" fmla="*/ 153988 w 331788"/>
                <a:gd name="connsiteY11" fmla="*/ 201613 h 331788"/>
                <a:gd name="connsiteX12" fmla="*/ 203201 w 331788"/>
                <a:gd name="connsiteY12" fmla="*/ 106363 h 331788"/>
                <a:gd name="connsiteX13" fmla="*/ 247651 w 331788"/>
                <a:gd name="connsiteY13" fmla="*/ 174625 h 331788"/>
                <a:gd name="connsiteX14" fmla="*/ 284163 w 331788"/>
                <a:gd name="connsiteY14" fmla="*/ 69850 h 331788"/>
                <a:gd name="connsiteX15" fmla="*/ 263526 w 331788"/>
                <a:gd name="connsiteY15" fmla="*/ 79375 h 331788"/>
                <a:gd name="connsiteX16" fmla="*/ 255588 w 331788"/>
                <a:gd name="connsiteY16" fmla="*/ 61913 h 331788"/>
                <a:gd name="connsiteX17" fmla="*/ 0 w 331788"/>
                <a:gd name="connsiteY17" fmla="*/ 0 h 331788"/>
                <a:gd name="connsiteX18" fmla="*/ 20637 w 331788"/>
                <a:gd name="connsiteY18" fmla="*/ 0 h 331788"/>
                <a:gd name="connsiteX19" fmla="*/ 20637 w 331788"/>
                <a:gd name="connsiteY19" fmla="*/ 311151 h 331788"/>
                <a:gd name="connsiteX20" fmla="*/ 331788 w 331788"/>
                <a:gd name="connsiteY20" fmla="*/ 311151 h 331788"/>
                <a:gd name="connsiteX21" fmla="*/ 331788 w 331788"/>
                <a:gd name="connsiteY21" fmla="*/ 331788 h 331788"/>
                <a:gd name="connsiteX22" fmla="*/ 0 w 331788"/>
                <a:gd name="connsiteY22" fmla="*/ 331788 h 3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31788" h="331788">
                  <a:moveTo>
                    <a:pt x="311151" y="34925"/>
                  </a:moveTo>
                  <a:lnTo>
                    <a:pt x="331788" y="92075"/>
                  </a:lnTo>
                  <a:lnTo>
                    <a:pt x="311151" y="98425"/>
                  </a:lnTo>
                  <a:lnTo>
                    <a:pt x="304801" y="76200"/>
                  </a:lnTo>
                  <a:lnTo>
                    <a:pt x="254001" y="222251"/>
                  </a:lnTo>
                  <a:lnTo>
                    <a:pt x="206376" y="146050"/>
                  </a:lnTo>
                  <a:lnTo>
                    <a:pt x="157163" y="241301"/>
                  </a:lnTo>
                  <a:lnTo>
                    <a:pt x="103188" y="163513"/>
                  </a:lnTo>
                  <a:lnTo>
                    <a:pt x="61913" y="242888"/>
                  </a:lnTo>
                  <a:lnTo>
                    <a:pt x="44450" y="231776"/>
                  </a:lnTo>
                  <a:lnTo>
                    <a:pt x="101600" y="123825"/>
                  </a:lnTo>
                  <a:lnTo>
                    <a:pt x="153988" y="201613"/>
                  </a:lnTo>
                  <a:lnTo>
                    <a:pt x="203201" y="106363"/>
                  </a:lnTo>
                  <a:lnTo>
                    <a:pt x="247651" y="174625"/>
                  </a:lnTo>
                  <a:lnTo>
                    <a:pt x="284163" y="69850"/>
                  </a:lnTo>
                  <a:lnTo>
                    <a:pt x="263526" y="79375"/>
                  </a:lnTo>
                  <a:lnTo>
                    <a:pt x="255588" y="61913"/>
                  </a:lnTo>
                  <a:close/>
                  <a:moveTo>
                    <a:pt x="0" y="0"/>
                  </a:moveTo>
                  <a:lnTo>
                    <a:pt x="20637" y="0"/>
                  </a:lnTo>
                  <a:lnTo>
                    <a:pt x="20637" y="311151"/>
                  </a:lnTo>
                  <a:lnTo>
                    <a:pt x="331788" y="311151"/>
                  </a:lnTo>
                  <a:lnTo>
                    <a:pt x="331788" y="331788"/>
                  </a:lnTo>
                  <a:lnTo>
                    <a:pt x="0" y="3317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648183" y="2689668"/>
            <a:ext cx="9509693" cy="1057683"/>
            <a:chOff x="1359806" y="1908339"/>
            <a:chExt cx="6704566" cy="749086"/>
          </a:xfrm>
        </p:grpSpPr>
        <p:grpSp>
          <p:nvGrpSpPr>
            <p:cNvPr id="55" name="组合 54"/>
            <p:cNvGrpSpPr/>
            <p:nvPr/>
          </p:nvGrpSpPr>
          <p:grpSpPr>
            <a:xfrm>
              <a:off x="2123228" y="1908339"/>
              <a:ext cx="5941144" cy="749086"/>
              <a:chOff x="7483988" y="3344740"/>
              <a:chExt cx="5941144" cy="749086"/>
            </a:xfrm>
          </p:grpSpPr>
          <p:sp>
            <p:nvSpPr>
              <p:cNvPr id="59" name="矩形 58"/>
              <p:cNvSpPr/>
              <p:nvPr/>
            </p:nvSpPr>
            <p:spPr>
              <a:xfrm>
                <a:off x="7554898" y="3766860"/>
                <a:ext cx="5870234" cy="326966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2400" dirty="0" smtClean="0"/>
                  <a:t>发现  创新</a:t>
                </a:r>
                <a:endParaRPr lang="zh-CN" altLang="zh-CN" sz="2800" dirty="0"/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7483988" y="3344740"/>
                <a:ext cx="2050552" cy="35902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第二阶段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1359806" y="2039691"/>
              <a:ext cx="584200" cy="584200"/>
              <a:chOff x="1018223" y="1742041"/>
              <a:chExt cx="787400" cy="787400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1018223" y="1742041"/>
                <a:ext cx="787400" cy="787400"/>
              </a:xfrm>
              <a:prstGeom prst="ellipse">
                <a:avLst/>
              </a:prstGeom>
              <a:solidFill>
                <a:srgbClr val="F4BF7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58" name="椭圆 23"/>
              <p:cNvSpPr/>
              <p:nvPr/>
            </p:nvSpPr>
            <p:spPr>
              <a:xfrm>
                <a:off x="1227216" y="1976183"/>
                <a:ext cx="369412" cy="319115"/>
              </a:xfrm>
              <a:custGeom>
                <a:avLst/>
                <a:gdLst>
                  <a:gd name="T0" fmla="*/ 185 w 256"/>
                  <a:gd name="T1" fmla="*/ 0 h 222"/>
                  <a:gd name="T2" fmla="*/ 256 w 256"/>
                  <a:gd name="T3" fmla="*/ 71 h 222"/>
                  <a:gd name="T4" fmla="*/ 128 w 256"/>
                  <a:gd name="T5" fmla="*/ 222 h 222"/>
                  <a:gd name="T6" fmla="*/ 0 w 256"/>
                  <a:gd name="T7" fmla="*/ 71 h 222"/>
                  <a:gd name="T8" fmla="*/ 71 w 256"/>
                  <a:gd name="T9" fmla="*/ 0 h 222"/>
                  <a:gd name="T10" fmla="*/ 128 w 256"/>
                  <a:gd name="T11" fmla="*/ 30 h 222"/>
                  <a:gd name="T12" fmla="*/ 185 w 256"/>
                  <a:gd name="T1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6" h="222">
                    <a:moveTo>
                      <a:pt x="185" y="0"/>
                    </a:moveTo>
                    <a:cubicBezTo>
                      <a:pt x="224" y="0"/>
                      <a:pt x="256" y="32"/>
                      <a:pt x="256" y="71"/>
                    </a:cubicBezTo>
                    <a:cubicBezTo>
                      <a:pt x="256" y="136"/>
                      <a:pt x="128" y="222"/>
                      <a:pt x="128" y="222"/>
                    </a:cubicBezTo>
                    <a:cubicBezTo>
                      <a:pt x="128" y="222"/>
                      <a:pt x="0" y="139"/>
                      <a:pt x="0" y="71"/>
                    </a:cubicBezTo>
                    <a:cubicBezTo>
                      <a:pt x="0" y="23"/>
                      <a:pt x="32" y="0"/>
                      <a:pt x="71" y="0"/>
                    </a:cubicBezTo>
                    <a:cubicBezTo>
                      <a:pt x="94" y="0"/>
                      <a:pt x="115" y="12"/>
                      <a:pt x="128" y="30"/>
                    </a:cubicBezTo>
                    <a:cubicBezTo>
                      <a:pt x="141" y="12"/>
                      <a:pt x="162" y="0"/>
                      <a:pt x="18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30" name="文本框 29"/>
          <p:cNvSpPr txBox="1"/>
          <p:nvPr/>
        </p:nvSpPr>
        <p:spPr>
          <a:xfrm>
            <a:off x="4368449" y="106219"/>
            <a:ext cx="54356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05 </a:t>
            </a:r>
            <a:r>
              <a:rPr lang="zh-CN" altLang="en-US" sz="32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单元设计总结及自评</a:t>
            </a:r>
            <a:endParaRPr lang="zh-CN" altLang="en-US" sz="3200" b="1" dirty="0" smtClean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736090" y="1062194"/>
            <a:ext cx="751840" cy="749935"/>
            <a:chOff x="2489109" y="2836072"/>
            <a:chExt cx="828624" cy="750209"/>
          </a:xfrm>
        </p:grpSpPr>
        <p:sp>
          <p:nvSpPr>
            <p:cNvPr id="33" name="椭圆 32"/>
            <p:cNvSpPr/>
            <p:nvPr/>
          </p:nvSpPr>
          <p:spPr>
            <a:xfrm>
              <a:off x="2489109" y="2836072"/>
              <a:ext cx="828624" cy="75020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6" name="椭圆 9"/>
            <p:cNvSpPr/>
            <p:nvPr/>
          </p:nvSpPr>
          <p:spPr>
            <a:xfrm>
              <a:off x="2753963" y="3036788"/>
              <a:ext cx="388752" cy="348990"/>
            </a:xfrm>
            <a:custGeom>
              <a:avLst/>
              <a:gdLst>
                <a:gd name="connsiteX0" fmla="*/ 192254 w 338138"/>
                <a:gd name="connsiteY0" fmla="*/ 135421 h 335282"/>
                <a:gd name="connsiteX1" fmla="*/ 152810 w 338138"/>
                <a:gd name="connsiteY1" fmla="*/ 151158 h 335282"/>
                <a:gd name="connsiteX2" fmla="*/ 152810 w 338138"/>
                <a:gd name="connsiteY2" fmla="*/ 229842 h 335282"/>
                <a:gd name="connsiteX3" fmla="*/ 232697 w 338138"/>
                <a:gd name="connsiteY3" fmla="*/ 229842 h 335282"/>
                <a:gd name="connsiteX4" fmla="*/ 232697 w 338138"/>
                <a:gd name="connsiteY4" fmla="*/ 151158 h 335282"/>
                <a:gd name="connsiteX5" fmla="*/ 192254 w 338138"/>
                <a:gd name="connsiteY5" fmla="*/ 135421 h 335282"/>
                <a:gd name="connsiteX6" fmla="*/ 238125 w 338138"/>
                <a:gd name="connsiteY6" fmla="*/ 69850 h 335282"/>
                <a:gd name="connsiteX7" fmla="*/ 225425 w 338138"/>
                <a:gd name="connsiteY7" fmla="*/ 80963 h 335282"/>
                <a:gd name="connsiteX8" fmla="*/ 238125 w 338138"/>
                <a:gd name="connsiteY8" fmla="*/ 92076 h 335282"/>
                <a:gd name="connsiteX9" fmla="*/ 250825 w 338138"/>
                <a:gd name="connsiteY9" fmla="*/ 80963 h 335282"/>
                <a:gd name="connsiteX10" fmla="*/ 238125 w 338138"/>
                <a:gd name="connsiteY10" fmla="*/ 69850 h 335282"/>
                <a:gd name="connsiteX11" fmla="*/ 214313 w 338138"/>
                <a:gd name="connsiteY11" fmla="*/ 57150 h 335282"/>
                <a:gd name="connsiteX12" fmla="*/ 263526 w 338138"/>
                <a:gd name="connsiteY12" fmla="*/ 57150 h 335282"/>
                <a:gd name="connsiteX13" fmla="*/ 263526 w 338138"/>
                <a:gd name="connsiteY13" fmla="*/ 106363 h 335282"/>
                <a:gd name="connsiteX14" fmla="*/ 214313 w 338138"/>
                <a:gd name="connsiteY14" fmla="*/ 106363 h 335282"/>
                <a:gd name="connsiteX15" fmla="*/ 49213 w 338138"/>
                <a:gd name="connsiteY15" fmla="*/ 57150 h 335282"/>
                <a:gd name="connsiteX16" fmla="*/ 195263 w 338138"/>
                <a:gd name="connsiteY16" fmla="*/ 57150 h 335282"/>
                <a:gd name="connsiteX17" fmla="*/ 195263 w 338138"/>
                <a:gd name="connsiteY17" fmla="*/ 106363 h 335282"/>
                <a:gd name="connsiteX18" fmla="*/ 49213 w 338138"/>
                <a:gd name="connsiteY18" fmla="*/ 106363 h 335282"/>
                <a:gd name="connsiteX19" fmla="*/ 22225 w 338138"/>
                <a:gd name="connsiteY19" fmla="*/ 28575 h 335282"/>
                <a:gd name="connsiteX20" fmla="*/ 22225 w 338138"/>
                <a:gd name="connsiteY20" fmla="*/ 269875 h 335282"/>
                <a:gd name="connsiteX21" fmla="*/ 241853 w 338138"/>
                <a:gd name="connsiteY21" fmla="*/ 269875 h 335282"/>
                <a:gd name="connsiteX22" fmla="*/ 247114 w 338138"/>
                <a:gd name="connsiteY22" fmla="*/ 259384 h 335282"/>
                <a:gd name="connsiteX23" fmla="*/ 233962 w 338138"/>
                <a:gd name="connsiteY23" fmla="*/ 248892 h 335282"/>
                <a:gd name="connsiteX24" fmla="*/ 155054 w 338138"/>
                <a:gd name="connsiteY24" fmla="*/ 251515 h 335282"/>
                <a:gd name="connsiteX25" fmla="*/ 49843 w 338138"/>
                <a:gd name="connsiteY25" fmla="*/ 251515 h 335282"/>
                <a:gd name="connsiteX26" fmla="*/ 49843 w 338138"/>
                <a:gd name="connsiteY26" fmla="*/ 231844 h 335282"/>
                <a:gd name="connsiteX27" fmla="*/ 135327 w 338138"/>
                <a:gd name="connsiteY27" fmla="*/ 231844 h 335282"/>
                <a:gd name="connsiteX28" fmla="*/ 122175 w 338138"/>
                <a:gd name="connsiteY28" fmla="*/ 201682 h 335282"/>
                <a:gd name="connsiteX29" fmla="*/ 49843 w 338138"/>
                <a:gd name="connsiteY29" fmla="*/ 201682 h 335282"/>
                <a:gd name="connsiteX30" fmla="*/ 49843 w 338138"/>
                <a:gd name="connsiteY30" fmla="*/ 183322 h 335282"/>
                <a:gd name="connsiteX31" fmla="*/ 120860 w 338138"/>
                <a:gd name="connsiteY31" fmla="*/ 183322 h 335282"/>
                <a:gd name="connsiteX32" fmla="*/ 131381 w 338138"/>
                <a:gd name="connsiteY32" fmla="*/ 153159 h 335282"/>
                <a:gd name="connsiteX33" fmla="*/ 49843 w 338138"/>
                <a:gd name="connsiteY33" fmla="*/ 153159 h 335282"/>
                <a:gd name="connsiteX34" fmla="*/ 49843 w 338138"/>
                <a:gd name="connsiteY34" fmla="*/ 134800 h 335282"/>
                <a:gd name="connsiteX35" fmla="*/ 147163 w 338138"/>
                <a:gd name="connsiteY35" fmla="*/ 134800 h 335282"/>
                <a:gd name="connsiteX36" fmla="*/ 243168 w 338138"/>
                <a:gd name="connsiteY36" fmla="*/ 138734 h 335282"/>
                <a:gd name="connsiteX37" fmla="*/ 251059 w 338138"/>
                <a:gd name="connsiteY37" fmla="*/ 231844 h 335282"/>
                <a:gd name="connsiteX38" fmla="*/ 264210 w 338138"/>
                <a:gd name="connsiteY38" fmla="*/ 243647 h 335282"/>
                <a:gd name="connsiteX39" fmla="*/ 272101 w 338138"/>
                <a:gd name="connsiteY39" fmla="*/ 238401 h 335282"/>
                <a:gd name="connsiteX40" fmla="*/ 290513 w 338138"/>
                <a:gd name="connsiteY40" fmla="*/ 256761 h 335282"/>
                <a:gd name="connsiteX41" fmla="*/ 290513 w 338138"/>
                <a:gd name="connsiteY41" fmla="*/ 28575 h 335282"/>
                <a:gd name="connsiteX42" fmla="*/ 22225 w 338138"/>
                <a:gd name="connsiteY42" fmla="*/ 28575 h 335282"/>
                <a:gd name="connsiteX43" fmla="*/ 0 w 338138"/>
                <a:gd name="connsiteY43" fmla="*/ 0 h 335282"/>
                <a:gd name="connsiteX44" fmla="*/ 311721 w 338138"/>
                <a:gd name="connsiteY44" fmla="*/ 0 h 335282"/>
                <a:gd name="connsiteX45" fmla="*/ 311721 w 338138"/>
                <a:gd name="connsiteY45" fmla="*/ 278479 h 335282"/>
                <a:gd name="connsiteX46" fmla="*/ 338138 w 338138"/>
                <a:gd name="connsiteY46" fmla="*/ 304875 h 335282"/>
                <a:gd name="connsiteX47" fmla="*/ 330213 w 338138"/>
                <a:gd name="connsiteY47" fmla="*/ 325992 h 335282"/>
                <a:gd name="connsiteX48" fmla="*/ 307759 w 338138"/>
                <a:gd name="connsiteY48" fmla="*/ 335230 h 335282"/>
                <a:gd name="connsiteX49" fmla="*/ 262850 w 338138"/>
                <a:gd name="connsiteY49" fmla="*/ 291677 h 335282"/>
                <a:gd name="connsiteX50" fmla="*/ 0 w 338138"/>
                <a:gd name="connsiteY50" fmla="*/ 291677 h 335282"/>
                <a:gd name="connsiteX51" fmla="*/ 0 w 338138"/>
                <a:gd name="connsiteY51" fmla="*/ 0 h 335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38138" h="335282">
                  <a:moveTo>
                    <a:pt x="192254" y="135421"/>
                  </a:moveTo>
                  <a:cubicBezTo>
                    <a:pt x="177774" y="135421"/>
                    <a:pt x="163461" y="140666"/>
                    <a:pt x="152810" y="151158"/>
                  </a:cubicBezTo>
                  <a:cubicBezTo>
                    <a:pt x="130175" y="173452"/>
                    <a:pt x="130175" y="207548"/>
                    <a:pt x="152810" y="229842"/>
                  </a:cubicBezTo>
                  <a:cubicBezTo>
                    <a:pt x="174113" y="250825"/>
                    <a:pt x="210062" y="250825"/>
                    <a:pt x="232697" y="229842"/>
                  </a:cubicBezTo>
                  <a:cubicBezTo>
                    <a:pt x="254000" y="207548"/>
                    <a:pt x="254000" y="173452"/>
                    <a:pt x="232697" y="151158"/>
                  </a:cubicBezTo>
                  <a:cubicBezTo>
                    <a:pt x="221379" y="140666"/>
                    <a:pt x="206733" y="135421"/>
                    <a:pt x="192254" y="135421"/>
                  </a:cubicBezTo>
                  <a:close/>
                  <a:moveTo>
                    <a:pt x="238125" y="69850"/>
                  </a:moveTo>
                  <a:cubicBezTo>
                    <a:pt x="231111" y="69850"/>
                    <a:pt x="225425" y="74825"/>
                    <a:pt x="225425" y="80963"/>
                  </a:cubicBezTo>
                  <a:cubicBezTo>
                    <a:pt x="225425" y="87101"/>
                    <a:pt x="231111" y="92076"/>
                    <a:pt x="238125" y="92076"/>
                  </a:cubicBezTo>
                  <a:cubicBezTo>
                    <a:pt x="245139" y="92076"/>
                    <a:pt x="250825" y="87101"/>
                    <a:pt x="250825" y="80963"/>
                  </a:cubicBezTo>
                  <a:cubicBezTo>
                    <a:pt x="250825" y="74825"/>
                    <a:pt x="245139" y="69850"/>
                    <a:pt x="238125" y="69850"/>
                  </a:cubicBezTo>
                  <a:close/>
                  <a:moveTo>
                    <a:pt x="214313" y="57150"/>
                  </a:moveTo>
                  <a:lnTo>
                    <a:pt x="263526" y="57150"/>
                  </a:lnTo>
                  <a:lnTo>
                    <a:pt x="263526" y="106363"/>
                  </a:lnTo>
                  <a:lnTo>
                    <a:pt x="214313" y="106363"/>
                  </a:lnTo>
                  <a:close/>
                  <a:moveTo>
                    <a:pt x="49213" y="57150"/>
                  </a:moveTo>
                  <a:lnTo>
                    <a:pt x="195263" y="57150"/>
                  </a:lnTo>
                  <a:lnTo>
                    <a:pt x="195263" y="106363"/>
                  </a:lnTo>
                  <a:lnTo>
                    <a:pt x="49213" y="106363"/>
                  </a:lnTo>
                  <a:close/>
                  <a:moveTo>
                    <a:pt x="22225" y="28575"/>
                  </a:moveTo>
                  <a:cubicBezTo>
                    <a:pt x="22225" y="28575"/>
                    <a:pt x="22225" y="28575"/>
                    <a:pt x="22225" y="269875"/>
                  </a:cubicBezTo>
                  <a:lnTo>
                    <a:pt x="241853" y="269875"/>
                  </a:lnTo>
                  <a:cubicBezTo>
                    <a:pt x="241853" y="269875"/>
                    <a:pt x="241853" y="269875"/>
                    <a:pt x="247114" y="259384"/>
                  </a:cubicBezTo>
                  <a:cubicBezTo>
                    <a:pt x="247114" y="259384"/>
                    <a:pt x="247114" y="259384"/>
                    <a:pt x="233962" y="248892"/>
                  </a:cubicBezTo>
                  <a:cubicBezTo>
                    <a:pt x="210289" y="264629"/>
                    <a:pt x="178726" y="265941"/>
                    <a:pt x="155054" y="251515"/>
                  </a:cubicBezTo>
                  <a:cubicBezTo>
                    <a:pt x="155054" y="251515"/>
                    <a:pt x="155054" y="251515"/>
                    <a:pt x="49843" y="251515"/>
                  </a:cubicBezTo>
                  <a:cubicBezTo>
                    <a:pt x="49843" y="251515"/>
                    <a:pt x="49843" y="251515"/>
                    <a:pt x="49843" y="231844"/>
                  </a:cubicBezTo>
                  <a:cubicBezTo>
                    <a:pt x="49843" y="231844"/>
                    <a:pt x="49843" y="231844"/>
                    <a:pt x="135327" y="231844"/>
                  </a:cubicBezTo>
                  <a:cubicBezTo>
                    <a:pt x="128751" y="222664"/>
                    <a:pt x="123490" y="213484"/>
                    <a:pt x="122175" y="201682"/>
                  </a:cubicBezTo>
                  <a:cubicBezTo>
                    <a:pt x="122175" y="201682"/>
                    <a:pt x="122175" y="201682"/>
                    <a:pt x="49843" y="201682"/>
                  </a:cubicBezTo>
                  <a:cubicBezTo>
                    <a:pt x="49843" y="201682"/>
                    <a:pt x="49843" y="201682"/>
                    <a:pt x="49843" y="183322"/>
                  </a:cubicBezTo>
                  <a:cubicBezTo>
                    <a:pt x="49843" y="183322"/>
                    <a:pt x="49843" y="183322"/>
                    <a:pt x="120860" y="183322"/>
                  </a:cubicBezTo>
                  <a:cubicBezTo>
                    <a:pt x="122175" y="172831"/>
                    <a:pt x="124806" y="162339"/>
                    <a:pt x="131381" y="153159"/>
                  </a:cubicBezTo>
                  <a:cubicBezTo>
                    <a:pt x="131381" y="153159"/>
                    <a:pt x="131381" y="153159"/>
                    <a:pt x="49843" y="153159"/>
                  </a:cubicBezTo>
                  <a:cubicBezTo>
                    <a:pt x="49843" y="153159"/>
                    <a:pt x="49843" y="153159"/>
                    <a:pt x="49843" y="134800"/>
                  </a:cubicBezTo>
                  <a:cubicBezTo>
                    <a:pt x="49843" y="134800"/>
                    <a:pt x="49843" y="134800"/>
                    <a:pt x="147163" y="134800"/>
                  </a:cubicBezTo>
                  <a:cubicBezTo>
                    <a:pt x="174781" y="111194"/>
                    <a:pt x="216865" y="112506"/>
                    <a:pt x="243168" y="138734"/>
                  </a:cubicBezTo>
                  <a:cubicBezTo>
                    <a:pt x="269471" y="164962"/>
                    <a:pt x="270786" y="202993"/>
                    <a:pt x="251059" y="231844"/>
                  </a:cubicBezTo>
                  <a:cubicBezTo>
                    <a:pt x="251059" y="231844"/>
                    <a:pt x="251059" y="231844"/>
                    <a:pt x="264210" y="243647"/>
                  </a:cubicBezTo>
                  <a:cubicBezTo>
                    <a:pt x="264210" y="243647"/>
                    <a:pt x="264210" y="243647"/>
                    <a:pt x="272101" y="238401"/>
                  </a:cubicBezTo>
                  <a:cubicBezTo>
                    <a:pt x="272101" y="238401"/>
                    <a:pt x="272101" y="238401"/>
                    <a:pt x="290513" y="256761"/>
                  </a:cubicBezTo>
                  <a:cubicBezTo>
                    <a:pt x="290513" y="256761"/>
                    <a:pt x="290513" y="256761"/>
                    <a:pt x="290513" y="28575"/>
                  </a:cubicBezTo>
                  <a:cubicBezTo>
                    <a:pt x="290513" y="28575"/>
                    <a:pt x="290513" y="28575"/>
                    <a:pt x="22225" y="28575"/>
                  </a:cubicBezTo>
                  <a:close/>
                  <a:moveTo>
                    <a:pt x="0" y="0"/>
                  </a:moveTo>
                  <a:cubicBezTo>
                    <a:pt x="0" y="0"/>
                    <a:pt x="0" y="0"/>
                    <a:pt x="311721" y="0"/>
                  </a:cubicBezTo>
                  <a:cubicBezTo>
                    <a:pt x="311721" y="0"/>
                    <a:pt x="311721" y="0"/>
                    <a:pt x="311721" y="278479"/>
                  </a:cubicBezTo>
                  <a:cubicBezTo>
                    <a:pt x="311721" y="278479"/>
                    <a:pt x="311721" y="278479"/>
                    <a:pt x="338138" y="304875"/>
                  </a:cubicBezTo>
                  <a:cubicBezTo>
                    <a:pt x="338138" y="304875"/>
                    <a:pt x="338138" y="316753"/>
                    <a:pt x="330213" y="325992"/>
                  </a:cubicBezTo>
                  <a:cubicBezTo>
                    <a:pt x="320967" y="336550"/>
                    <a:pt x="307759" y="335230"/>
                    <a:pt x="307759" y="335230"/>
                  </a:cubicBezTo>
                  <a:cubicBezTo>
                    <a:pt x="307759" y="335230"/>
                    <a:pt x="307759" y="335230"/>
                    <a:pt x="262850" y="291677"/>
                  </a:cubicBezTo>
                  <a:cubicBezTo>
                    <a:pt x="262850" y="291677"/>
                    <a:pt x="262850" y="291677"/>
                    <a:pt x="0" y="291677"/>
                  </a:cubicBezTo>
                  <a:cubicBezTo>
                    <a:pt x="0" y="291677"/>
                    <a:pt x="0" y="291677"/>
                    <a:pt x="0" y="0"/>
                  </a:cubicBezTo>
                  <a:close/>
                </a:path>
              </a:pathLst>
            </a:cu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659208" y="4322645"/>
            <a:ext cx="10378661" cy="1157206"/>
            <a:chOff x="1815733" y="5139695"/>
            <a:chExt cx="9778398" cy="1157206"/>
          </a:xfrm>
        </p:grpSpPr>
        <p:grpSp>
          <p:nvGrpSpPr>
            <p:cNvPr id="21" name="组合 20"/>
            <p:cNvGrpSpPr/>
            <p:nvPr/>
          </p:nvGrpSpPr>
          <p:grpSpPr>
            <a:xfrm>
              <a:off x="2823215" y="5139695"/>
              <a:ext cx="8770916" cy="1157206"/>
              <a:chOff x="7341430" y="3256717"/>
              <a:chExt cx="5703666" cy="805883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7453789" y="3741095"/>
                <a:ext cx="5591307" cy="32150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2400" dirty="0" smtClean="0"/>
                  <a:t>鉴赏  实践</a:t>
                </a:r>
                <a:endParaRPr lang="zh-CN" altLang="zh-CN" sz="2400" dirty="0"/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7341430" y="3256717"/>
                <a:ext cx="2050552" cy="3530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第三阶段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1815733" y="5374694"/>
              <a:ext cx="770311" cy="838881"/>
              <a:chOff x="972001" y="1666937"/>
              <a:chExt cx="675164" cy="787400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972001" y="1666937"/>
                <a:ext cx="675164" cy="787400"/>
              </a:xfrm>
              <a:prstGeom prst="ellipse">
                <a:avLst/>
              </a:prstGeom>
              <a:solidFill>
                <a:srgbClr val="C00000">
                  <a:alpha val="7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4" name="椭圆 16"/>
              <p:cNvSpPr/>
              <p:nvPr/>
            </p:nvSpPr>
            <p:spPr>
              <a:xfrm>
                <a:off x="1100567" y="1875930"/>
                <a:ext cx="369412" cy="369412"/>
              </a:xfrm>
              <a:custGeom>
                <a:avLst/>
                <a:gdLst>
                  <a:gd name="connsiteX0" fmla="*/ 311151 w 331788"/>
                  <a:gd name="connsiteY0" fmla="*/ 34925 h 331788"/>
                  <a:gd name="connsiteX1" fmla="*/ 331788 w 331788"/>
                  <a:gd name="connsiteY1" fmla="*/ 92075 h 331788"/>
                  <a:gd name="connsiteX2" fmla="*/ 311151 w 331788"/>
                  <a:gd name="connsiteY2" fmla="*/ 98425 h 331788"/>
                  <a:gd name="connsiteX3" fmla="*/ 304801 w 331788"/>
                  <a:gd name="connsiteY3" fmla="*/ 76200 h 331788"/>
                  <a:gd name="connsiteX4" fmla="*/ 254001 w 331788"/>
                  <a:gd name="connsiteY4" fmla="*/ 222251 h 331788"/>
                  <a:gd name="connsiteX5" fmla="*/ 206376 w 331788"/>
                  <a:gd name="connsiteY5" fmla="*/ 146050 h 331788"/>
                  <a:gd name="connsiteX6" fmla="*/ 157163 w 331788"/>
                  <a:gd name="connsiteY6" fmla="*/ 241301 h 331788"/>
                  <a:gd name="connsiteX7" fmla="*/ 103188 w 331788"/>
                  <a:gd name="connsiteY7" fmla="*/ 163513 h 331788"/>
                  <a:gd name="connsiteX8" fmla="*/ 61913 w 331788"/>
                  <a:gd name="connsiteY8" fmla="*/ 242888 h 331788"/>
                  <a:gd name="connsiteX9" fmla="*/ 44450 w 331788"/>
                  <a:gd name="connsiteY9" fmla="*/ 231776 h 331788"/>
                  <a:gd name="connsiteX10" fmla="*/ 101600 w 331788"/>
                  <a:gd name="connsiteY10" fmla="*/ 123825 h 331788"/>
                  <a:gd name="connsiteX11" fmla="*/ 153988 w 331788"/>
                  <a:gd name="connsiteY11" fmla="*/ 201613 h 331788"/>
                  <a:gd name="connsiteX12" fmla="*/ 203201 w 331788"/>
                  <a:gd name="connsiteY12" fmla="*/ 106363 h 331788"/>
                  <a:gd name="connsiteX13" fmla="*/ 247651 w 331788"/>
                  <a:gd name="connsiteY13" fmla="*/ 174625 h 331788"/>
                  <a:gd name="connsiteX14" fmla="*/ 284163 w 331788"/>
                  <a:gd name="connsiteY14" fmla="*/ 69850 h 331788"/>
                  <a:gd name="connsiteX15" fmla="*/ 263526 w 331788"/>
                  <a:gd name="connsiteY15" fmla="*/ 79375 h 331788"/>
                  <a:gd name="connsiteX16" fmla="*/ 255588 w 331788"/>
                  <a:gd name="connsiteY16" fmla="*/ 61913 h 331788"/>
                  <a:gd name="connsiteX17" fmla="*/ 0 w 331788"/>
                  <a:gd name="connsiteY17" fmla="*/ 0 h 331788"/>
                  <a:gd name="connsiteX18" fmla="*/ 20637 w 331788"/>
                  <a:gd name="connsiteY18" fmla="*/ 0 h 331788"/>
                  <a:gd name="connsiteX19" fmla="*/ 20637 w 331788"/>
                  <a:gd name="connsiteY19" fmla="*/ 311151 h 331788"/>
                  <a:gd name="connsiteX20" fmla="*/ 331788 w 331788"/>
                  <a:gd name="connsiteY20" fmla="*/ 311151 h 331788"/>
                  <a:gd name="connsiteX21" fmla="*/ 331788 w 331788"/>
                  <a:gd name="connsiteY21" fmla="*/ 331788 h 331788"/>
                  <a:gd name="connsiteX22" fmla="*/ 0 w 331788"/>
                  <a:gd name="connsiteY22" fmla="*/ 331788 h 331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31788" h="331788">
                    <a:moveTo>
                      <a:pt x="311151" y="34925"/>
                    </a:moveTo>
                    <a:lnTo>
                      <a:pt x="331788" y="92075"/>
                    </a:lnTo>
                    <a:lnTo>
                      <a:pt x="311151" y="98425"/>
                    </a:lnTo>
                    <a:lnTo>
                      <a:pt x="304801" y="76200"/>
                    </a:lnTo>
                    <a:lnTo>
                      <a:pt x="254001" y="222251"/>
                    </a:lnTo>
                    <a:lnTo>
                      <a:pt x="206376" y="146050"/>
                    </a:lnTo>
                    <a:lnTo>
                      <a:pt x="157163" y="241301"/>
                    </a:lnTo>
                    <a:lnTo>
                      <a:pt x="103188" y="163513"/>
                    </a:lnTo>
                    <a:lnTo>
                      <a:pt x="61913" y="242888"/>
                    </a:lnTo>
                    <a:lnTo>
                      <a:pt x="44450" y="231776"/>
                    </a:lnTo>
                    <a:lnTo>
                      <a:pt x="101600" y="123825"/>
                    </a:lnTo>
                    <a:lnTo>
                      <a:pt x="153988" y="201613"/>
                    </a:lnTo>
                    <a:lnTo>
                      <a:pt x="203201" y="106363"/>
                    </a:lnTo>
                    <a:lnTo>
                      <a:pt x="247651" y="174625"/>
                    </a:lnTo>
                    <a:lnTo>
                      <a:pt x="284163" y="69850"/>
                    </a:lnTo>
                    <a:lnTo>
                      <a:pt x="263526" y="79375"/>
                    </a:lnTo>
                    <a:lnTo>
                      <a:pt x="255588" y="61913"/>
                    </a:lnTo>
                    <a:close/>
                    <a:moveTo>
                      <a:pt x="0" y="0"/>
                    </a:moveTo>
                    <a:lnTo>
                      <a:pt x="20637" y="0"/>
                    </a:lnTo>
                    <a:lnTo>
                      <a:pt x="20637" y="311151"/>
                    </a:lnTo>
                    <a:lnTo>
                      <a:pt x="331788" y="311151"/>
                    </a:lnTo>
                    <a:lnTo>
                      <a:pt x="331788" y="331788"/>
                    </a:lnTo>
                    <a:lnTo>
                      <a:pt x="0" y="33178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4" name="文本框 3"/>
          <p:cNvSpPr txBox="1"/>
          <p:nvPr/>
        </p:nvSpPr>
        <p:spPr>
          <a:xfrm>
            <a:off x="5390757" y="2188913"/>
            <a:ext cx="64828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1.</a:t>
            </a:r>
            <a:r>
              <a:rPr lang="zh-CN" altLang="en-US" sz="2400" dirty="0" smtClean="0"/>
              <a:t>活动本质依然是语文学习。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en-US" altLang="zh-CN" sz="2400" dirty="0" smtClean="0"/>
              <a:t>2.</a:t>
            </a:r>
            <a:r>
              <a:rPr lang="zh-CN" altLang="en-US" sz="2400" dirty="0" smtClean="0"/>
              <a:t>活动量应适量。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en-US" altLang="zh-CN" sz="2400" dirty="0"/>
              <a:t>3</a:t>
            </a:r>
            <a:r>
              <a:rPr lang="en-US" altLang="zh-CN" sz="2400" dirty="0" smtClean="0"/>
              <a:t>.</a:t>
            </a:r>
            <a:r>
              <a:rPr lang="zh-CN" altLang="en-US" sz="2400" dirty="0" smtClean="0"/>
              <a:t>“当代文化参与”活动应重在学习过程与体验。</a:t>
            </a:r>
            <a:endParaRPr lang="en-US" altLang="zh-CN" sz="2400" dirty="0" smtClean="0"/>
          </a:p>
        </p:txBody>
      </p:sp>
      <p:sp>
        <p:nvSpPr>
          <p:cNvPr id="5" name="右大括号 4"/>
          <p:cNvSpPr/>
          <p:nvPr/>
        </p:nvSpPr>
        <p:spPr>
          <a:xfrm>
            <a:off x="4596714" y="1556951"/>
            <a:ext cx="617837" cy="3461236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150682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12345" y="260551"/>
            <a:ext cx="773561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latin typeface="华文中宋" panose="02010600040101010101" charset="-122"/>
                <a:ea typeface="华文中宋" panose="02010600040101010101" charset="-122"/>
              </a:rPr>
              <a:t>01 </a:t>
            </a:r>
            <a:r>
              <a:rPr lang="zh-CN" altLang="en-US" sz="3200" b="1" dirty="0" smtClean="0">
                <a:latin typeface="华文中宋" panose="02010600040101010101" charset="-122"/>
                <a:ea typeface="华文中宋" panose="02010600040101010101" charset="-122"/>
              </a:rPr>
              <a:t>单元设计背景和教学内容</a:t>
            </a:r>
            <a:endParaRPr lang="zh-CN" altLang="en-US" sz="3200" b="1" dirty="0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1770" y="1412240"/>
            <a:ext cx="1165352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教材定位：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人文主题：家乡文化生活；学习任务群：当代文化参与、跨媒介阅读与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交流</a:t>
            </a:r>
            <a:endParaRPr lang="en-US" altLang="zh-CN" sz="28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8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单元设计背景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单元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提示语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对本单元的学习定位在新时代青年了解家乡，参与家乡文化建设，增进家乡文化认同；学习调查、访谈和实地考察等，展开专题研讨；研读学习资源，辩证思考传统与现代的关系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28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8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教学</a:t>
            </a:r>
            <a:r>
              <a:rPr 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内容</a:t>
            </a:r>
            <a:endParaRPr lang="zh-CN" sz="28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 本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设计将本单元的学习任务分解到三个课阶，分别围绕“撰写调查报告”“设计文创作品”“综合研学活动”等活动来开展教学，以落实专题学习的理念，完成本单元的学习。</a:t>
            </a:r>
            <a:endParaRPr lang="en-US" altLang="zh-CN" sz="28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8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14743">
        <p:random/>
      </p:transition>
    </mc:Choice>
    <mc:Fallback>
      <p:transition spd="slow" advTm="114743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487805" y="548640"/>
            <a:ext cx="4321175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4400" b="1" dirty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</a:rPr>
              <a:t>02  </a:t>
            </a:r>
            <a:r>
              <a:rPr lang="zh-CN" altLang="en-US" sz="4400" b="1" dirty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</a:rPr>
              <a:t>教学目标</a:t>
            </a:r>
            <a:endParaRPr lang="zh-CN" altLang="en-US" sz="4400" b="1" dirty="0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cxnSp>
        <p:nvCxnSpPr>
          <p:cNvPr id="5" name="直接连接符 4"/>
          <p:cNvCxnSpPr/>
          <p:nvPr>
            <p:custDataLst>
              <p:tags r:id="rId1"/>
            </p:custDataLst>
          </p:nvPr>
        </p:nvCxnSpPr>
        <p:spPr>
          <a:xfrm>
            <a:off x="4355977" y="2236907"/>
            <a:ext cx="0" cy="3276000"/>
          </a:xfrm>
          <a:prstGeom prst="line">
            <a:avLst/>
          </a:prstGeom>
          <a:ln>
            <a:solidFill>
              <a:sysClr val="window" lastClr="FFFFFF">
                <a:lumMod val="65000"/>
              </a:sysClr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12" name="Freeform 9"/>
          <p:cNvSpPr/>
          <p:nvPr>
            <p:custDataLst>
              <p:tags r:id="rId2"/>
            </p:custDataLst>
          </p:nvPr>
        </p:nvSpPr>
        <p:spPr bwMode="auto">
          <a:xfrm>
            <a:off x="2311317" y="2766163"/>
            <a:ext cx="456765" cy="635334"/>
          </a:xfrm>
          <a:custGeom>
            <a:avLst/>
            <a:gdLst>
              <a:gd name="T0" fmla="*/ 103 w 103"/>
              <a:gd name="T1" fmla="*/ 91 h 143"/>
              <a:gd name="T2" fmla="*/ 51 w 103"/>
              <a:gd name="T3" fmla="*/ 143 h 143"/>
              <a:gd name="T4" fmla="*/ 0 w 103"/>
              <a:gd name="T5" fmla="*/ 91 h 143"/>
              <a:gd name="T6" fmla="*/ 51 w 103"/>
              <a:gd name="T7" fmla="*/ 0 h 143"/>
              <a:gd name="T8" fmla="*/ 103 w 103"/>
              <a:gd name="T9" fmla="*/ 91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3" h="143">
                <a:moveTo>
                  <a:pt x="103" y="91"/>
                </a:moveTo>
                <a:cubicBezTo>
                  <a:pt x="103" y="120"/>
                  <a:pt x="80" y="143"/>
                  <a:pt x="51" y="143"/>
                </a:cubicBezTo>
                <a:cubicBezTo>
                  <a:pt x="23" y="143"/>
                  <a:pt x="0" y="120"/>
                  <a:pt x="0" y="91"/>
                </a:cubicBezTo>
                <a:cubicBezTo>
                  <a:pt x="0" y="63"/>
                  <a:pt x="51" y="0"/>
                  <a:pt x="51" y="0"/>
                </a:cubicBezTo>
                <a:cubicBezTo>
                  <a:pt x="51" y="0"/>
                  <a:pt x="103" y="63"/>
                  <a:pt x="103" y="91"/>
                </a:cubicBezTo>
                <a:close/>
              </a:path>
            </a:pathLst>
          </a:custGeom>
          <a:noFill/>
          <a:ln w="30163" cap="rnd">
            <a:solidFill>
              <a:srgbClr val="1F74AD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Freeform 10"/>
          <p:cNvSpPr/>
          <p:nvPr>
            <p:custDataLst>
              <p:tags r:id="rId3"/>
            </p:custDataLst>
          </p:nvPr>
        </p:nvSpPr>
        <p:spPr bwMode="auto">
          <a:xfrm>
            <a:off x="2751164" y="2912779"/>
            <a:ext cx="150375" cy="300750"/>
          </a:xfrm>
          <a:custGeom>
            <a:avLst/>
            <a:gdLst>
              <a:gd name="T0" fmla="*/ 0 w 34"/>
              <a:gd name="T1" fmla="*/ 13 h 68"/>
              <a:gd name="T2" fmla="*/ 9 w 34"/>
              <a:gd name="T3" fmla="*/ 0 h 68"/>
              <a:gd name="T4" fmla="*/ 34 w 34"/>
              <a:gd name="T5" fmla="*/ 44 h 68"/>
              <a:gd name="T6" fmla="*/ 15 w 34"/>
              <a:gd name="T7" fmla="*/ 6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68">
                <a:moveTo>
                  <a:pt x="0" y="13"/>
                </a:moveTo>
                <a:cubicBezTo>
                  <a:pt x="5" y="6"/>
                  <a:pt x="9" y="0"/>
                  <a:pt x="9" y="0"/>
                </a:cubicBezTo>
                <a:cubicBezTo>
                  <a:pt x="9" y="0"/>
                  <a:pt x="34" y="31"/>
                  <a:pt x="34" y="44"/>
                </a:cubicBezTo>
                <a:cubicBezTo>
                  <a:pt x="34" y="56"/>
                  <a:pt x="26" y="66"/>
                  <a:pt x="15" y="68"/>
                </a:cubicBezTo>
              </a:path>
            </a:pathLst>
          </a:custGeom>
          <a:noFill/>
          <a:ln w="30163" cap="rnd">
            <a:solidFill>
              <a:srgbClr val="1F74AD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rmAutofit fontScale="92500" lnSpcReduction="20000"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Freeform 5"/>
          <p:cNvSpPr/>
          <p:nvPr>
            <p:custDataLst>
              <p:tags r:id="rId4"/>
            </p:custDataLst>
          </p:nvPr>
        </p:nvSpPr>
        <p:spPr bwMode="auto">
          <a:xfrm>
            <a:off x="9394066" y="2753276"/>
            <a:ext cx="428039" cy="431760"/>
          </a:xfrm>
          <a:custGeom>
            <a:avLst/>
            <a:gdLst>
              <a:gd name="T0" fmla="*/ 108 w 146"/>
              <a:gd name="T1" fmla="*/ 145 h 147"/>
              <a:gd name="T2" fmla="*/ 102 w 146"/>
              <a:gd name="T3" fmla="*/ 145 h 147"/>
              <a:gd name="T4" fmla="*/ 1 w 146"/>
              <a:gd name="T5" fmla="*/ 44 h 147"/>
              <a:gd name="T6" fmla="*/ 1 w 146"/>
              <a:gd name="T7" fmla="*/ 39 h 147"/>
              <a:gd name="T8" fmla="*/ 39 w 146"/>
              <a:gd name="T9" fmla="*/ 1 h 147"/>
              <a:gd name="T10" fmla="*/ 44 w 146"/>
              <a:gd name="T11" fmla="*/ 1 h 147"/>
              <a:gd name="T12" fmla="*/ 145 w 146"/>
              <a:gd name="T13" fmla="*/ 102 h 147"/>
              <a:gd name="T14" fmla="*/ 145 w 146"/>
              <a:gd name="T15" fmla="*/ 108 h 147"/>
              <a:gd name="T16" fmla="*/ 108 w 146"/>
              <a:gd name="T17" fmla="*/ 145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" h="147">
                <a:moveTo>
                  <a:pt x="108" y="145"/>
                </a:moveTo>
                <a:cubicBezTo>
                  <a:pt x="106" y="147"/>
                  <a:pt x="103" y="147"/>
                  <a:pt x="102" y="145"/>
                </a:cubicBezTo>
                <a:cubicBezTo>
                  <a:pt x="1" y="44"/>
                  <a:pt x="1" y="44"/>
                  <a:pt x="1" y="44"/>
                </a:cubicBezTo>
                <a:cubicBezTo>
                  <a:pt x="0" y="43"/>
                  <a:pt x="0" y="40"/>
                  <a:pt x="1" y="39"/>
                </a:cubicBezTo>
                <a:cubicBezTo>
                  <a:pt x="39" y="1"/>
                  <a:pt x="39" y="1"/>
                  <a:pt x="39" y="1"/>
                </a:cubicBezTo>
                <a:cubicBezTo>
                  <a:pt x="40" y="0"/>
                  <a:pt x="43" y="0"/>
                  <a:pt x="44" y="1"/>
                </a:cubicBezTo>
                <a:cubicBezTo>
                  <a:pt x="145" y="102"/>
                  <a:pt x="145" y="102"/>
                  <a:pt x="145" y="102"/>
                </a:cubicBezTo>
                <a:cubicBezTo>
                  <a:pt x="146" y="104"/>
                  <a:pt x="146" y="106"/>
                  <a:pt x="145" y="108"/>
                </a:cubicBezTo>
                <a:lnTo>
                  <a:pt x="108" y="145"/>
                </a:lnTo>
                <a:close/>
              </a:path>
            </a:pathLst>
          </a:custGeom>
          <a:noFill/>
          <a:ln w="30163" cap="rnd">
            <a:solidFill>
              <a:srgbClr val="1AA3AA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Freeform 6"/>
          <p:cNvSpPr/>
          <p:nvPr>
            <p:custDataLst>
              <p:tags r:id="rId5"/>
            </p:custDataLst>
          </p:nvPr>
        </p:nvSpPr>
        <p:spPr bwMode="auto">
          <a:xfrm>
            <a:off x="9454859" y="3094465"/>
            <a:ext cx="337468" cy="169975"/>
          </a:xfrm>
          <a:custGeom>
            <a:avLst/>
            <a:gdLst>
              <a:gd name="T0" fmla="*/ 104 w 115"/>
              <a:gd name="T1" fmla="*/ 12 h 58"/>
              <a:gd name="T2" fmla="*/ 114 w 115"/>
              <a:gd name="T3" fmla="*/ 21 h 58"/>
              <a:gd name="T4" fmla="*/ 114 w 115"/>
              <a:gd name="T5" fmla="*/ 27 h 58"/>
              <a:gd name="T6" fmla="*/ 84 w 115"/>
              <a:gd name="T7" fmla="*/ 57 h 58"/>
              <a:gd name="T8" fmla="*/ 78 w 115"/>
              <a:gd name="T9" fmla="*/ 57 h 58"/>
              <a:gd name="T10" fmla="*/ 23 w 115"/>
              <a:gd name="T11" fmla="*/ 2 h 58"/>
              <a:gd name="T12" fmla="*/ 18 w 115"/>
              <a:gd name="T13" fmla="*/ 2 h 58"/>
              <a:gd name="T14" fmla="*/ 0 w 115"/>
              <a:gd name="T15" fmla="*/ 19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8">
                <a:moveTo>
                  <a:pt x="104" y="12"/>
                </a:moveTo>
                <a:cubicBezTo>
                  <a:pt x="114" y="21"/>
                  <a:pt x="114" y="21"/>
                  <a:pt x="114" y="21"/>
                </a:cubicBezTo>
                <a:cubicBezTo>
                  <a:pt x="115" y="23"/>
                  <a:pt x="115" y="26"/>
                  <a:pt x="114" y="27"/>
                </a:cubicBezTo>
                <a:cubicBezTo>
                  <a:pt x="84" y="57"/>
                  <a:pt x="84" y="57"/>
                  <a:pt x="84" y="57"/>
                </a:cubicBezTo>
                <a:cubicBezTo>
                  <a:pt x="82" y="58"/>
                  <a:pt x="80" y="58"/>
                  <a:pt x="78" y="57"/>
                </a:cubicBezTo>
                <a:cubicBezTo>
                  <a:pt x="23" y="2"/>
                  <a:pt x="23" y="2"/>
                  <a:pt x="23" y="2"/>
                </a:cubicBezTo>
                <a:cubicBezTo>
                  <a:pt x="22" y="0"/>
                  <a:pt x="19" y="0"/>
                  <a:pt x="18" y="2"/>
                </a:cubicBezTo>
                <a:cubicBezTo>
                  <a:pt x="0" y="19"/>
                  <a:pt x="0" y="19"/>
                  <a:pt x="0" y="19"/>
                </a:cubicBezTo>
              </a:path>
            </a:pathLst>
          </a:custGeom>
          <a:noFill/>
          <a:ln w="30163" cap="rnd">
            <a:solidFill>
              <a:srgbClr val="1AA3AA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normAutofit fontScale="32500" lnSpcReduction="20000"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Freeform 7"/>
          <p:cNvSpPr/>
          <p:nvPr>
            <p:custDataLst>
              <p:tags r:id="rId6"/>
            </p:custDataLst>
          </p:nvPr>
        </p:nvSpPr>
        <p:spPr bwMode="auto">
          <a:xfrm>
            <a:off x="9310939" y="3123002"/>
            <a:ext cx="179901" cy="179900"/>
          </a:xfrm>
          <a:custGeom>
            <a:avLst/>
            <a:gdLst>
              <a:gd name="T0" fmla="*/ 24 w 61"/>
              <a:gd name="T1" fmla="*/ 60 h 61"/>
              <a:gd name="T2" fmla="*/ 18 w 61"/>
              <a:gd name="T3" fmla="*/ 60 h 61"/>
              <a:gd name="T4" fmla="*/ 1 w 61"/>
              <a:gd name="T5" fmla="*/ 42 h 61"/>
              <a:gd name="T6" fmla="*/ 1 w 61"/>
              <a:gd name="T7" fmla="*/ 37 h 61"/>
              <a:gd name="T8" fmla="*/ 36 w 61"/>
              <a:gd name="T9" fmla="*/ 2 h 61"/>
              <a:gd name="T10" fmla="*/ 42 w 61"/>
              <a:gd name="T11" fmla="*/ 2 h 61"/>
              <a:gd name="T12" fmla="*/ 59 w 61"/>
              <a:gd name="T13" fmla="*/ 19 h 61"/>
              <a:gd name="T14" fmla="*/ 59 w 61"/>
              <a:gd name="T15" fmla="*/ 25 h 61"/>
              <a:gd name="T16" fmla="*/ 24 w 61"/>
              <a:gd name="T17" fmla="*/ 6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" h="61">
                <a:moveTo>
                  <a:pt x="24" y="60"/>
                </a:moveTo>
                <a:cubicBezTo>
                  <a:pt x="23" y="61"/>
                  <a:pt x="20" y="61"/>
                  <a:pt x="18" y="60"/>
                </a:cubicBezTo>
                <a:cubicBezTo>
                  <a:pt x="1" y="42"/>
                  <a:pt x="1" y="42"/>
                  <a:pt x="1" y="42"/>
                </a:cubicBezTo>
                <a:cubicBezTo>
                  <a:pt x="0" y="41"/>
                  <a:pt x="0" y="38"/>
                  <a:pt x="1" y="37"/>
                </a:cubicBezTo>
                <a:cubicBezTo>
                  <a:pt x="36" y="2"/>
                  <a:pt x="36" y="2"/>
                  <a:pt x="36" y="2"/>
                </a:cubicBezTo>
                <a:cubicBezTo>
                  <a:pt x="38" y="0"/>
                  <a:pt x="40" y="0"/>
                  <a:pt x="42" y="2"/>
                </a:cubicBezTo>
                <a:cubicBezTo>
                  <a:pt x="59" y="19"/>
                  <a:pt x="59" y="19"/>
                  <a:pt x="59" y="19"/>
                </a:cubicBezTo>
                <a:cubicBezTo>
                  <a:pt x="61" y="21"/>
                  <a:pt x="61" y="23"/>
                  <a:pt x="59" y="25"/>
                </a:cubicBezTo>
                <a:lnTo>
                  <a:pt x="24" y="60"/>
                </a:lnTo>
                <a:close/>
              </a:path>
            </a:pathLst>
          </a:custGeom>
          <a:noFill/>
          <a:ln w="30163" cap="rnd">
            <a:solidFill>
              <a:srgbClr val="1AA3AA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normAutofit fontScale="40000" lnSpcReduction="20000"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9736497" y="3096947"/>
            <a:ext cx="68238" cy="68238"/>
          </a:xfrm>
          <a:prstGeom prst="line">
            <a:avLst/>
          </a:prstGeom>
          <a:noFill/>
          <a:ln w="30163" cap="rnd">
            <a:solidFill>
              <a:srgbClr val="1AA3AA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normAutofit fontScale="25000" lnSpcReduction="20000"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" name="Freeform 244"/>
          <p:cNvSpPr/>
          <p:nvPr>
            <p:custDataLst>
              <p:tags r:id="rId8"/>
            </p:custDataLst>
          </p:nvPr>
        </p:nvSpPr>
        <p:spPr bwMode="auto">
          <a:xfrm>
            <a:off x="5800662" y="3062210"/>
            <a:ext cx="469150" cy="216162"/>
          </a:xfrm>
          <a:custGeom>
            <a:avLst/>
            <a:gdLst>
              <a:gd name="T0" fmla="*/ 42 w 124"/>
              <a:gd name="T1" fmla="*/ 0 h 57"/>
              <a:gd name="T2" fmla="*/ 8 w 124"/>
              <a:gd name="T3" fmla="*/ 0 h 57"/>
              <a:gd name="T4" fmla="*/ 0 w 124"/>
              <a:gd name="T5" fmla="*/ 8 h 57"/>
              <a:gd name="T6" fmla="*/ 0 w 124"/>
              <a:gd name="T7" fmla="*/ 49 h 57"/>
              <a:gd name="T8" fmla="*/ 8 w 124"/>
              <a:gd name="T9" fmla="*/ 57 h 57"/>
              <a:gd name="T10" fmla="*/ 124 w 124"/>
              <a:gd name="T11" fmla="*/ 57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" h="57">
                <a:moveTo>
                  <a:pt x="42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3"/>
                  <a:pt x="4" y="57"/>
                  <a:pt x="8" y="57"/>
                </a:cubicBezTo>
                <a:cubicBezTo>
                  <a:pt x="124" y="57"/>
                  <a:pt x="124" y="57"/>
                  <a:pt x="124" y="57"/>
                </a:cubicBezTo>
              </a:path>
            </a:pathLst>
          </a:custGeom>
          <a:noFill/>
          <a:ln w="30163" cap="rnd">
            <a:solidFill>
              <a:srgbClr val="3498DB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normAutofit fontScale="55000" lnSpcReduction="20000"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3" name="Freeform 245"/>
          <p:cNvSpPr/>
          <p:nvPr>
            <p:custDataLst>
              <p:tags r:id="rId9"/>
            </p:custDataLst>
          </p:nvPr>
        </p:nvSpPr>
        <p:spPr bwMode="auto">
          <a:xfrm>
            <a:off x="5853501" y="2804418"/>
            <a:ext cx="310631" cy="465948"/>
          </a:xfrm>
          <a:custGeom>
            <a:avLst/>
            <a:gdLst>
              <a:gd name="T0" fmla="*/ 80 w 82"/>
              <a:gd name="T1" fmla="*/ 40 h 123"/>
              <a:gd name="T2" fmla="*/ 44 w 82"/>
              <a:gd name="T3" fmla="*/ 3 h 123"/>
              <a:gd name="T4" fmla="*/ 32 w 82"/>
              <a:gd name="T5" fmla="*/ 3 h 123"/>
              <a:gd name="T6" fmla="*/ 3 w 82"/>
              <a:gd name="T7" fmla="*/ 32 h 123"/>
              <a:gd name="T8" fmla="*/ 3 w 82"/>
              <a:gd name="T9" fmla="*/ 44 h 123"/>
              <a:gd name="T10" fmla="*/ 82 w 82"/>
              <a:gd name="T11" fmla="*/ 12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" h="123">
                <a:moveTo>
                  <a:pt x="80" y="40"/>
                </a:moveTo>
                <a:cubicBezTo>
                  <a:pt x="44" y="3"/>
                  <a:pt x="44" y="3"/>
                  <a:pt x="44" y="3"/>
                </a:cubicBezTo>
                <a:cubicBezTo>
                  <a:pt x="41" y="0"/>
                  <a:pt x="35" y="0"/>
                  <a:pt x="32" y="3"/>
                </a:cubicBezTo>
                <a:cubicBezTo>
                  <a:pt x="3" y="32"/>
                  <a:pt x="3" y="32"/>
                  <a:pt x="3" y="32"/>
                </a:cubicBezTo>
                <a:cubicBezTo>
                  <a:pt x="0" y="35"/>
                  <a:pt x="0" y="41"/>
                  <a:pt x="3" y="44"/>
                </a:cubicBezTo>
                <a:cubicBezTo>
                  <a:pt x="82" y="123"/>
                  <a:pt x="82" y="123"/>
                  <a:pt x="82" y="123"/>
                </a:cubicBezTo>
              </a:path>
            </a:pathLst>
          </a:custGeom>
          <a:noFill/>
          <a:ln w="30163" cap="rnd">
            <a:solidFill>
              <a:srgbClr val="3498DB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Freeform 246"/>
          <p:cNvSpPr/>
          <p:nvPr>
            <p:custDataLst>
              <p:tags r:id="rId10"/>
            </p:custDataLst>
          </p:nvPr>
        </p:nvSpPr>
        <p:spPr bwMode="auto">
          <a:xfrm>
            <a:off x="6156127" y="2793210"/>
            <a:ext cx="216161" cy="485162"/>
          </a:xfrm>
          <a:custGeom>
            <a:avLst/>
            <a:gdLst>
              <a:gd name="T0" fmla="*/ 49 w 57"/>
              <a:gd name="T1" fmla="*/ 128 h 128"/>
              <a:gd name="T2" fmla="*/ 57 w 57"/>
              <a:gd name="T3" fmla="*/ 120 h 128"/>
              <a:gd name="T4" fmla="*/ 57 w 57"/>
              <a:gd name="T5" fmla="*/ 8 h 128"/>
              <a:gd name="T6" fmla="*/ 49 w 57"/>
              <a:gd name="T7" fmla="*/ 0 h 128"/>
              <a:gd name="T8" fmla="*/ 8 w 57"/>
              <a:gd name="T9" fmla="*/ 0 h 128"/>
              <a:gd name="T10" fmla="*/ 0 w 57"/>
              <a:gd name="T11" fmla="*/ 8 h 128"/>
              <a:gd name="T12" fmla="*/ 0 w 57"/>
              <a:gd name="T13" fmla="*/ 120 h 128"/>
              <a:gd name="T14" fmla="*/ 8 w 57"/>
              <a:gd name="T15" fmla="*/ 128 h 128"/>
              <a:gd name="T16" fmla="*/ 49 w 57"/>
              <a:gd name="T17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" h="128">
                <a:moveTo>
                  <a:pt x="49" y="128"/>
                </a:moveTo>
                <a:cubicBezTo>
                  <a:pt x="54" y="128"/>
                  <a:pt x="57" y="124"/>
                  <a:pt x="57" y="120"/>
                </a:cubicBezTo>
                <a:cubicBezTo>
                  <a:pt x="57" y="8"/>
                  <a:pt x="57" y="8"/>
                  <a:pt x="57" y="8"/>
                </a:cubicBezTo>
                <a:cubicBezTo>
                  <a:pt x="57" y="4"/>
                  <a:pt x="54" y="0"/>
                  <a:pt x="49" y="0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4"/>
                  <a:pt x="4" y="128"/>
                  <a:pt x="8" y="128"/>
                </a:cubicBezTo>
                <a:lnTo>
                  <a:pt x="49" y="128"/>
                </a:lnTo>
                <a:close/>
              </a:path>
            </a:pathLst>
          </a:custGeom>
          <a:noFill/>
          <a:ln w="30163" cap="rnd">
            <a:solidFill>
              <a:srgbClr val="3498DB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5" name="Oval 247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200960" y="3203115"/>
            <a:ext cx="33626" cy="33626"/>
          </a:xfrm>
          <a:prstGeom prst="ellipse">
            <a:avLst/>
          </a:prstGeom>
          <a:solidFill>
            <a:srgbClr val="03595D"/>
          </a:solidFill>
          <a:ln w="9525">
            <a:solidFill>
              <a:srgbClr val="3498DB"/>
            </a:solidFill>
            <a:round/>
          </a:ln>
        </p:spPr>
        <p:txBody>
          <a:bodyPr vert="horz" wrap="square" lIns="91440" tIns="45720" rIns="91440" bIns="45720" numCol="1" anchor="t" anchorCtr="0" compatLnSpc="1">
            <a:normAutofit fontScale="25000" lnSpcReduction="20000"/>
          </a:bodyPr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>
            <p:custDataLst>
              <p:tags r:id="rId12"/>
            </p:custDataLst>
          </p:nvPr>
        </p:nvCxnSpPr>
        <p:spPr>
          <a:xfrm>
            <a:off x="7836024" y="2236907"/>
            <a:ext cx="0" cy="3276000"/>
          </a:xfrm>
          <a:prstGeom prst="line">
            <a:avLst/>
          </a:prstGeom>
          <a:ln>
            <a:solidFill>
              <a:sysClr val="window" lastClr="FFFFFF">
                <a:lumMod val="65000"/>
              </a:sysClr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28" name="ïşļiḓé"/>
          <p:cNvSpPr/>
          <p:nvPr>
            <p:custDataLst>
              <p:tags r:id="rId13"/>
            </p:custDataLst>
          </p:nvPr>
        </p:nvSpPr>
        <p:spPr bwMode="auto">
          <a:xfrm>
            <a:off x="1053525" y="3987439"/>
            <a:ext cx="3124860" cy="131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kern="0" spc="150">
                <a:latin typeface="微软雅黑" panose="020B0503020204020204" charset="-122"/>
                <a:ea typeface="微软雅黑" panose="020B0503020204020204" charset="-122"/>
              </a:rPr>
              <a:t>单击此处添加文本具体内容，简明扼要的阐述您的观点。</a:t>
            </a:r>
            <a:endParaRPr lang="zh-CN" altLang="en-US" sz="1400" kern="0" spc="15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íṡḻîďé"/>
          <p:cNvSpPr txBox="1"/>
          <p:nvPr>
            <p:custDataLst>
              <p:tags r:id="rId14"/>
            </p:custDataLst>
          </p:nvPr>
        </p:nvSpPr>
        <p:spPr bwMode="auto">
          <a:xfrm>
            <a:off x="1064320" y="3555847"/>
            <a:ext cx="3124857" cy="41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defPPr>
              <a:defRPr lang="zh-CN"/>
            </a:defPPr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b="1">
                <a:solidFill>
                  <a:srgbClr val="3498DB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000" kern="0" spc="3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语言目标</a:t>
            </a:r>
            <a:endParaRPr lang="zh-CN" altLang="en-US" sz="2000" kern="0" spc="3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ïşļiḓé"/>
          <p:cNvSpPr/>
          <p:nvPr>
            <p:custDataLst>
              <p:tags r:id="rId15"/>
            </p:custDataLst>
          </p:nvPr>
        </p:nvSpPr>
        <p:spPr bwMode="auto">
          <a:xfrm>
            <a:off x="4494885" y="3987439"/>
            <a:ext cx="3124860" cy="131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kern="0" spc="150">
                <a:latin typeface="微软雅黑" panose="020B0503020204020204" charset="-122"/>
                <a:ea typeface="微软雅黑" panose="020B0503020204020204" charset="-122"/>
              </a:rPr>
              <a:t>单击此处添加文本具体内容，简明扼要的阐述您的观点。</a:t>
            </a:r>
            <a:endParaRPr lang="zh-CN" altLang="en-US" sz="1400" kern="0" spc="15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íṡḻîďé"/>
          <p:cNvSpPr txBox="1"/>
          <p:nvPr>
            <p:custDataLst>
              <p:tags r:id="rId16"/>
            </p:custDataLst>
          </p:nvPr>
        </p:nvSpPr>
        <p:spPr bwMode="auto">
          <a:xfrm>
            <a:off x="4480434" y="3555847"/>
            <a:ext cx="3139309" cy="41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defPPr>
              <a:defRPr lang="zh-CN"/>
            </a:defPPr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b="1">
                <a:solidFill>
                  <a:srgbClr val="3498DB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000" kern="0" spc="3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思维目标</a:t>
            </a:r>
            <a:endParaRPr lang="zh-CN" altLang="en-US" sz="2000" kern="0" spc="3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ïşļiḓé"/>
          <p:cNvSpPr/>
          <p:nvPr>
            <p:custDataLst>
              <p:tags r:id="rId17"/>
            </p:custDataLst>
          </p:nvPr>
        </p:nvSpPr>
        <p:spPr bwMode="auto">
          <a:xfrm>
            <a:off x="7936246" y="3987439"/>
            <a:ext cx="3124860" cy="131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kern="0" spc="150">
                <a:latin typeface="微软雅黑" panose="020B0503020204020204" charset="-122"/>
                <a:ea typeface="微软雅黑" panose="020B0503020204020204" charset="-122"/>
              </a:rPr>
              <a:t>单击此处添加文本具体内容，简明扼要的阐述您的观点。</a:t>
            </a:r>
            <a:endParaRPr lang="zh-CN" altLang="en-US" sz="1400" kern="0" spc="15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íṡḻîďé"/>
          <p:cNvSpPr txBox="1"/>
          <p:nvPr>
            <p:custDataLst>
              <p:tags r:id="rId18"/>
            </p:custDataLst>
          </p:nvPr>
        </p:nvSpPr>
        <p:spPr bwMode="auto">
          <a:xfrm>
            <a:off x="7936246" y="3555847"/>
            <a:ext cx="3124855" cy="41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defPPr>
              <a:defRPr lang="zh-CN"/>
            </a:defPPr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b="1">
                <a:solidFill>
                  <a:srgbClr val="3498DB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rgbClr val="000000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000" kern="0" spc="3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审美与文化的目标</a:t>
            </a:r>
            <a:endParaRPr lang="zh-CN" altLang="en-US" sz="2000" kern="0" spc="3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355">
        <p:random/>
      </p:transition>
    </mc:Choice>
    <mc:Fallback>
      <p:transition spd="slow" advTm="5355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占位符 7"/>
          <p:cNvPicPr>
            <a:picLocks noGrp="1" noChangeAspect="1"/>
          </p:cNvPicPr>
          <p:nvPr>
            <p:ph type="pic" sz="quarter" idx="14"/>
          </p:nvPr>
        </p:nvPicPr>
        <p:blipFill>
          <a:blip r:embed="rId1" cstate="screen"/>
          <a:srcRect/>
          <a:stretch>
            <a:fillRect/>
          </a:stretch>
        </p:blipFill>
        <p:spPr>
          <a:xfrm>
            <a:off x="924729" y="3671173"/>
            <a:ext cx="801973" cy="801973"/>
          </a:xfrm>
        </p:spPr>
      </p:pic>
      <p:pic>
        <p:nvPicPr>
          <p:cNvPr id="16" name="图片占位符 15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924729" y="2053171"/>
            <a:ext cx="780503" cy="780503"/>
          </a:xfrm>
        </p:spPr>
      </p:pic>
      <p:pic>
        <p:nvPicPr>
          <p:cNvPr id="23" name="图片占位符 22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screen"/>
          <a:srcRect/>
          <a:stretch>
            <a:fillRect/>
          </a:stretch>
        </p:blipFill>
        <p:spPr>
          <a:xfrm>
            <a:off x="924729" y="5390991"/>
            <a:ext cx="780503" cy="780503"/>
          </a:xfrm>
        </p:spPr>
      </p:pic>
      <p:sp>
        <p:nvSpPr>
          <p:cNvPr id="20" name="文本框 19"/>
          <p:cNvSpPr txBox="1"/>
          <p:nvPr/>
        </p:nvSpPr>
        <p:spPr>
          <a:xfrm>
            <a:off x="858170" y="3356992"/>
            <a:ext cx="9656432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阅读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相关调查研究、乡土文化等方面的文章，了解调查报告写作应包括的一般要素和基本要求，培养有针对性、有理有据地表达自己观点的能力。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631968" y="764252"/>
            <a:ext cx="54356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6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2.1 </a:t>
            </a:r>
            <a:r>
              <a:rPr lang="zh-CN" altLang="en-US" sz="36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语言目标</a:t>
            </a:r>
            <a:endParaRPr lang="zh-CN" sz="36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11424" y="1905509"/>
            <a:ext cx="9792359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广泛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阅读、观看访谈类文字和影像资料，了解访谈的基本概念和特点，掌握相关访谈的基本知识、方法、程序、技巧等，培养主动收集、积累、整合、归纳语言现象的意识。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39416" y="4797152"/>
            <a:ext cx="9891210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3. 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通过搜集、筛选资料和实地考察，以事实为依据，以实地查阅或走访为基准，以文化、历史、经济、现状发展等为切入点，以感想、反思和总结为呈现的方式来展示活动成果。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7693">
        <p:random/>
      </p:transition>
    </mc:Choice>
    <mc:Fallback>
      <p:transition spd="slow" advTm="17693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占位符 7"/>
          <p:cNvPicPr>
            <a:picLocks noGrp="1" noChangeAspect="1"/>
          </p:cNvPicPr>
          <p:nvPr>
            <p:ph type="pic" sz="quarter" idx="14"/>
          </p:nvPr>
        </p:nvPicPr>
        <p:blipFill>
          <a:blip r:embed="rId1" cstate="screen"/>
          <a:srcRect/>
          <a:stretch>
            <a:fillRect/>
          </a:stretch>
        </p:blipFill>
        <p:spPr>
          <a:xfrm>
            <a:off x="924729" y="3671173"/>
            <a:ext cx="801973" cy="801973"/>
          </a:xfrm>
        </p:spPr>
      </p:pic>
      <p:pic>
        <p:nvPicPr>
          <p:cNvPr id="16" name="图片占位符 15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924729" y="2053171"/>
            <a:ext cx="780503" cy="780503"/>
          </a:xfrm>
        </p:spPr>
      </p:pic>
      <p:sp>
        <p:nvSpPr>
          <p:cNvPr id="20" name="文本框 19"/>
          <p:cNvSpPr txBox="1"/>
          <p:nvPr/>
        </p:nvSpPr>
        <p:spPr>
          <a:xfrm>
            <a:off x="1271464" y="3729902"/>
            <a:ext cx="9656432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走出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课堂，走向家乡，踏入社会，用历史眼光、文化视角和现代观念审视家乡社会的发展，学习多角度多层次地分析问题，走进新的学习领域，尝试新的方法，追求表达的创新力、思维的创新力。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26583" y="620107"/>
            <a:ext cx="54356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6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2.2  </a:t>
            </a:r>
            <a:r>
              <a:rPr lang="zh-CN" altLang="en-US" sz="36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思维</a:t>
            </a:r>
            <a:r>
              <a:rPr lang="zh-CN" altLang="en-US" sz="36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目标</a:t>
            </a:r>
            <a:endParaRPr lang="zh-CN" sz="36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02804" y="1905510"/>
            <a:ext cx="9792359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学会从观察、走访各类社会现象中提炼有价值的典型问题，形成专题研究的意识，学会分析梳理材料，学会论证说理，提炼研究发现，提升理性思维能力和批判性思维能力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图片占位符 1"/>
          <p:cNvSpPr>
            <a:spLocks noGrp="1"/>
          </p:cNvSpPr>
          <p:nvPr>
            <p:ph type="pic" sz="quarter" idx="17"/>
          </p:nvPr>
        </p:nvSpPr>
        <p:spPr/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6680">
        <p:random/>
      </p:transition>
    </mc:Choice>
    <mc:Fallback>
      <p:transition spd="slow" advTm="1668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占位符 7"/>
          <p:cNvPicPr>
            <a:picLocks noGrp="1" noChangeAspect="1"/>
          </p:cNvPicPr>
          <p:nvPr>
            <p:ph type="pic" sz="quarter" idx="14"/>
          </p:nvPr>
        </p:nvPicPr>
        <p:blipFill>
          <a:blip r:embed="rId1" cstate="screen"/>
          <a:srcRect/>
          <a:stretch>
            <a:fillRect/>
          </a:stretch>
        </p:blipFill>
        <p:spPr>
          <a:xfrm>
            <a:off x="924729" y="3671173"/>
            <a:ext cx="801973" cy="801973"/>
          </a:xfrm>
        </p:spPr>
      </p:pic>
      <p:pic>
        <p:nvPicPr>
          <p:cNvPr id="16" name="图片占位符 15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924729" y="2053171"/>
            <a:ext cx="780503" cy="780503"/>
          </a:xfrm>
        </p:spPr>
      </p:pic>
      <p:sp>
        <p:nvSpPr>
          <p:cNvPr id="20" name="文本框 19"/>
          <p:cNvSpPr txBox="1"/>
          <p:nvPr/>
        </p:nvSpPr>
        <p:spPr>
          <a:xfrm>
            <a:off x="1267419" y="3671173"/>
            <a:ext cx="9656432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围绕“传统如何拥抱未来”这一命题，为家乡设计文创作品，在现代影音平台宣传家乡文化生活，切实地参与到家乡文化建设中，更好地增强文化自觉。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04993" y="691862"/>
            <a:ext cx="54356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6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2.3  </a:t>
            </a:r>
            <a:r>
              <a:rPr lang="zh-CN" altLang="en-US" sz="3600" b="1" dirty="0" smtClean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审美与文化目标</a:t>
            </a:r>
            <a:endParaRPr lang="zh-CN" sz="36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199456" y="1988840"/>
            <a:ext cx="9792359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通过实地考察、访谈和撰写具有家乡特色的调查报告，思考家乡文化生活与自我成长之间的关系，形成关注和参与当代文化生活的意识，培养家国情怀。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703">
        <p:random/>
      </p:transition>
    </mc:Choice>
    <mc:Fallback>
      <p:transition spd="slow" advTm="13703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/>
          <p:cNvGrpSpPr/>
          <p:nvPr/>
        </p:nvGrpSpPr>
        <p:grpSpPr>
          <a:xfrm>
            <a:off x="2489200" y="4620895"/>
            <a:ext cx="828675" cy="824865"/>
            <a:chOff x="1028700" y="1853169"/>
            <a:chExt cx="787400" cy="787400"/>
          </a:xfrm>
        </p:grpSpPr>
        <p:sp>
          <p:nvSpPr>
            <p:cNvPr id="57" name="椭圆 56"/>
            <p:cNvSpPr/>
            <p:nvPr/>
          </p:nvSpPr>
          <p:spPr>
            <a:xfrm>
              <a:off x="1028700" y="1853169"/>
              <a:ext cx="787400" cy="787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8" name="椭圆 23"/>
            <p:cNvSpPr/>
            <p:nvPr/>
          </p:nvSpPr>
          <p:spPr>
            <a:xfrm>
              <a:off x="1237694" y="2087311"/>
              <a:ext cx="369412" cy="319115"/>
            </a:xfrm>
            <a:custGeom>
              <a:avLst/>
              <a:gdLst>
                <a:gd name="T0" fmla="*/ 185 w 256"/>
                <a:gd name="T1" fmla="*/ 0 h 222"/>
                <a:gd name="T2" fmla="*/ 256 w 256"/>
                <a:gd name="T3" fmla="*/ 71 h 222"/>
                <a:gd name="T4" fmla="*/ 128 w 256"/>
                <a:gd name="T5" fmla="*/ 222 h 222"/>
                <a:gd name="T6" fmla="*/ 0 w 256"/>
                <a:gd name="T7" fmla="*/ 71 h 222"/>
                <a:gd name="T8" fmla="*/ 71 w 256"/>
                <a:gd name="T9" fmla="*/ 0 h 222"/>
                <a:gd name="T10" fmla="*/ 128 w 256"/>
                <a:gd name="T11" fmla="*/ 30 h 222"/>
                <a:gd name="T12" fmla="*/ 185 w 256"/>
                <a:gd name="T1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222">
                  <a:moveTo>
                    <a:pt x="185" y="0"/>
                  </a:moveTo>
                  <a:cubicBezTo>
                    <a:pt x="224" y="0"/>
                    <a:pt x="256" y="32"/>
                    <a:pt x="256" y="71"/>
                  </a:cubicBezTo>
                  <a:cubicBezTo>
                    <a:pt x="256" y="136"/>
                    <a:pt x="128" y="222"/>
                    <a:pt x="128" y="222"/>
                  </a:cubicBezTo>
                  <a:cubicBezTo>
                    <a:pt x="128" y="222"/>
                    <a:pt x="0" y="139"/>
                    <a:pt x="0" y="71"/>
                  </a:cubicBezTo>
                  <a:cubicBezTo>
                    <a:pt x="0" y="23"/>
                    <a:pt x="32" y="0"/>
                    <a:pt x="71" y="0"/>
                  </a:cubicBezTo>
                  <a:cubicBezTo>
                    <a:pt x="94" y="0"/>
                    <a:pt x="115" y="12"/>
                    <a:pt x="128" y="30"/>
                  </a:cubicBezTo>
                  <a:cubicBezTo>
                    <a:pt x="141" y="12"/>
                    <a:pt x="162" y="0"/>
                    <a:pt x="18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3288314" y="476424"/>
            <a:ext cx="543560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03 </a:t>
            </a:r>
            <a:r>
              <a:rPr lang="zh-CN" sz="3200" b="1" dirty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教学方法、模式和策略</a:t>
            </a:r>
            <a:endParaRPr lang="zh-CN" sz="3200" b="1" dirty="0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indent="0"/>
            <a:endParaRPr lang="zh-CN" sz="3200" b="1" dirty="0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91453" y="1988958"/>
            <a:ext cx="11678123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800" b="1" dirty="0"/>
              <a:t>项目化教学模式</a:t>
            </a:r>
            <a:r>
              <a:rPr lang="zh-CN" sz="2800" b="1" dirty="0"/>
              <a:t>：设计驱动问题——创设真实情境——实施语文实践——活动成果应用——学生评价反思——调整驱动问题和活动</a:t>
            </a:r>
            <a:endParaRPr lang="zh-CN" sz="2800" b="1" dirty="0"/>
          </a:p>
        </p:txBody>
      </p:sp>
    </p:spTree>
  </p:cSld>
  <p:clrMapOvr>
    <a:masterClrMapping/>
  </p:clrMapOvr>
  <p:transition spd="slow" advTm="10856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2709045" y="2406316"/>
            <a:ext cx="8399679" cy="1630085"/>
            <a:chOff x="1522639" y="1996834"/>
            <a:chExt cx="5921979" cy="1135198"/>
          </a:xfrm>
        </p:grpSpPr>
        <p:grpSp>
          <p:nvGrpSpPr>
            <p:cNvPr id="48" name="组合 47"/>
            <p:cNvGrpSpPr/>
            <p:nvPr/>
          </p:nvGrpSpPr>
          <p:grpSpPr>
            <a:xfrm>
              <a:off x="2123229" y="1996834"/>
              <a:ext cx="5321389" cy="1135198"/>
              <a:chOff x="7483989" y="3433235"/>
              <a:chExt cx="5321389" cy="1135198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7483989" y="3732519"/>
                <a:ext cx="5321389" cy="83591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zh-CN" sz="24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广泛阅读、观看访谈类文字和影像资料，了解访谈的基本概念和特点，掌握相关访谈的基本知识、方法、程序、技巧等。</a:t>
                </a:r>
                <a:endParaRPr lang="en-US" altLang="zh-CN" sz="24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7483989" y="3433235"/>
                <a:ext cx="2050552" cy="3530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任务</a:t>
                </a:r>
                <a:r>
                  <a:rPr lang="en-US" altLang="zh-CN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1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sp>
          <p:nvSpPr>
            <p:cNvPr id="51" name="椭圆 16"/>
            <p:cNvSpPr/>
            <p:nvPr/>
          </p:nvSpPr>
          <p:spPr>
            <a:xfrm>
              <a:off x="1522639" y="2277202"/>
              <a:ext cx="274080" cy="274080"/>
            </a:xfrm>
            <a:custGeom>
              <a:avLst/>
              <a:gdLst>
                <a:gd name="connsiteX0" fmla="*/ 311151 w 331788"/>
                <a:gd name="connsiteY0" fmla="*/ 34925 h 331788"/>
                <a:gd name="connsiteX1" fmla="*/ 331788 w 331788"/>
                <a:gd name="connsiteY1" fmla="*/ 92075 h 331788"/>
                <a:gd name="connsiteX2" fmla="*/ 311151 w 331788"/>
                <a:gd name="connsiteY2" fmla="*/ 98425 h 331788"/>
                <a:gd name="connsiteX3" fmla="*/ 304801 w 331788"/>
                <a:gd name="connsiteY3" fmla="*/ 76200 h 331788"/>
                <a:gd name="connsiteX4" fmla="*/ 254001 w 331788"/>
                <a:gd name="connsiteY4" fmla="*/ 222251 h 331788"/>
                <a:gd name="connsiteX5" fmla="*/ 206376 w 331788"/>
                <a:gd name="connsiteY5" fmla="*/ 146050 h 331788"/>
                <a:gd name="connsiteX6" fmla="*/ 157163 w 331788"/>
                <a:gd name="connsiteY6" fmla="*/ 241301 h 331788"/>
                <a:gd name="connsiteX7" fmla="*/ 103188 w 331788"/>
                <a:gd name="connsiteY7" fmla="*/ 163513 h 331788"/>
                <a:gd name="connsiteX8" fmla="*/ 61913 w 331788"/>
                <a:gd name="connsiteY8" fmla="*/ 242888 h 331788"/>
                <a:gd name="connsiteX9" fmla="*/ 44450 w 331788"/>
                <a:gd name="connsiteY9" fmla="*/ 231776 h 331788"/>
                <a:gd name="connsiteX10" fmla="*/ 101600 w 331788"/>
                <a:gd name="connsiteY10" fmla="*/ 123825 h 331788"/>
                <a:gd name="connsiteX11" fmla="*/ 153988 w 331788"/>
                <a:gd name="connsiteY11" fmla="*/ 201613 h 331788"/>
                <a:gd name="connsiteX12" fmla="*/ 203201 w 331788"/>
                <a:gd name="connsiteY12" fmla="*/ 106363 h 331788"/>
                <a:gd name="connsiteX13" fmla="*/ 247651 w 331788"/>
                <a:gd name="connsiteY13" fmla="*/ 174625 h 331788"/>
                <a:gd name="connsiteX14" fmla="*/ 284163 w 331788"/>
                <a:gd name="connsiteY14" fmla="*/ 69850 h 331788"/>
                <a:gd name="connsiteX15" fmla="*/ 263526 w 331788"/>
                <a:gd name="connsiteY15" fmla="*/ 79375 h 331788"/>
                <a:gd name="connsiteX16" fmla="*/ 255588 w 331788"/>
                <a:gd name="connsiteY16" fmla="*/ 61913 h 331788"/>
                <a:gd name="connsiteX17" fmla="*/ 0 w 331788"/>
                <a:gd name="connsiteY17" fmla="*/ 0 h 331788"/>
                <a:gd name="connsiteX18" fmla="*/ 20637 w 331788"/>
                <a:gd name="connsiteY18" fmla="*/ 0 h 331788"/>
                <a:gd name="connsiteX19" fmla="*/ 20637 w 331788"/>
                <a:gd name="connsiteY19" fmla="*/ 311151 h 331788"/>
                <a:gd name="connsiteX20" fmla="*/ 331788 w 331788"/>
                <a:gd name="connsiteY20" fmla="*/ 311151 h 331788"/>
                <a:gd name="connsiteX21" fmla="*/ 331788 w 331788"/>
                <a:gd name="connsiteY21" fmla="*/ 331788 h 331788"/>
                <a:gd name="connsiteX22" fmla="*/ 0 w 331788"/>
                <a:gd name="connsiteY22" fmla="*/ 331788 h 3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31788" h="331788">
                  <a:moveTo>
                    <a:pt x="311151" y="34925"/>
                  </a:moveTo>
                  <a:lnTo>
                    <a:pt x="331788" y="92075"/>
                  </a:lnTo>
                  <a:lnTo>
                    <a:pt x="311151" y="98425"/>
                  </a:lnTo>
                  <a:lnTo>
                    <a:pt x="304801" y="76200"/>
                  </a:lnTo>
                  <a:lnTo>
                    <a:pt x="254001" y="222251"/>
                  </a:lnTo>
                  <a:lnTo>
                    <a:pt x="206376" y="146050"/>
                  </a:lnTo>
                  <a:lnTo>
                    <a:pt x="157163" y="241301"/>
                  </a:lnTo>
                  <a:lnTo>
                    <a:pt x="103188" y="163513"/>
                  </a:lnTo>
                  <a:lnTo>
                    <a:pt x="61913" y="242888"/>
                  </a:lnTo>
                  <a:lnTo>
                    <a:pt x="44450" y="231776"/>
                  </a:lnTo>
                  <a:lnTo>
                    <a:pt x="101600" y="123825"/>
                  </a:lnTo>
                  <a:lnTo>
                    <a:pt x="153988" y="201613"/>
                  </a:lnTo>
                  <a:lnTo>
                    <a:pt x="203201" y="106363"/>
                  </a:lnTo>
                  <a:lnTo>
                    <a:pt x="247651" y="174625"/>
                  </a:lnTo>
                  <a:lnTo>
                    <a:pt x="284163" y="69850"/>
                  </a:lnTo>
                  <a:lnTo>
                    <a:pt x="263526" y="79375"/>
                  </a:lnTo>
                  <a:lnTo>
                    <a:pt x="255588" y="61913"/>
                  </a:lnTo>
                  <a:close/>
                  <a:moveTo>
                    <a:pt x="0" y="0"/>
                  </a:moveTo>
                  <a:lnTo>
                    <a:pt x="20637" y="0"/>
                  </a:lnTo>
                  <a:lnTo>
                    <a:pt x="20637" y="311151"/>
                  </a:lnTo>
                  <a:lnTo>
                    <a:pt x="331788" y="311151"/>
                  </a:lnTo>
                  <a:lnTo>
                    <a:pt x="331788" y="331788"/>
                  </a:lnTo>
                  <a:lnTo>
                    <a:pt x="0" y="3317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2489109" y="4443853"/>
            <a:ext cx="8829679" cy="1622908"/>
            <a:chOff x="1367579" y="1996834"/>
            <a:chExt cx="6225139" cy="1149397"/>
          </a:xfrm>
        </p:grpSpPr>
        <p:grpSp>
          <p:nvGrpSpPr>
            <p:cNvPr id="55" name="组合 54"/>
            <p:cNvGrpSpPr/>
            <p:nvPr/>
          </p:nvGrpSpPr>
          <p:grpSpPr>
            <a:xfrm>
              <a:off x="2123228" y="1996834"/>
              <a:ext cx="5469490" cy="1149397"/>
              <a:chOff x="7483988" y="3433235"/>
              <a:chExt cx="5469490" cy="1149397"/>
            </a:xfrm>
          </p:grpSpPr>
          <p:sp>
            <p:nvSpPr>
              <p:cNvPr id="59" name="矩形 58"/>
              <p:cNvSpPr/>
              <p:nvPr/>
            </p:nvSpPr>
            <p:spPr>
              <a:xfrm>
                <a:off x="7483988" y="3732519"/>
                <a:ext cx="5469490" cy="850113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zh-CN" sz="24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结合实地考察、走访中提炼出的有研究价值的现象，按照调查报告的基本写作要求，完成一篇有关家乡文化生活的调查报告。</a:t>
                </a:r>
                <a:endParaRPr lang="zh-CN" altLang="zh-CN" sz="24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7483989" y="3433235"/>
                <a:ext cx="2050552" cy="35902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任务</a:t>
                </a:r>
                <a:r>
                  <a:rPr lang="en-US" altLang="zh-CN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2</a:t>
                </a:r>
                <a:endPara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1367579" y="2122141"/>
              <a:ext cx="584200" cy="584200"/>
              <a:chOff x="1028700" y="1853169"/>
              <a:chExt cx="787400" cy="787400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1028700" y="1853169"/>
                <a:ext cx="787400" cy="787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58" name="椭圆 23"/>
              <p:cNvSpPr/>
              <p:nvPr/>
            </p:nvSpPr>
            <p:spPr>
              <a:xfrm>
                <a:off x="1237694" y="2087311"/>
                <a:ext cx="369412" cy="319115"/>
              </a:xfrm>
              <a:custGeom>
                <a:avLst/>
                <a:gdLst>
                  <a:gd name="T0" fmla="*/ 185 w 256"/>
                  <a:gd name="T1" fmla="*/ 0 h 222"/>
                  <a:gd name="T2" fmla="*/ 256 w 256"/>
                  <a:gd name="T3" fmla="*/ 71 h 222"/>
                  <a:gd name="T4" fmla="*/ 128 w 256"/>
                  <a:gd name="T5" fmla="*/ 222 h 222"/>
                  <a:gd name="T6" fmla="*/ 0 w 256"/>
                  <a:gd name="T7" fmla="*/ 71 h 222"/>
                  <a:gd name="T8" fmla="*/ 71 w 256"/>
                  <a:gd name="T9" fmla="*/ 0 h 222"/>
                  <a:gd name="T10" fmla="*/ 128 w 256"/>
                  <a:gd name="T11" fmla="*/ 30 h 222"/>
                  <a:gd name="T12" fmla="*/ 185 w 256"/>
                  <a:gd name="T1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6" h="222">
                    <a:moveTo>
                      <a:pt x="185" y="0"/>
                    </a:moveTo>
                    <a:cubicBezTo>
                      <a:pt x="224" y="0"/>
                      <a:pt x="256" y="32"/>
                      <a:pt x="256" y="71"/>
                    </a:cubicBezTo>
                    <a:cubicBezTo>
                      <a:pt x="256" y="136"/>
                      <a:pt x="128" y="222"/>
                      <a:pt x="128" y="222"/>
                    </a:cubicBezTo>
                    <a:cubicBezTo>
                      <a:pt x="128" y="222"/>
                      <a:pt x="0" y="139"/>
                      <a:pt x="0" y="71"/>
                    </a:cubicBezTo>
                    <a:cubicBezTo>
                      <a:pt x="0" y="23"/>
                      <a:pt x="32" y="0"/>
                      <a:pt x="71" y="0"/>
                    </a:cubicBezTo>
                    <a:cubicBezTo>
                      <a:pt x="94" y="0"/>
                      <a:pt x="115" y="12"/>
                      <a:pt x="128" y="30"/>
                    </a:cubicBezTo>
                    <a:cubicBezTo>
                      <a:pt x="141" y="12"/>
                      <a:pt x="162" y="0"/>
                      <a:pt x="18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30" name="文本框 29"/>
          <p:cNvSpPr txBox="1"/>
          <p:nvPr/>
        </p:nvSpPr>
        <p:spPr>
          <a:xfrm>
            <a:off x="4368449" y="116379"/>
            <a:ext cx="54356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04 </a:t>
            </a:r>
            <a:r>
              <a:rPr lang="zh-CN" sz="3200" b="1" dirty="0">
                <a:solidFill>
                  <a:srgbClr val="07A294"/>
                </a:solidFill>
                <a:latin typeface="华文中宋" panose="02010600040101010101" charset="-122"/>
                <a:ea typeface="华文中宋" panose="02010600040101010101" charset="-122"/>
              </a:rPr>
              <a:t>教学设计方案</a:t>
            </a:r>
            <a:endParaRPr lang="zh-CN" sz="3200" b="1" dirty="0">
              <a:solidFill>
                <a:srgbClr val="07A294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76238" y="1107578"/>
            <a:ext cx="11678123" cy="13234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sz="2800" b="1" dirty="0"/>
              <a:t>第一阶段：指导学生进行实地考察、访谈，撰写关于家乡文化生活的调查报告</a:t>
            </a:r>
            <a:r>
              <a:rPr lang="zh-CN" altLang="zh-CN" sz="2800" b="1" dirty="0" smtClean="0"/>
              <a:t>。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（课时安排：共 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8 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课时，其中方法指导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课时，方案讨论与设计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课时，成果展示与经验交流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课时。）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2489109" y="2836072"/>
            <a:ext cx="828624" cy="75020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椭圆 9"/>
          <p:cNvSpPr/>
          <p:nvPr/>
        </p:nvSpPr>
        <p:spPr>
          <a:xfrm>
            <a:off x="2709045" y="3005692"/>
            <a:ext cx="388752" cy="348990"/>
          </a:xfrm>
          <a:custGeom>
            <a:avLst/>
            <a:gdLst>
              <a:gd name="connsiteX0" fmla="*/ 192254 w 338138"/>
              <a:gd name="connsiteY0" fmla="*/ 135421 h 335282"/>
              <a:gd name="connsiteX1" fmla="*/ 152810 w 338138"/>
              <a:gd name="connsiteY1" fmla="*/ 151158 h 335282"/>
              <a:gd name="connsiteX2" fmla="*/ 152810 w 338138"/>
              <a:gd name="connsiteY2" fmla="*/ 229842 h 335282"/>
              <a:gd name="connsiteX3" fmla="*/ 232697 w 338138"/>
              <a:gd name="connsiteY3" fmla="*/ 229842 h 335282"/>
              <a:gd name="connsiteX4" fmla="*/ 232697 w 338138"/>
              <a:gd name="connsiteY4" fmla="*/ 151158 h 335282"/>
              <a:gd name="connsiteX5" fmla="*/ 192254 w 338138"/>
              <a:gd name="connsiteY5" fmla="*/ 135421 h 335282"/>
              <a:gd name="connsiteX6" fmla="*/ 238125 w 338138"/>
              <a:gd name="connsiteY6" fmla="*/ 69850 h 335282"/>
              <a:gd name="connsiteX7" fmla="*/ 225425 w 338138"/>
              <a:gd name="connsiteY7" fmla="*/ 80963 h 335282"/>
              <a:gd name="connsiteX8" fmla="*/ 238125 w 338138"/>
              <a:gd name="connsiteY8" fmla="*/ 92076 h 335282"/>
              <a:gd name="connsiteX9" fmla="*/ 250825 w 338138"/>
              <a:gd name="connsiteY9" fmla="*/ 80963 h 335282"/>
              <a:gd name="connsiteX10" fmla="*/ 238125 w 338138"/>
              <a:gd name="connsiteY10" fmla="*/ 69850 h 335282"/>
              <a:gd name="connsiteX11" fmla="*/ 214313 w 338138"/>
              <a:gd name="connsiteY11" fmla="*/ 57150 h 335282"/>
              <a:gd name="connsiteX12" fmla="*/ 263526 w 338138"/>
              <a:gd name="connsiteY12" fmla="*/ 57150 h 335282"/>
              <a:gd name="connsiteX13" fmla="*/ 263526 w 338138"/>
              <a:gd name="connsiteY13" fmla="*/ 106363 h 335282"/>
              <a:gd name="connsiteX14" fmla="*/ 214313 w 338138"/>
              <a:gd name="connsiteY14" fmla="*/ 106363 h 335282"/>
              <a:gd name="connsiteX15" fmla="*/ 49213 w 338138"/>
              <a:gd name="connsiteY15" fmla="*/ 57150 h 335282"/>
              <a:gd name="connsiteX16" fmla="*/ 195263 w 338138"/>
              <a:gd name="connsiteY16" fmla="*/ 57150 h 335282"/>
              <a:gd name="connsiteX17" fmla="*/ 195263 w 338138"/>
              <a:gd name="connsiteY17" fmla="*/ 106363 h 335282"/>
              <a:gd name="connsiteX18" fmla="*/ 49213 w 338138"/>
              <a:gd name="connsiteY18" fmla="*/ 106363 h 335282"/>
              <a:gd name="connsiteX19" fmla="*/ 22225 w 338138"/>
              <a:gd name="connsiteY19" fmla="*/ 28575 h 335282"/>
              <a:gd name="connsiteX20" fmla="*/ 22225 w 338138"/>
              <a:gd name="connsiteY20" fmla="*/ 269875 h 335282"/>
              <a:gd name="connsiteX21" fmla="*/ 241853 w 338138"/>
              <a:gd name="connsiteY21" fmla="*/ 269875 h 335282"/>
              <a:gd name="connsiteX22" fmla="*/ 247114 w 338138"/>
              <a:gd name="connsiteY22" fmla="*/ 259384 h 335282"/>
              <a:gd name="connsiteX23" fmla="*/ 233962 w 338138"/>
              <a:gd name="connsiteY23" fmla="*/ 248892 h 335282"/>
              <a:gd name="connsiteX24" fmla="*/ 155054 w 338138"/>
              <a:gd name="connsiteY24" fmla="*/ 251515 h 335282"/>
              <a:gd name="connsiteX25" fmla="*/ 49843 w 338138"/>
              <a:gd name="connsiteY25" fmla="*/ 251515 h 335282"/>
              <a:gd name="connsiteX26" fmla="*/ 49843 w 338138"/>
              <a:gd name="connsiteY26" fmla="*/ 231844 h 335282"/>
              <a:gd name="connsiteX27" fmla="*/ 135327 w 338138"/>
              <a:gd name="connsiteY27" fmla="*/ 231844 h 335282"/>
              <a:gd name="connsiteX28" fmla="*/ 122175 w 338138"/>
              <a:gd name="connsiteY28" fmla="*/ 201682 h 335282"/>
              <a:gd name="connsiteX29" fmla="*/ 49843 w 338138"/>
              <a:gd name="connsiteY29" fmla="*/ 201682 h 335282"/>
              <a:gd name="connsiteX30" fmla="*/ 49843 w 338138"/>
              <a:gd name="connsiteY30" fmla="*/ 183322 h 335282"/>
              <a:gd name="connsiteX31" fmla="*/ 120860 w 338138"/>
              <a:gd name="connsiteY31" fmla="*/ 183322 h 335282"/>
              <a:gd name="connsiteX32" fmla="*/ 131381 w 338138"/>
              <a:gd name="connsiteY32" fmla="*/ 153159 h 335282"/>
              <a:gd name="connsiteX33" fmla="*/ 49843 w 338138"/>
              <a:gd name="connsiteY33" fmla="*/ 153159 h 335282"/>
              <a:gd name="connsiteX34" fmla="*/ 49843 w 338138"/>
              <a:gd name="connsiteY34" fmla="*/ 134800 h 335282"/>
              <a:gd name="connsiteX35" fmla="*/ 147163 w 338138"/>
              <a:gd name="connsiteY35" fmla="*/ 134800 h 335282"/>
              <a:gd name="connsiteX36" fmla="*/ 243168 w 338138"/>
              <a:gd name="connsiteY36" fmla="*/ 138734 h 335282"/>
              <a:gd name="connsiteX37" fmla="*/ 251059 w 338138"/>
              <a:gd name="connsiteY37" fmla="*/ 231844 h 335282"/>
              <a:gd name="connsiteX38" fmla="*/ 264210 w 338138"/>
              <a:gd name="connsiteY38" fmla="*/ 243647 h 335282"/>
              <a:gd name="connsiteX39" fmla="*/ 272101 w 338138"/>
              <a:gd name="connsiteY39" fmla="*/ 238401 h 335282"/>
              <a:gd name="connsiteX40" fmla="*/ 290513 w 338138"/>
              <a:gd name="connsiteY40" fmla="*/ 256761 h 335282"/>
              <a:gd name="connsiteX41" fmla="*/ 290513 w 338138"/>
              <a:gd name="connsiteY41" fmla="*/ 28575 h 335282"/>
              <a:gd name="connsiteX42" fmla="*/ 22225 w 338138"/>
              <a:gd name="connsiteY42" fmla="*/ 28575 h 335282"/>
              <a:gd name="connsiteX43" fmla="*/ 0 w 338138"/>
              <a:gd name="connsiteY43" fmla="*/ 0 h 335282"/>
              <a:gd name="connsiteX44" fmla="*/ 311721 w 338138"/>
              <a:gd name="connsiteY44" fmla="*/ 0 h 335282"/>
              <a:gd name="connsiteX45" fmla="*/ 311721 w 338138"/>
              <a:gd name="connsiteY45" fmla="*/ 278479 h 335282"/>
              <a:gd name="connsiteX46" fmla="*/ 338138 w 338138"/>
              <a:gd name="connsiteY46" fmla="*/ 304875 h 335282"/>
              <a:gd name="connsiteX47" fmla="*/ 330213 w 338138"/>
              <a:gd name="connsiteY47" fmla="*/ 325992 h 335282"/>
              <a:gd name="connsiteX48" fmla="*/ 307759 w 338138"/>
              <a:gd name="connsiteY48" fmla="*/ 335230 h 335282"/>
              <a:gd name="connsiteX49" fmla="*/ 262850 w 338138"/>
              <a:gd name="connsiteY49" fmla="*/ 291677 h 335282"/>
              <a:gd name="connsiteX50" fmla="*/ 0 w 338138"/>
              <a:gd name="connsiteY50" fmla="*/ 291677 h 335282"/>
              <a:gd name="connsiteX51" fmla="*/ 0 w 338138"/>
              <a:gd name="connsiteY51" fmla="*/ 0 h 33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38138" h="335282">
                <a:moveTo>
                  <a:pt x="192254" y="135421"/>
                </a:moveTo>
                <a:cubicBezTo>
                  <a:pt x="177774" y="135421"/>
                  <a:pt x="163461" y="140666"/>
                  <a:pt x="152810" y="151158"/>
                </a:cubicBezTo>
                <a:cubicBezTo>
                  <a:pt x="130175" y="173452"/>
                  <a:pt x="130175" y="207548"/>
                  <a:pt x="152810" y="229842"/>
                </a:cubicBezTo>
                <a:cubicBezTo>
                  <a:pt x="174113" y="250825"/>
                  <a:pt x="210062" y="250825"/>
                  <a:pt x="232697" y="229842"/>
                </a:cubicBezTo>
                <a:cubicBezTo>
                  <a:pt x="254000" y="207548"/>
                  <a:pt x="254000" y="173452"/>
                  <a:pt x="232697" y="151158"/>
                </a:cubicBezTo>
                <a:cubicBezTo>
                  <a:pt x="221379" y="140666"/>
                  <a:pt x="206733" y="135421"/>
                  <a:pt x="192254" y="135421"/>
                </a:cubicBezTo>
                <a:close/>
                <a:moveTo>
                  <a:pt x="238125" y="69850"/>
                </a:moveTo>
                <a:cubicBezTo>
                  <a:pt x="231111" y="69850"/>
                  <a:pt x="225425" y="74825"/>
                  <a:pt x="225425" y="80963"/>
                </a:cubicBezTo>
                <a:cubicBezTo>
                  <a:pt x="225425" y="87101"/>
                  <a:pt x="231111" y="92076"/>
                  <a:pt x="238125" y="92076"/>
                </a:cubicBezTo>
                <a:cubicBezTo>
                  <a:pt x="245139" y="92076"/>
                  <a:pt x="250825" y="87101"/>
                  <a:pt x="250825" y="80963"/>
                </a:cubicBezTo>
                <a:cubicBezTo>
                  <a:pt x="250825" y="74825"/>
                  <a:pt x="245139" y="69850"/>
                  <a:pt x="238125" y="69850"/>
                </a:cubicBezTo>
                <a:close/>
                <a:moveTo>
                  <a:pt x="214313" y="57150"/>
                </a:moveTo>
                <a:lnTo>
                  <a:pt x="263526" y="57150"/>
                </a:lnTo>
                <a:lnTo>
                  <a:pt x="263526" y="106363"/>
                </a:lnTo>
                <a:lnTo>
                  <a:pt x="214313" y="106363"/>
                </a:lnTo>
                <a:close/>
                <a:moveTo>
                  <a:pt x="49213" y="57150"/>
                </a:moveTo>
                <a:lnTo>
                  <a:pt x="195263" y="57150"/>
                </a:lnTo>
                <a:lnTo>
                  <a:pt x="195263" y="106363"/>
                </a:lnTo>
                <a:lnTo>
                  <a:pt x="49213" y="106363"/>
                </a:lnTo>
                <a:close/>
                <a:moveTo>
                  <a:pt x="22225" y="28575"/>
                </a:moveTo>
                <a:cubicBezTo>
                  <a:pt x="22225" y="28575"/>
                  <a:pt x="22225" y="28575"/>
                  <a:pt x="22225" y="269875"/>
                </a:cubicBezTo>
                <a:lnTo>
                  <a:pt x="241853" y="269875"/>
                </a:lnTo>
                <a:cubicBezTo>
                  <a:pt x="241853" y="269875"/>
                  <a:pt x="241853" y="269875"/>
                  <a:pt x="247114" y="259384"/>
                </a:cubicBezTo>
                <a:cubicBezTo>
                  <a:pt x="247114" y="259384"/>
                  <a:pt x="247114" y="259384"/>
                  <a:pt x="233962" y="248892"/>
                </a:cubicBezTo>
                <a:cubicBezTo>
                  <a:pt x="210289" y="264629"/>
                  <a:pt x="178726" y="265941"/>
                  <a:pt x="155054" y="251515"/>
                </a:cubicBezTo>
                <a:cubicBezTo>
                  <a:pt x="155054" y="251515"/>
                  <a:pt x="155054" y="251515"/>
                  <a:pt x="49843" y="251515"/>
                </a:cubicBezTo>
                <a:cubicBezTo>
                  <a:pt x="49843" y="251515"/>
                  <a:pt x="49843" y="251515"/>
                  <a:pt x="49843" y="231844"/>
                </a:cubicBezTo>
                <a:cubicBezTo>
                  <a:pt x="49843" y="231844"/>
                  <a:pt x="49843" y="231844"/>
                  <a:pt x="135327" y="231844"/>
                </a:cubicBezTo>
                <a:cubicBezTo>
                  <a:pt x="128751" y="222664"/>
                  <a:pt x="123490" y="213484"/>
                  <a:pt x="122175" y="201682"/>
                </a:cubicBezTo>
                <a:cubicBezTo>
                  <a:pt x="122175" y="201682"/>
                  <a:pt x="122175" y="201682"/>
                  <a:pt x="49843" y="201682"/>
                </a:cubicBezTo>
                <a:cubicBezTo>
                  <a:pt x="49843" y="201682"/>
                  <a:pt x="49843" y="201682"/>
                  <a:pt x="49843" y="183322"/>
                </a:cubicBezTo>
                <a:cubicBezTo>
                  <a:pt x="49843" y="183322"/>
                  <a:pt x="49843" y="183322"/>
                  <a:pt x="120860" y="183322"/>
                </a:cubicBezTo>
                <a:cubicBezTo>
                  <a:pt x="122175" y="172831"/>
                  <a:pt x="124806" y="162339"/>
                  <a:pt x="131381" y="153159"/>
                </a:cubicBezTo>
                <a:cubicBezTo>
                  <a:pt x="131381" y="153159"/>
                  <a:pt x="131381" y="153159"/>
                  <a:pt x="49843" y="153159"/>
                </a:cubicBezTo>
                <a:cubicBezTo>
                  <a:pt x="49843" y="153159"/>
                  <a:pt x="49843" y="153159"/>
                  <a:pt x="49843" y="134800"/>
                </a:cubicBezTo>
                <a:cubicBezTo>
                  <a:pt x="49843" y="134800"/>
                  <a:pt x="49843" y="134800"/>
                  <a:pt x="147163" y="134800"/>
                </a:cubicBezTo>
                <a:cubicBezTo>
                  <a:pt x="174781" y="111194"/>
                  <a:pt x="216865" y="112506"/>
                  <a:pt x="243168" y="138734"/>
                </a:cubicBezTo>
                <a:cubicBezTo>
                  <a:pt x="269471" y="164962"/>
                  <a:pt x="270786" y="202993"/>
                  <a:pt x="251059" y="231844"/>
                </a:cubicBezTo>
                <a:cubicBezTo>
                  <a:pt x="251059" y="231844"/>
                  <a:pt x="251059" y="231844"/>
                  <a:pt x="264210" y="243647"/>
                </a:cubicBezTo>
                <a:cubicBezTo>
                  <a:pt x="264210" y="243647"/>
                  <a:pt x="264210" y="243647"/>
                  <a:pt x="272101" y="238401"/>
                </a:cubicBezTo>
                <a:cubicBezTo>
                  <a:pt x="272101" y="238401"/>
                  <a:pt x="272101" y="238401"/>
                  <a:pt x="290513" y="256761"/>
                </a:cubicBezTo>
                <a:cubicBezTo>
                  <a:pt x="290513" y="256761"/>
                  <a:pt x="290513" y="256761"/>
                  <a:pt x="290513" y="28575"/>
                </a:cubicBezTo>
                <a:cubicBezTo>
                  <a:pt x="290513" y="28575"/>
                  <a:pt x="290513" y="28575"/>
                  <a:pt x="22225" y="28575"/>
                </a:cubicBezTo>
                <a:close/>
                <a:moveTo>
                  <a:pt x="0" y="0"/>
                </a:moveTo>
                <a:cubicBezTo>
                  <a:pt x="0" y="0"/>
                  <a:pt x="0" y="0"/>
                  <a:pt x="311721" y="0"/>
                </a:cubicBezTo>
                <a:cubicBezTo>
                  <a:pt x="311721" y="0"/>
                  <a:pt x="311721" y="0"/>
                  <a:pt x="311721" y="278479"/>
                </a:cubicBezTo>
                <a:cubicBezTo>
                  <a:pt x="311721" y="278479"/>
                  <a:pt x="311721" y="278479"/>
                  <a:pt x="338138" y="304875"/>
                </a:cubicBezTo>
                <a:cubicBezTo>
                  <a:pt x="338138" y="304875"/>
                  <a:pt x="338138" y="316753"/>
                  <a:pt x="330213" y="325992"/>
                </a:cubicBezTo>
                <a:cubicBezTo>
                  <a:pt x="320967" y="336550"/>
                  <a:pt x="307759" y="335230"/>
                  <a:pt x="307759" y="335230"/>
                </a:cubicBezTo>
                <a:cubicBezTo>
                  <a:pt x="307759" y="335230"/>
                  <a:pt x="307759" y="335230"/>
                  <a:pt x="262850" y="291677"/>
                </a:cubicBezTo>
                <a:cubicBezTo>
                  <a:pt x="262850" y="291677"/>
                  <a:pt x="262850" y="291677"/>
                  <a:pt x="0" y="291677"/>
                </a:cubicBezTo>
                <a:cubicBezTo>
                  <a:pt x="0" y="291677"/>
                  <a:pt x="0" y="29167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椭圆 1"/>
          <p:cNvSpPr/>
          <p:nvPr/>
        </p:nvSpPr>
        <p:spPr>
          <a:xfrm>
            <a:off x="2496094" y="4724287"/>
            <a:ext cx="828624" cy="82487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椭圆 23"/>
          <p:cNvSpPr/>
          <p:nvPr/>
        </p:nvSpPr>
        <p:spPr>
          <a:xfrm>
            <a:off x="2712220" y="5012751"/>
            <a:ext cx="388752" cy="334301"/>
          </a:xfrm>
          <a:custGeom>
            <a:avLst/>
            <a:gdLst>
              <a:gd name="T0" fmla="*/ 185 w 256"/>
              <a:gd name="T1" fmla="*/ 0 h 222"/>
              <a:gd name="T2" fmla="*/ 256 w 256"/>
              <a:gd name="T3" fmla="*/ 71 h 222"/>
              <a:gd name="T4" fmla="*/ 128 w 256"/>
              <a:gd name="T5" fmla="*/ 222 h 222"/>
              <a:gd name="T6" fmla="*/ 0 w 256"/>
              <a:gd name="T7" fmla="*/ 71 h 222"/>
              <a:gd name="T8" fmla="*/ 71 w 256"/>
              <a:gd name="T9" fmla="*/ 0 h 222"/>
              <a:gd name="T10" fmla="*/ 128 w 256"/>
              <a:gd name="T11" fmla="*/ 30 h 222"/>
              <a:gd name="T12" fmla="*/ 185 w 256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6" h="222">
                <a:moveTo>
                  <a:pt x="185" y="0"/>
                </a:moveTo>
                <a:cubicBezTo>
                  <a:pt x="224" y="0"/>
                  <a:pt x="256" y="32"/>
                  <a:pt x="256" y="71"/>
                </a:cubicBezTo>
                <a:cubicBezTo>
                  <a:pt x="256" y="136"/>
                  <a:pt x="128" y="222"/>
                  <a:pt x="128" y="222"/>
                </a:cubicBezTo>
                <a:cubicBezTo>
                  <a:pt x="128" y="222"/>
                  <a:pt x="0" y="139"/>
                  <a:pt x="0" y="71"/>
                </a:cubicBezTo>
                <a:cubicBezTo>
                  <a:pt x="0" y="23"/>
                  <a:pt x="32" y="0"/>
                  <a:pt x="71" y="0"/>
                </a:cubicBezTo>
                <a:cubicBezTo>
                  <a:pt x="94" y="0"/>
                  <a:pt x="115" y="12"/>
                  <a:pt x="128" y="30"/>
                </a:cubicBezTo>
                <a:cubicBezTo>
                  <a:pt x="141" y="12"/>
                  <a:pt x="162" y="0"/>
                  <a:pt x="1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spd="slow" advTm="36992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3.1.0"/>
</p:tagLst>
</file>

<file path=ppt/tags/tag10.xml><?xml version="1.0" encoding="utf-8"?>
<p:tagLst xmlns:p="http://schemas.openxmlformats.org/presentationml/2006/main">
  <p:tag name="PA" val="v3.1.0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"/>
  <p:tag name="KSO_WM_UNIT_ID" val="diagram633_3*l_i*1_1"/>
  <p:tag name="KSO_WM_TEMPLATE_CATEGORY" val="diagram"/>
  <p:tag name="KSO_WM_TEMPLATE_INDEX" val="633"/>
  <p:tag name="KSO_WM_UNIT_LAYERLEVEL" val="1_1"/>
  <p:tag name="KSO_WM_TAG_VERSION" val="1.0"/>
  <p:tag name="KSO_WM_BEAUTIFY_FLAG" val="#wm#"/>
  <p:tag name="KSO_WM_UNIT_LINE_FORE_SCHEMECOLOR_INDEX" val="14"/>
  <p:tag name="KSO_WM_UNIT_LINE_FILL_TYPE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633_3*l_h_i*1_1_1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633_3*l_h_i*1_1_2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633_3*l_h_i*1_3_1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7"/>
  <p:tag name="KSO_WM_UNIT_LINE_FILL_TYPE" val="2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633_3*l_h_i*1_3_2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7"/>
  <p:tag name="KSO_WM_UNIT_LINE_FILL_TYPE" val="2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633_3*l_h_i*1_3_3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7"/>
  <p:tag name="KSO_WM_UNIT_LINE_FILL_TYPE" val="2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4"/>
  <p:tag name="KSO_WM_UNIT_ID" val="diagram633_3*l_h_i*1_3_4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7"/>
  <p:tag name="KSO_WM_UNIT_LINE_FILL_TYPE" val="2"/>
  <p:tag name="KSO_WM_UNIT_TEXT_FILL_FORE_SCHEMECOLOR_INDEX" val="13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633_3*l_h_i*1_2_1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6"/>
  <p:tag name="KSO_WM_UNIT_LINE_FILL_TYPE" val="2"/>
  <p:tag name="KSO_WM_UNIT_TEXT_FILL_FORE_SCHEMECOLOR_INDEX" val="13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633_3*l_h_i*1_2_2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6"/>
  <p:tag name="KSO_WM_UNIT_LINE_FILL_TYPE" val="2"/>
  <p:tag name="KSO_WM_UNIT_TEXT_FILL_FORE_SCHEMECOLOR_INDEX" val="13"/>
  <p:tag name="KSO_WM_UNIT_TEXT_FILL_TYPE" val="1"/>
</p:tagLst>
</file>

<file path=ppt/tags/tag2.xml><?xml version="1.0" encoding="utf-8"?>
<p:tagLst xmlns:p="http://schemas.openxmlformats.org/presentationml/2006/main">
  <p:tag name="PA" val="v3.1.0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633_3*l_h_i*1_2_3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6"/>
  <p:tag name="KSO_WM_UNIT_LINE_FILL_TYPE" val="2"/>
  <p:tag name="KSO_WM_UNIT_TEXT_FILL_FORE_SCHEMECOLOR_INDEX" val="13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4"/>
  <p:tag name="KSO_WM_UNIT_ID" val="diagram633_3*l_h_i*1_2_4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LINE_FORE_SCHEMECOLOR_INDEX" val="6"/>
  <p:tag name="KSO_WM_UNIT_LINE_FILL_TYPE" val="2"/>
  <p:tag name="KSO_WM_UNIT_TEXT_FILL_FORE_SCHEMECOLOR_INDEX" val="13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2"/>
  <p:tag name="KSO_WM_UNIT_ID" val="diagram633_3*l_i*1_12"/>
  <p:tag name="KSO_WM_TEMPLATE_CATEGORY" val="diagram"/>
  <p:tag name="KSO_WM_TEMPLATE_INDEX" val="633"/>
  <p:tag name="KSO_WM_UNIT_LAYERLEVEL" val="1_1"/>
  <p:tag name="KSO_WM_TAG_VERSION" val="1.0"/>
  <p:tag name="KSO_WM_BEAUTIFY_FLAG" val="#wm#"/>
  <p:tag name="KSO_WM_UNIT_LINE_FORE_SCHEMECOLOR_INDEX" val="14"/>
  <p:tag name="KSO_WM_UNIT_LINE_FILL_TYPE" val="2"/>
</p:tagLst>
</file>

<file path=ppt/tags/tag23.xml><?xml version="1.0" encoding="utf-8"?>
<p:tagLst xmlns:p="http://schemas.openxmlformats.org/presentationml/2006/main">
  <p:tag name="KSO_WM_UNIT_NOCLEAR" val="0"/>
  <p:tag name="KSO_WM_UNIT_VALUE" val="5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633_3*l_h_f*1_1_1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24.xml><?xml version="1.0" encoding="utf-8"?>
<p:tagLst xmlns:p="http://schemas.openxmlformats.org/presentationml/2006/main"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633_3*l_h_a*1_1_1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13"/>
  <p:tag name="KSO_WM_UNIT_TEXT_FILL_TYPE" val="1"/>
</p:tagLst>
</file>

<file path=ppt/tags/tag25.xml><?xml version="1.0" encoding="utf-8"?>
<p:tagLst xmlns:p="http://schemas.openxmlformats.org/presentationml/2006/main">
  <p:tag name="KSO_WM_UNIT_NOCLEAR" val="0"/>
  <p:tag name="KSO_WM_UNIT_VALUE" val="5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633_3*l_h_f*1_2_1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26.xml><?xml version="1.0" encoding="utf-8"?>
<p:tagLst xmlns:p="http://schemas.openxmlformats.org/presentationml/2006/main"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633_3*l_h_a*1_2_1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13"/>
  <p:tag name="KSO_WM_UNIT_TEXT_FILL_TYPE" val="1"/>
</p:tagLst>
</file>

<file path=ppt/tags/tag27.xml><?xml version="1.0" encoding="utf-8"?>
<p:tagLst xmlns:p="http://schemas.openxmlformats.org/presentationml/2006/main">
  <p:tag name="KSO_WM_UNIT_NOCLEAR" val="0"/>
  <p:tag name="KSO_WM_UNIT_VALUE" val="5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633_3*l_h_f*1_3_1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28.xml><?xml version="1.0" encoding="utf-8"?>
<p:tagLst xmlns:p="http://schemas.openxmlformats.org/presentationml/2006/main"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633_3*l_h_a*1_3_1"/>
  <p:tag name="KSO_WM_TEMPLATE_CATEGORY" val="diagram"/>
  <p:tag name="KSO_WM_TEMPLATE_INDEX" val="633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13"/>
  <p:tag name="KSO_WM_UNIT_TEXT_FILL_TYPE" val="1"/>
</p:tagLst>
</file>

<file path=ppt/tags/tag29.xml><?xml version="1.0" encoding="utf-8"?>
<p:tagLst xmlns:p="http://schemas.openxmlformats.org/presentationml/2006/main">
  <p:tag name="TIMING" val="|3.1|7.9|7.7|6.3|1.2"/>
</p:tagLst>
</file>

<file path=ppt/tags/tag3.xml><?xml version="1.0" encoding="utf-8"?>
<p:tagLst xmlns:p="http://schemas.openxmlformats.org/presentationml/2006/main">
  <p:tag name="PA" val="v3.1.0"/>
</p:tagLst>
</file>

<file path=ppt/tags/tag4.xml><?xml version="1.0" encoding="utf-8"?>
<p:tagLst xmlns:p="http://schemas.openxmlformats.org/presentationml/2006/main">
  <p:tag name="PA" val="v3.1.0"/>
</p:tagLst>
</file>

<file path=ppt/tags/tag5.xml><?xml version="1.0" encoding="utf-8"?>
<p:tagLst xmlns:p="http://schemas.openxmlformats.org/presentationml/2006/main">
  <p:tag name="PA" val="v3.1.0"/>
</p:tagLst>
</file>

<file path=ppt/tags/tag6.xml><?xml version="1.0" encoding="utf-8"?>
<p:tagLst xmlns:p="http://schemas.openxmlformats.org/presentationml/2006/main">
  <p:tag name="PA" val="v3.1.0"/>
</p:tagLst>
</file>

<file path=ppt/tags/tag7.xml><?xml version="1.0" encoding="utf-8"?>
<p:tagLst xmlns:p="http://schemas.openxmlformats.org/presentationml/2006/main">
  <p:tag name="PA" val="v3.1.0"/>
</p:tagLst>
</file>

<file path=ppt/tags/tag8.xml><?xml version="1.0" encoding="utf-8"?>
<p:tagLst xmlns:p="http://schemas.openxmlformats.org/presentationml/2006/main">
  <p:tag name="PA" val="v3.1.0"/>
</p:tagLst>
</file>

<file path=ppt/tags/tag9.xml><?xml version="1.0" encoding="utf-8"?>
<p:tagLst xmlns:p="http://schemas.openxmlformats.org/presentationml/2006/main">
  <p:tag name="PA" val="v3.1.0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3792</Words>
  <Application>WPS 演示</Application>
  <PresentationFormat>自定义</PresentationFormat>
  <Paragraphs>234</Paragraphs>
  <Slides>24</Slides>
  <Notes>18</Notes>
  <HiddenSlides>0</HiddenSlides>
  <MMClips>25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42" baseType="lpstr">
      <vt:lpstr>Arial</vt:lpstr>
      <vt:lpstr>宋体</vt:lpstr>
      <vt:lpstr>Wingdings</vt:lpstr>
      <vt:lpstr>微软雅黑</vt:lpstr>
      <vt:lpstr>仿宋</vt:lpstr>
      <vt:lpstr>华文中宋</vt:lpstr>
      <vt:lpstr>汉仪雪君体简</vt:lpstr>
      <vt:lpstr>印品黑体</vt:lpstr>
      <vt:lpstr>黑体</vt:lpstr>
      <vt:lpstr>方正粗黑宋简体</vt:lpstr>
      <vt:lpstr>Arial Unicode MS</vt:lpstr>
      <vt:lpstr>Calibri</vt:lpstr>
      <vt:lpstr>等线 Light</vt:lpstr>
      <vt:lpstr>等线</vt:lpstr>
      <vt:lpstr>Times New Roman</vt:lpstr>
      <vt:lpstr>华文仿宋</vt:lpstr>
      <vt:lpstr>默认设计模板</vt:lpstr>
      <vt:lpstr>1_默认设计模板</vt:lpstr>
      <vt:lpstr> ——统编高中语文必修上册第四单元教学设计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守护家乡文化 厚植家国情怀  ——统编高中语文必修上册第四单元教学设计</dc:title>
  <dc:creator>lee</dc:creator>
  <cp:lastModifiedBy>cogamng</cp:lastModifiedBy>
  <cp:revision>31</cp:revision>
  <dcterms:created xsi:type="dcterms:W3CDTF">2020-10-27T01:34:00Z</dcterms:created>
  <dcterms:modified xsi:type="dcterms:W3CDTF">2021-07-20T07:39:46Z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ICV">
    <vt:lpwstr>1FF1A4AF1224453C9DEB6F8B9C229551</vt:lpwstr>
  </property>
  <property fmtid="{D5CDD505-2E9C-101B-9397-08002B2CF9AE}" pid="4" name="KSOSaveFontToCloudKey">
    <vt:lpwstr>426295494_btnclosed</vt:lpwstr>
  </property>
</Properties>
</file>