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5"/>
  </p:notesMasterIdLst>
  <p:sldIdLst>
    <p:sldId id="257" r:id="rId4"/>
    <p:sldId id="316" r:id="rId6"/>
    <p:sldId id="346" r:id="rId7"/>
    <p:sldId id="290" r:id="rId8"/>
    <p:sldId id="347" r:id="rId9"/>
    <p:sldId id="353" r:id="rId10"/>
    <p:sldId id="317" r:id="rId11"/>
    <p:sldId id="318" r:id="rId12"/>
    <p:sldId id="319" r:id="rId13"/>
    <p:sldId id="258" r:id="rId14"/>
    <p:sldId id="348" r:id="rId15"/>
    <p:sldId id="259" r:id="rId16"/>
    <p:sldId id="349" r:id="rId17"/>
    <p:sldId id="260" r:id="rId18"/>
    <p:sldId id="261" r:id="rId19"/>
    <p:sldId id="265" r:id="rId20"/>
    <p:sldId id="350" r:id="rId21"/>
    <p:sldId id="264" r:id="rId22"/>
    <p:sldId id="267" r:id="rId23"/>
    <p:sldId id="268" r:id="rId24"/>
    <p:sldId id="269" r:id="rId25"/>
    <p:sldId id="270" r:id="rId26"/>
    <p:sldId id="271" r:id="rId27"/>
    <p:sldId id="263" r:id="rId28"/>
    <p:sldId id="272" r:id="rId29"/>
    <p:sldId id="278" r:id="rId30"/>
    <p:sldId id="275" r:id="rId31"/>
    <p:sldId id="276" r:id="rId32"/>
    <p:sldId id="279" r:id="rId33"/>
    <p:sldId id="351" r:id="rId34"/>
    <p:sldId id="280" r:id="rId35"/>
    <p:sldId id="352" r:id="rId36"/>
    <p:sldId id="281" r:id="rId37"/>
    <p:sldId id="282" r:id="rId38"/>
    <p:sldId id="283" r:id="rId39"/>
    <p:sldId id="284" r:id="rId40"/>
    <p:sldId id="285" r:id="rId41"/>
    <p:sldId id="286" r:id="rId42"/>
    <p:sldId id="273"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各位专家和同行好，我是来自广东广雅中学英语科的吴嘉慧老师，今天我带来的教学设计是：六要素整合理念下的以读促写，以</a:t>
            </a:r>
            <a:r>
              <a:rPr lang="en-US" altLang="zh-CN"/>
              <a:t>2019</a:t>
            </a:r>
            <a:r>
              <a:rPr lang="zh-CN" altLang="en-US"/>
              <a:t>年人教版必修二</a:t>
            </a:r>
            <a:r>
              <a:rPr lang="en-US" altLang="zh-CN"/>
              <a:t>Unit5 Reading for writing</a:t>
            </a:r>
            <a:r>
              <a:rPr lang="zh-CN" altLang="en-US"/>
              <a:t>为例</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基于以上的文本分析，在以读促写环节，我确定了以下教学目标，从理解分析到写前构思，从写作互评到写后分享，试图在真实情景下构建完整</a:t>
            </a:r>
            <a:r>
              <a:rPr lang="zh-CN" altLang="en-US"/>
              <a:t>的以读促写环节</a:t>
            </a:r>
            <a:r>
              <a:rPr lang="zh-CN" altLang="en-US"/>
              <a:t>链。</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第三部分，我们聚焦如何基于单元整体教学理念进行课堂</a:t>
            </a:r>
            <a:r>
              <a:rPr lang="zh-CN" altLang="en-US"/>
              <a:t>导入。</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atin typeface="+mn-ea"/>
                <a:cs typeface="+mn-ea"/>
                <a:sym typeface="+mn-ea"/>
              </a:rPr>
              <a:t>如前所述，</a:t>
            </a:r>
            <a:r>
              <a:rPr>
                <a:latin typeface="+mn-ea"/>
                <a:cs typeface="+mn-ea"/>
                <a:sym typeface="+mn-ea"/>
              </a:rPr>
              <a:t>本单元主题语境为音乐，主要引导学生了解音乐的力量。</a:t>
            </a:r>
            <a:r>
              <a:rPr lang="en-US">
                <a:latin typeface="+mn-ea"/>
                <a:cs typeface="+mn-ea"/>
                <a:sym typeface="+mn-ea"/>
              </a:rPr>
              <a:t>Reading for thinking</a:t>
            </a:r>
            <a:r>
              <a:rPr lang="zh-CN" altLang="en-US">
                <a:latin typeface="+mn-ea"/>
                <a:cs typeface="+mn-ea"/>
                <a:sym typeface="+mn-ea"/>
              </a:rPr>
              <a:t>部分，学生阅读了一篇介绍性说明文，了解到虚拟合唱团的由来与影响，从而了解音乐的群体连接作用。而本课时的</a:t>
            </a:r>
            <a:r>
              <a:rPr lang="en-US" altLang="zh-CN">
                <a:latin typeface="+mn-ea"/>
                <a:cs typeface="+mn-ea"/>
                <a:sym typeface="+mn-ea"/>
              </a:rPr>
              <a:t>Reading for writing</a:t>
            </a:r>
            <a:r>
              <a:rPr lang="zh-CN" altLang="en-US">
                <a:latin typeface="+mn-ea"/>
                <a:cs typeface="+mn-ea"/>
                <a:sym typeface="+mn-ea"/>
              </a:rPr>
              <a:t>部分则聚焦音乐对特殊人群的个体作用，因而在导入环节，我选择了主阅读篇章中的一句话，让学生思考：</a:t>
            </a:r>
            <a:r>
              <a:rPr lang="en-US" altLang="zh-CN">
                <a:latin typeface="+mn-ea"/>
                <a:cs typeface="+mn-ea"/>
                <a:sym typeface="+mn-ea"/>
              </a:rPr>
              <a:t>How can music help people in their personal struggles? </a:t>
            </a:r>
            <a:r>
              <a:rPr lang="zh-CN" altLang="en-US">
                <a:latin typeface="+mn-ea"/>
                <a:cs typeface="+mn-ea"/>
                <a:sym typeface="+mn-ea"/>
              </a:rPr>
              <a:t>引导学生从音乐的群体力量转而关注音乐的个体力量，基于单元主题</a:t>
            </a:r>
            <a:r>
              <a:rPr lang="zh-CN" altLang="en-US">
                <a:latin typeface="+mn-ea"/>
                <a:cs typeface="+mn-ea"/>
                <a:sym typeface="+mn-ea"/>
              </a:rPr>
              <a:t>语境实现单元内课时逻辑的</a:t>
            </a:r>
            <a:r>
              <a:rPr lang="zh-CN" altLang="en-US">
                <a:latin typeface="+mn-ea"/>
                <a:cs typeface="+mn-ea"/>
                <a:sym typeface="+mn-ea"/>
              </a:rPr>
              <a:t>衔接。</a:t>
            </a:r>
            <a:endParaRPr lang="zh-CN" altLang="en-US">
              <a:latin typeface="+mn-ea"/>
              <a:cs typeface="+mn-ea"/>
              <a:sym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第四部分，我将呈现如何基于语篇特点选择恰当的教学</a:t>
            </a:r>
            <a:r>
              <a:rPr lang="zh-CN" altLang="en-US"/>
              <a:t>策略。</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新版课标强调，要基于主题语境创设与之相关的真实情景。教材板块并没有给出情景，学生阅读时无法事前了解阅读目的。因而，在课堂导入环节，我创设了一个相关的主题语境，让学生想象，自己被邀请到国际音乐研讨会现场，一起了解音乐的力量，接下来我们要聆听一个演讲者对于音乐力量的</a:t>
            </a:r>
            <a:r>
              <a:rPr lang="zh-CN" altLang="en-US"/>
              <a:t>演讲。</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在读前预测环节，学生要看教材配图，了解演讲者的基本情况，同时通过看词汇云图，发现文本关键词，从而预测文本</a:t>
            </a:r>
            <a:r>
              <a:rPr lang="zh-CN" altLang="en-US"/>
              <a:t>大意</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虽然板块大标题为</a:t>
            </a:r>
            <a:r>
              <a:rPr lang="en-US" altLang="zh-CN"/>
              <a:t>Reading for writing</a:t>
            </a:r>
            <a:r>
              <a:rPr lang="zh-CN" altLang="en-US"/>
              <a:t>，但基于语篇文体是演讲稿的特点，我将让学生听演讲稿，回答教材上的三个阅读</a:t>
            </a:r>
            <a:r>
              <a:rPr lang="zh-CN" altLang="en-US"/>
              <a:t>问题，从而了解文本大意，这体现了基于语篇特征选择恰当的教学策略</a:t>
            </a:r>
            <a:r>
              <a:rPr lang="zh-CN" altLang="en-US"/>
              <a:t>思想。</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第五部分是课时的重点，呈现如何为学生搭建有效的脚手架支撑</a:t>
            </a:r>
            <a:r>
              <a:rPr lang="zh-CN" altLang="en-US"/>
              <a:t>写作。</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写作需要明确写作目的与写作对象。沿袭读前的情景设置，我创设了一个同个场合下，学生上台演讲分享自己的经历与观点的情景，帮助学生明确为什么而写，为谁而写，培养学生写作的读者意识。在情景的铺垫下，我将从内容、结构、语言三方面让学生深入挖掘阅读文本，为写作搭建坚实</a:t>
            </a:r>
            <a:r>
              <a:rPr lang="zh-CN" altLang="en-US"/>
              <a:t>的脚手架。</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内容方面，由于写作主题，即音乐改变人生，对学生而言相对陌生，因而，我选取了网络上的真人分享，给学生补充额外的语料，帮助学生拓展写作内容思路，切实提高学生写作的表达效果。这体现了六要素当中的学习策略</a:t>
            </a:r>
            <a:r>
              <a:rPr lang="zh-CN" altLang="en-US"/>
              <a:t>恰当选用。</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sz="1400"/>
              <a:t>我的说课将包含以下</a:t>
            </a:r>
            <a:r>
              <a:rPr lang="en-US" sz="1400"/>
              <a:t>7</a:t>
            </a:r>
            <a:r>
              <a:rPr lang="zh-CN" altLang="en-US" sz="1400"/>
              <a:t>个方面，呈现在六要素整合理念下以读促写的设计逻辑。首先，我会简单谈谈课标中的六要素整合理念；第二部分是对文本的分析与课时目标；第三部分呈现如何基于单元整体教学理念进行课堂导入；第四部分展示如何根据语篇特征进行恰当的教学策略选择，帮助学生深化对阅读篇章的理解；第五部分聚焦写前环节的指导，关注内容、结构、语言的脚手架搭建；第六部分展现</a:t>
            </a:r>
            <a:r>
              <a:rPr lang="zh-CN" altLang="en-US" sz="1400"/>
              <a:t>学生如何在脚手架支撑下写作；最后一个部分呈现写后的各个环节，包括润色、同伴互评、分享、范文赏析与</a:t>
            </a:r>
            <a:r>
              <a:rPr lang="zh-CN" altLang="en-US" sz="1400"/>
              <a:t>作业。</a:t>
            </a:r>
            <a:endParaRPr lang="zh-CN" altLang="en-US"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在充分阅读补充语料后，学生的写作思路得以拓展，同时也帮助学生深度探究单元主题的文化内涵，深化对音乐力量的理解，从而构建学生的文化</a:t>
            </a:r>
            <a:r>
              <a:rPr lang="zh-CN" altLang="en-US"/>
              <a:t>知识。</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结构方面，由于演讲稿有其独特的篇章组织形式，因而学生需要深度挖掘阅读</a:t>
            </a:r>
            <a:r>
              <a:rPr lang="zh-CN" altLang="en-US"/>
              <a:t>文本，</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总结、完善演讲稿结构的知识，</a:t>
            </a:r>
            <a:r>
              <a:rPr lang="zh-CN" altLang="en-US"/>
              <a:t>从而进行迁移创新，提高表达的有效</a:t>
            </a:r>
            <a:r>
              <a:rPr lang="zh-CN" altLang="en-US"/>
              <a:t>度。</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语言方面，第一个活动采取课本活动，要求学生找出可以借鉴迁移的语块，增加学生对于主题语境表达的语言知识</a:t>
            </a:r>
            <a:r>
              <a:rPr lang="zh-CN" altLang="en-US"/>
              <a:t>积累。</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演讲稿有其独特的语言特征，教材板块的一个重要教学内容要求就是要求学生掌握修辞手法。但教材活动设置并没有向学生解释这些修辞手法术语，因而，我补充了相关介绍</a:t>
            </a:r>
            <a:r>
              <a:rPr lang="zh-CN" altLang="en-US"/>
              <a:t>说明</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接着让学生完成教材活动，体会修辞手法如何在语境中提高了表达的</a:t>
            </a:r>
            <a:r>
              <a:rPr lang="zh-CN" altLang="en-US"/>
              <a:t>有效度。</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至此，写前的脚手架搭建已完成，从内容、结构、语言方面为学生的写作做了充足的</a:t>
            </a:r>
            <a:r>
              <a:rPr lang="zh-CN" altLang="en-US"/>
              <a:t>准备。</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第六部分，</a:t>
            </a:r>
            <a:r>
              <a:rPr lang="zh-CN" altLang="en-US"/>
              <a:t>写作。</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基于写前指导环节铺垫，学生起稿时要套用新学的演讲稿结构范式进行创作，这一步难度比较大，因而我提供了写作结构框架，帮助学生落实表达。</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以读促写，写前的指导环节很重要，但写后环节的有效设计也同样大地影响着学生的表达效果。第七部分我将呈现写后各个环节的</a:t>
            </a:r>
            <a:r>
              <a:rPr lang="zh-CN" altLang="en-US"/>
              <a:t>设计。</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第一部分，我将回顾新版课标中的六要素整合</a:t>
            </a:r>
            <a:r>
              <a:rPr lang="zh-CN" altLang="en-US"/>
              <a:t>理念。</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第一步，写后润色环节。在写前环节的指导下，尽管有语言上修辞手法的铺垫，但由于演讲稿学生较少写，内容、结构要求都是不小的挑战，在写作中学生无法做到面面俱到，因而我改编教材活动，在写后单独聚焦语言层面，让学生用修辞手段润色演讲稿语言，培养学生的写作文体</a:t>
            </a:r>
            <a:r>
              <a:rPr lang="zh-CN" altLang="en-US"/>
              <a:t>意识。</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修改定稿后，基于教学评一体化理念，我将组织学生进行生生互评。教材上有互评量表，包含</a:t>
            </a:r>
            <a:r>
              <a:rPr lang="en-US" altLang="zh-CN"/>
              <a:t>5</a:t>
            </a:r>
            <a:r>
              <a:rPr lang="zh-CN" altLang="en-US"/>
              <a:t>个小点，但为了凸显本课时的中心目标，我改编了教材的评讲量表，只关注写前重点指导过的内容、结构与语言三方面，凸显课堂</a:t>
            </a:r>
            <a:r>
              <a:rPr lang="zh-CN" altLang="en-US"/>
              <a:t>重难点。</a:t>
            </a:r>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写作的分享是提高写作效果的重要环节。写前的情景设置是让学生上台分享音乐如何改变自己或身边人的生活，写后学生需要在这个情景下，对自己的写作进行演讲演绎，从而使任务更加真实，</a:t>
            </a:r>
            <a:r>
              <a:rPr lang="zh-CN" altLang="en-US"/>
              <a:t>也加深学生对主题语境的</a:t>
            </a:r>
            <a:r>
              <a:rPr lang="zh-CN" altLang="en-US"/>
              <a:t>理解。</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有效的输出需要有有效的输入，在学生创作完毕后，我会呈现教师范文，一起研讨，一起借鉴，切实提高学生</a:t>
            </a:r>
            <a:r>
              <a:rPr lang="zh-CN" altLang="en-US"/>
              <a:t>写作。</a:t>
            </a:r>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作业环节，基于生生互评、现场演讲与范文研讨时发现的问题，学生进一步修改自己的作文；同时利用网上资源，找寻类似</a:t>
            </a:r>
            <a:r>
              <a:rPr lang="zh-CN" altLang="en-US"/>
              <a:t>演讲稿，深化对主题语境的</a:t>
            </a:r>
            <a:r>
              <a:rPr lang="zh-CN" altLang="en-US"/>
              <a:t>影响。</a:t>
            </a:r>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最后课堂落脚到教材</a:t>
            </a:r>
            <a:r>
              <a:rPr lang="en-US" altLang="zh-CN"/>
              <a:t>opening page</a:t>
            </a:r>
            <a:r>
              <a:rPr lang="zh-CN" altLang="en-US"/>
              <a:t>的名言，回归单元主线，落实单元主题语境探究的核心任务。以上是本人对六要素整合下的以读促写理念的一点见解，由于本人学识有限、教学经验不足，错漏难以避免。如有建议，欢迎各位同行和专家</a:t>
            </a:r>
            <a:r>
              <a:rPr lang="zh-CN" altLang="en-US"/>
              <a:t>不吝赐教。</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所谓的整合六要素教学，是指要求学生</a:t>
            </a:r>
            <a:r>
              <a:rPr lang="zh-CN" altLang="en-US">
                <a:sym typeface="+mn-ea"/>
              </a:rPr>
              <a:t>学生围绕某一具体的</a:t>
            </a:r>
            <a:r>
              <a:rPr lang="zh-CN" altLang="en-US">
                <a:solidFill>
                  <a:srgbClr val="FF0000"/>
                </a:solidFill>
                <a:sym typeface="+mn-ea"/>
              </a:rPr>
              <a:t>主题语境</a:t>
            </a:r>
            <a:r>
              <a:rPr lang="zh-CN" altLang="en-US">
                <a:sym typeface="+mn-ea"/>
              </a:rPr>
              <a:t>，基于不同类型的</a:t>
            </a:r>
            <a:r>
              <a:rPr lang="zh-CN" altLang="en-US">
                <a:solidFill>
                  <a:srgbClr val="FF0000"/>
                </a:solidFill>
                <a:sym typeface="+mn-ea"/>
              </a:rPr>
              <a:t>语篇</a:t>
            </a:r>
            <a:r>
              <a:rPr lang="zh-CN" altLang="en-US">
                <a:sym typeface="+mn-ea"/>
              </a:rPr>
              <a:t>，在解决问题的过程中，运用</a:t>
            </a:r>
            <a:r>
              <a:rPr lang="zh-CN" altLang="en-US">
                <a:solidFill>
                  <a:srgbClr val="FF0000"/>
                </a:solidFill>
                <a:sym typeface="+mn-ea"/>
              </a:rPr>
              <a:t>语言技能</a:t>
            </a:r>
            <a:r>
              <a:rPr lang="zh-CN" altLang="en-US">
                <a:sym typeface="+mn-ea"/>
              </a:rPr>
              <a:t>获取、梳理、整合</a:t>
            </a:r>
            <a:r>
              <a:rPr lang="zh-CN" altLang="en-US">
                <a:solidFill>
                  <a:srgbClr val="FF0000"/>
                </a:solidFill>
                <a:sym typeface="+mn-ea"/>
              </a:rPr>
              <a:t>语言知识</a:t>
            </a:r>
            <a:r>
              <a:rPr lang="zh-CN" altLang="en-US">
                <a:sym typeface="+mn-ea"/>
              </a:rPr>
              <a:t>和</a:t>
            </a:r>
            <a:r>
              <a:rPr lang="zh-CN" altLang="en-US">
                <a:solidFill>
                  <a:srgbClr val="FF0000"/>
                </a:solidFill>
                <a:sym typeface="+mn-ea"/>
              </a:rPr>
              <a:t>文化知识</a:t>
            </a:r>
            <a:r>
              <a:rPr lang="zh-CN" altLang="en-US">
                <a:sym typeface="+mn-ea"/>
              </a:rPr>
              <a:t>，深化对语言的理解，重视对语篇的赏析，比较和探究文化内涵，汲取文化精华；同时，尝试运用所学语言创造性地表达个人意图、观点和态度，并通过运用各种</a:t>
            </a:r>
            <a:r>
              <a:rPr lang="zh-CN" altLang="en-US">
                <a:solidFill>
                  <a:srgbClr val="FF0000"/>
                </a:solidFill>
                <a:sym typeface="+mn-ea"/>
              </a:rPr>
              <a:t>学习策略</a:t>
            </a:r>
            <a:r>
              <a:rPr lang="zh-CN" altLang="en-US">
                <a:sym typeface="+mn-ea"/>
              </a:rPr>
              <a:t>，提高理解和表达的效果，由此构成</a:t>
            </a:r>
            <a:r>
              <a:rPr lang="zh-CN" altLang="en-US">
                <a:solidFill>
                  <a:srgbClr val="0070C0"/>
                </a:solidFill>
                <a:sym typeface="+mn-ea"/>
              </a:rPr>
              <a:t>六要素整合、指向学科核心素养发展</a:t>
            </a:r>
            <a:r>
              <a:rPr lang="zh-CN" altLang="en-US">
                <a:sym typeface="+mn-ea"/>
              </a:rPr>
              <a:t>的英语学习活动观。这需要教师在设计具体的课时内容时，时刻围绕主题意义探究这个核心任务，以具体的语篇为依托开展教学活动设计。教学活动应该是有层次的，包含学习理解、应用实践、迁移创新三个维度，综合指向培养学生英语核心素养。本课例的设计即基于此</a:t>
            </a:r>
            <a:r>
              <a:rPr lang="zh-CN" altLang="en-US">
                <a:sym typeface="+mn-ea"/>
              </a:rPr>
              <a:t>理念。</a:t>
            </a:r>
            <a:endParaRPr lang="zh-CN" altLang="en-US">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课标提出，教学要以具体的语篇为依托。第二部分，我将从</a:t>
            </a:r>
            <a:r>
              <a:rPr lang="en-US" altLang="zh-CN"/>
              <a:t>what</a:t>
            </a:r>
            <a:r>
              <a:rPr lang="zh-CN" altLang="en-US"/>
              <a:t>、</a:t>
            </a:r>
            <a:r>
              <a:rPr lang="en-US" altLang="zh-CN"/>
              <a:t>why</a:t>
            </a:r>
            <a:r>
              <a:rPr lang="zh-CN" altLang="en-US"/>
              <a:t>、</a:t>
            </a:r>
            <a:r>
              <a:rPr lang="en-US" altLang="zh-CN"/>
              <a:t>how</a:t>
            </a:r>
            <a:r>
              <a:rPr lang="zh-CN" altLang="en-US"/>
              <a:t>三方面进行具体的文本分析，</a:t>
            </a:r>
            <a:r>
              <a:rPr lang="zh-CN" altLang="en-US"/>
              <a:t>并基于分析结果、学生学情、教材理念确定课时</a:t>
            </a:r>
            <a:r>
              <a:rPr lang="zh-CN" altLang="en-US"/>
              <a:t>目标。</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第五单元主题为</a:t>
            </a:r>
            <a:r>
              <a:rPr lang="en-US" altLang="zh-CN"/>
              <a:t>music</a:t>
            </a:r>
            <a:r>
              <a:rPr lang="zh-CN" altLang="en-US"/>
              <a:t>，各个板块与目标如表格所示，从教材逻辑来看，本单元的单元主线我们可以确定为</a:t>
            </a:r>
            <a:r>
              <a:rPr lang="en-US" altLang="zh-CN"/>
              <a:t>the power of music</a:t>
            </a:r>
            <a:r>
              <a:rPr lang="zh-CN" altLang="en-US"/>
              <a:t>，音乐的力量，让学生通过本单元的学习后能了解音乐不同方面的功能。本课例聚焦教材第五个板块</a:t>
            </a:r>
            <a:r>
              <a:rPr lang="en-US" altLang="zh-CN"/>
              <a:t>reading for writing </a:t>
            </a:r>
            <a:r>
              <a:rPr lang="zh-CN" altLang="en-US"/>
              <a:t>部分。</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a:t>
            </a:r>
            <a:r>
              <a:rPr lang="en-US" altLang="zh-CN"/>
              <a:t>what</a:t>
            </a:r>
            <a:r>
              <a:rPr lang="zh-CN" altLang="en-US"/>
              <a:t>方面，本课时选材新版人教版教材必修二</a:t>
            </a:r>
            <a:r>
              <a:rPr lang="en-US" altLang="zh-CN"/>
              <a:t>U5Reading for Writing</a:t>
            </a:r>
            <a:r>
              <a:rPr lang="zh-CN" altLang="en-US"/>
              <a:t>，阅读部分</a:t>
            </a:r>
            <a:r>
              <a:rPr lang="zh-CN">
                <a:latin typeface="+mn-ea"/>
                <a:cs typeface="+mn-ea"/>
                <a:sym typeface="+mn-ea"/>
              </a:rPr>
              <a:t>是一篇演讲稿，演讲者</a:t>
            </a:r>
            <a:r>
              <a:rPr lang="en-US">
                <a:latin typeface="+mn-ea"/>
                <a:cs typeface="+mn-ea"/>
                <a:sym typeface="+mn-ea"/>
              </a:rPr>
              <a:t>Sarah Williams</a:t>
            </a:r>
            <a:r>
              <a:rPr lang="zh-CN">
                <a:latin typeface="+mn-ea"/>
                <a:cs typeface="+mn-ea"/>
                <a:sym typeface="+mn-ea"/>
              </a:rPr>
              <a:t>讲述了自己身患重病心情沮丧，在接受治疗时医生让她听音乐放松，她因此从音乐中汲取到快乐、慰藉、力量、希望与满足感。在音乐的帮助下，她慢慢走向恢复，并呼吁大家在人生遇到困难与挫折时，可以多听音乐，让音乐成为自己生活的一部分。</a:t>
            </a:r>
            <a:r>
              <a:rPr lang="zh-CN" altLang="en-US" b="0">
                <a:latin typeface="+mn-ea"/>
                <a:cs typeface="+mn-ea"/>
              </a:rPr>
              <a:t>写作部分要求学生仿写</a:t>
            </a:r>
            <a:r>
              <a:rPr lang="zh-CN" altLang="en-US" b="0">
                <a:latin typeface="+mn-ea"/>
                <a:cs typeface="+mn-ea"/>
              </a:rPr>
              <a:t>演讲稿，分享音乐如何改变自己或身边人的</a:t>
            </a:r>
            <a:r>
              <a:rPr lang="zh-CN" altLang="en-US" b="0">
                <a:latin typeface="+mn-ea"/>
                <a:cs typeface="+mn-ea"/>
              </a:rPr>
              <a:t>生活。</a:t>
            </a:r>
            <a:endParaRPr lang="zh-CN" altLang="en-US" b="0">
              <a:latin typeface="+mn-ea"/>
              <a:cs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那么文本为什么采用演讲稿形式呢？</a:t>
            </a:r>
            <a:r>
              <a:rPr>
                <a:latin typeface="+mn-ea"/>
                <a:cs typeface="+mn-ea"/>
                <a:sym typeface="+mn-ea"/>
              </a:rPr>
              <a:t>本单元主题语境为音乐，主要引导学生了解音乐的力量。学生在学习本单元之前普遍都熟悉音乐的娱乐作用，Reading for Writing部分则聚焦音乐能帮助患者康复的治愈功能，这一功能是学生日常生活较少接触到的，是学生较为陌生的。因此本部分语篇选用演讲稿的语篇类型，让学生在阅读的过程中有与演讲者Sarah Williams面对面的感觉，深化学生对语篇目的的认识。</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聚焦到文本的文体特征、内容结构和语言特点方面，</a:t>
            </a:r>
            <a:r>
              <a:rPr>
                <a:latin typeface="+mn-ea"/>
                <a:cs typeface="+mn-ea"/>
                <a:sym typeface="+mn-ea"/>
              </a:rPr>
              <a:t>本文是一篇演讲稿，结构清晰，语言生活有吸引力与号召力。结构方面，整篇演讲稿遵循Welcome the audience--Introduce yourself--Propose the topic--Personal anecdote--Personal feelings--Close the speech--Thank the audience at the end的语篇逻辑结构；语言方面，运用了丰富的修辞手段：暗喻、明喻、拟人、引用名言、排比、设问，演讲色彩浓厚。</a:t>
            </a:r>
            <a:r>
              <a:rPr lang="zh-CN">
                <a:latin typeface="+mn-ea"/>
                <a:cs typeface="+mn-ea"/>
                <a:sym typeface="+mn-ea"/>
              </a:rPr>
              <a:t>这些都需要学生在阅读时深度挖掘，为有效仿写搭建</a:t>
            </a:r>
            <a:r>
              <a:rPr lang="zh-CN">
                <a:latin typeface="+mn-ea"/>
                <a:cs typeface="+mn-ea"/>
                <a:sym typeface="+mn-ea"/>
              </a:rPr>
              <a:t>脚手架。</a:t>
            </a:r>
            <a:endParaRPr lang="zh-CN">
              <a:latin typeface="+mn-ea"/>
              <a:cs typeface="+mn-ea"/>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Picture 2" descr="w5"/>
          <p:cNvPicPr>
            <a:picLocks noChangeAspect="1" noChangeArrowheads="1"/>
          </p:cNvPicPr>
          <p:nvPr userDrawn="1"/>
        </p:nvPicPr>
        <p:blipFill>
          <a:blip r:embed="rId2">
            <a:lum bright="12000"/>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10" name="组合 9"/>
          <p:cNvGrpSpPr/>
          <p:nvPr userDrawn="1"/>
        </p:nvGrpSpPr>
        <p:grpSpPr>
          <a:xfrm>
            <a:off x="-168696" y="0"/>
            <a:ext cx="12360696" cy="6858000"/>
            <a:chOff x="-168696" y="0"/>
            <a:chExt cx="12360696" cy="6858000"/>
          </a:xfrm>
        </p:grpSpPr>
        <p:pic>
          <p:nvPicPr>
            <p:cNvPr id="4"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51584" y="0"/>
              <a:ext cx="9840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6"/>
            <p:cNvPicPr>
              <a:picLocks noChangeAspect="1"/>
            </p:cNvPicPr>
            <p:nvPr userDrawn="1"/>
          </p:nvPicPr>
          <p:blipFill rotWithShape="1">
            <a:blip r:embed="rId2">
              <a:extLst>
                <a:ext uri="{28A0092B-C50C-407E-A947-70E740481C1C}">
                  <a14:useLocalDpi xmlns:a14="http://schemas.microsoft.com/office/drawing/2010/main" val="0"/>
                </a:ext>
              </a:extLst>
            </a:blip>
            <a:srcRect l="-383" r="45118"/>
            <a:stretch>
              <a:fillRect/>
            </a:stretch>
          </p:blipFill>
          <p:spPr bwMode="auto">
            <a:xfrm>
              <a:off x="-168696" y="0"/>
              <a:ext cx="543808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title"/>
          </p:nvPr>
        </p:nvSpPr>
        <p:spPr>
          <a:xfrm>
            <a:off x="609600" y="188641"/>
            <a:ext cx="10972800" cy="868957"/>
          </a:xfrm>
        </p:spPr>
        <p:txBody>
          <a:bodyPr/>
          <a:lstStyle>
            <a:lvl1pPr algn="l">
              <a:defRPr>
                <a:latin typeface="华文新魏" pitchFamily="2" charset="-122"/>
                <a:ea typeface="华文新魏" pitchFamily="2"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09600" y="1639342"/>
            <a:ext cx="10972800" cy="4525963"/>
          </a:xfrm>
        </p:spPr>
        <p:txBody>
          <a:bodyPr/>
          <a:lstStyle>
            <a:lvl1pPr>
              <a:defRPr sz="2800">
                <a:solidFill>
                  <a:schemeClr val="tx1">
                    <a:lumMod val="65000"/>
                    <a:lumOff val="35000"/>
                  </a:schemeClr>
                </a:solidFill>
                <a:latin typeface="楷体" panose="02010609060101010101" pitchFamily="49" charset="-122"/>
                <a:ea typeface="楷体" panose="02010609060101010101" pitchFamily="49" charset="-122"/>
              </a:defRPr>
            </a:lvl1pPr>
            <a:lvl2pPr>
              <a:defRPr>
                <a:solidFill>
                  <a:schemeClr val="tx1">
                    <a:lumMod val="65000"/>
                    <a:lumOff val="35000"/>
                  </a:schemeClr>
                </a:solidFill>
                <a:latin typeface="楷体" panose="02010609060101010101" pitchFamily="49" charset="-122"/>
                <a:ea typeface="楷体" panose="02010609060101010101" pitchFamily="49" charset="-122"/>
              </a:defRPr>
            </a:lvl2pPr>
            <a:lvl3pPr>
              <a:defRPr>
                <a:solidFill>
                  <a:schemeClr val="tx1">
                    <a:lumMod val="65000"/>
                    <a:lumOff val="35000"/>
                  </a:schemeClr>
                </a:solidFill>
                <a:latin typeface="楷体" panose="02010609060101010101" pitchFamily="49" charset="-122"/>
                <a:ea typeface="楷体" panose="02010609060101010101" pitchFamily="49" charset="-122"/>
              </a:defRPr>
            </a:lvl3pPr>
            <a:lvl4pPr>
              <a:defRPr>
                <a:solidFill>
                  <a:schemeClr val="tx1">
                    <a:lumMod val="65000"/>
                    <a:lumOff val="35000"/>
                  </a:schemeClr>
                </a:solidFill>
                <a:latin typeface="楷体" panose="02010609060101010101" pitchFamily="49" charset="-122"/>
                <a:ea typeface="楷体" panose="02010609060101010101" pitchFamily="49" charset="-122"/>
              </a:defRPr>
            </a:lvl4pPr>
            <a:lvl5pPr>
              <a:defRPr>
                <a:solidFill>
                  <a:schemeClr val="tx1">
                    <a:lumMod val="65000"/>
                    <a:lumOff val="35000"/>
                  </a:schemeClr>
                </a:solidFill>
                <a:latin typeface="楷体" panose="02010609060101010101" pitchFamily="49" charset="-122"/>
                <a:ea typeface="楷体" panose="020106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3"/>
          <p:cNvSpPr>
            <a:spLocks noGrp="1"/>
          </p:cNvSpPr>
          <p:nvPr>
            <p:ph type="dt" sz="half" idx="10"/>
          </p:nvPr>
        </p:nvSpPr>
        <p:spPr/>
        <p:txBody>
          <a:bodyPr/>
          <a:lstStyle>
            <a:lvl1pPr>
              <a:defRPr/>
            </a:lvl1pPr>
          </a:lstStyle>
          <a:p>
            <a:pPr>
              <a:defRPr/>
            </a:pPr>
            <a:fld id="{3DE7FE5D-73BE-4395-9F76-29D55FFE2D49}"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A6381977-9656-40B9-BE17-E62BC96BDD3A}"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userDrawn="1"/>
        </p:nvGrpSpPr>
        <p:grpSpPr>
          <a:xfrm>
            <a:off x="-168696" y="0"/>
            <a:ext cx="12360696" cy="6858000"/>
            <a:chOff x="-168696" y="0"/>
            <a:chExt cx="12360696" cy="6858000"/>
          </a:xfrm>
        </p:grpSpPr>
        <p:pic>
          <p:nvPicPr>
            <p:cNvPr id="8"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51584" y="0"/>
              <a:ext cx="9840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6"/>
            <p:cNvPicPr>
              <a:picLocks noChangeAspect="1"/>
            </p:cNvPicPr>
            <p:nvPr userDrawn="1"/>
          </p:nvPicPr>
          <p:blipFill rotWithShape="1">
            <a:blip r:embed="rId2">
              <a:extLst>
                <a:ext uri="{28A0092B-C50C-407E-A947-70E740481C1C}">
                  <a14:useLocalDpi xmlns:a14="http://schemas.microsoft.com/office/drawing/2010/main" val="0"/>
                </a:ext>
              </a:extLst>
            </a:blip>
            <a:srcRect l="-383" r="45118"/>
            <a:stretch>
              <a:fillRect/>
            </a:stretch>
          </p:blipFill>
          <p:spPr bwMode="auto">
            <a:xfrm>
              <a:off x="-168696" y="0"/>
              <a:ext cx="543808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8" name="组合 7"/>
          <p:cNvGrpSpPr/>
          <p:nvPr userDrawn="1"/>
        </p:nvGrpSpPr>
        <p:grpSpPr>
          <a:xfrm>
            <a:off x="-168696" y="0"/>
            <a:ext cx="12360696" cy="6858000"/>
            <a:chOff x="-168696" y="0"/>
            <a:chExt cx="12360696" cy="6858000"/>
          </a:xfrm>
        </p:grpSpPr>
        <p:pic>
          <p:nvPicPr>
            <p:cNvPr id="9"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51584" y="0"/>
              <a:ext cx="9840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6"/>
            <p:cNvPicPr>
              <a:picLocks noChangeAspect="1"/>
            </p:cNvPicPr>
            <p:nvPr userDrawn="1"/>
          </p:nvPicPr>
          <p:blipFill rotWithShape="1">
            <a:blip r:embed="rId2">
              <a:extLst>
                <a:ext uri="{28A0092B-C50C-407E-A947-70E740481C1C}">
                  <a14:useLocalDpi xmlns:a14="http://schemas.microsoft.com/office/drawing/2010/main" val="0"/>
                </a:ext>
              </a:extLst>
            </a:blip>
            <a:srcRect l="-383" r="45118"/>
            <a:stretch>
              <a:fillRect/>
            </a:stretch>
          </p:blipFill>
          <p:spPr bwMode="auto">
            <a:xfrm>
              <a:off x="-168696" y="0"/>
              <a:ext cx="543808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205FAD03-D1A7-4740-B27B-2E595AA4EF1D}"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DB4E6EAF-46CC-4CDA-8F50-F3F584C8C657}"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7" name="组合 6"/>
          <p:cNvGrpSpPr/>
          <p:nvPr userDrawn="1"/>
        </p:nvGrpSpPr>
        <p:grpSpPr>
          <a:xfrm>
            <a:off x="-168696" y="0"/>
            <a:ext cx="12360696" cy="6858000"/>
            <a:chOff x="-168696" y="0"/>
            <a:chExt cx="12360696" cy="6858000"/>
          </a:xfrm>
        </p:grpSpPr>
        <p:pic>
          <p:nvPicPr>
            <p:cNvPr id="8"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51584" y="0"/>
              <a:ext cx="9840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6"/>
            <p:cNvPicPr>
              <a:picLocks noChangeAspect="1"/>
            </p:cNvPicPr>
            <p:nvPr userDrawn="1"/>
          </p:nvPicPr>
          <p:blipFill rotWithShape="1">
            <a:blip r:embed="rId2">
              <a:extLst>
                <a:ext uri="{28A0092B-C50C-407E-A947-70E740481C1C}">
                  <a14:useLocalDpi xmlns:a14="http://schemas.microsoft.com/office/drawing/2010/main" val="0"/>
                </a:ext>
              </a:extLst>
            </a:blip>
            <a:srcRect l="-383" r="45118"/>
            <a:stretch>
              <a:fillRect/>
            </a:stretch>
          </p:blipFill>
          <p:spPr bwMode="auto">
            <a:xfrm>
              <a:off x="-168696" y="0"/>
              <a:ext cx="543808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4" name="日期占位符 2"/>
          <p:cNvSpPr>
            <a:spLocks noGrp="1"/>
          </p:cNvSpPr>
          <p:nvPr>
            <p:ph type="dt" sz="half" idx="10"/>
          </p:nvPr>
        </p:nvSpPr>
        <p:spPr/>
        <p:txBody>
          <a:bodyPr/>
          <a:lstStyle>
            <a:lvl1pPr>
              <a:defRPr/>
            </a:lvl1pPr>
          </a:lstStyle>
          <a:p>
            <a:pPr>
              <a:defRPr/>
            </a:pPr>
            <a:fld id="{937CC701-DC85-4909-8F21-2149F73FBCFF}" type="datetimeFigureOut">
              <a:rPr lang="zh-CN" altLang="en-US"/>
            </a:fld>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fld id="{4123FF8C-205F-4B5F-91BB-49936A17EA0F}"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6" name="组合 5"/>
          <p:cNvGrpSpPr/>
          <p:nvPr userDrawn="1"/>
        </p:nvGrpSpPr>
        <p:grpSpPr>
          <a:xfrm>
            <a:off x="-168696" y="0"/>
            <a:ext cx="12360696" cy="6858000"/>
            <a:chOff x="-168696" y="0"/>
            <a:chExt cx="12360696" cy="685800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51584" y="0"/>
              <a:ext cx="9840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6"/>
            <p:cNvPicPr>
              <a:picLocks noChangeAspect="1"/>
            </p:cNvPicPr>
            <p:nvPr userDrawn="1"/>
          </p:nvPicPr>
          <p:blipFill rotWithShape="1">
            <a:blip r:embed="rId2">
              <a:extLst>
                <a:ext uri="{28A0092B-C50C-407E-A947-70E740481C1C}">
                  <a14:useLocalDpi xmlns:a14="http://schemas.microsoft.com/office/drawing/2010/main" val="0"/>
                </a:ext>
              </a:extLst>
            </a:blip>
            <a:srcRect l="-383" r="45118"/>
            <a:stretch>
              <a:fillRect/>
            </a:stretch>
          </p:blipFill>
          <p:spPr bwMode="auto">
            <a:xfrm>
              <a:off x="-168696" y="0"/>
              <a:ext cx="543808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日期占位符 1"/>
          <p:cNvSpPr>
            <a:spLocks noGrp="1"/>
          </p:cNvSpPr>
          <p:nvPr>
            <p:ph type="dt" sz="half" idx="10"/>
          </p:nvPr>
        </p:nvSpPr>
        <p:spPr/>
        <p:txBody>
          <a:bodyPr/>
          <a:lstStyle>
            <a:lvl1pPr>
              <a:defRPr/>
            </a:lvl1pPr>
          </a:lstStyle>
          <a:p>
            <a:pPr>
              <a:defRPr/>
            </a:pPr>
            <a:fld id="{17E2FC8A-748F-4622-BE77-C0CD22B4876E}" type="datetimeFigureOut">
              <a:rPr lang="zh-CN" altLang="en-US"/>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fld id="{8DAF5813-790F-41AC-BD48-A8B97BB8661F}"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12" name="矩形 11"/>
          <p:cNvSpPr/>
          <p:nvPr userDrawn="1"/>
        </p:nvSpPr>
        <p:spPr>
          <a:xfrm>
            <a:off x="0" y="6307761"/>
            <a:ext cx="12203542" cy="548680"/>
          </a:xfrm>
          <a:prstGeom prst="rect">
            <a:avLst/>
          </a:prstGeom>
          <a:solidFill>
            <a:srgbClr val="A1562C"/>
          </a:solidFill>
          <a:ln>
            <a:solidFill>
              <a:srgbClr val="A156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n>
                <a:solidFill>
                  <a:srgbClr val="A1562C"/>
                </a:solidFill>
              </a:ln>
              <a:solidFill>
                <a:srgbClr val="A1562C"/>
              </a:solidFill>
            </a:endParaRPr>
          </a:p>
        </p:txBody>
      </p:sp>
      <p:grpSp>
        <p:nvGrpSpPr>
          <p:cNvPr id="13" name="组合 1"/>
          <p:cNvGrpSpPr/>
          <p:nvPr userDrawn="1"/>
        </p:nvGrpSpPr>
        <p:grpSpPr bwMode="auto">
          <a:xfrm>
            <a:off x="9048328" y="6330135"/>
            <a:ext cx="3092495" cy="498486"/>
            <a:chOff x="3142134" y="5327120"/>
            <a:chExt cx="6528211" cy="1052480"/>
          </a:xfrm>
        </p:grpSpPr>
        <p:pic>
          <p:nvPicPr>
            <p:cNvPr id="15" name="图片 2"/>
            <p:cNvPicPr>
              <a:picLocks noChangeAspect="1"/>
            </p:cNvPicPr>
            <p:nvPr/>
          </p:nvPicPr>
          <p:blipFill>
            <a:blip r:embed="rId2">
              <a:clrChange>
                <a:clrFrom>
                  <a:srgbClr val="FCFBE4"/>
                </a:clrFrom>
                <a:clrTo>
                  <a:srgbClr val="FCFBE4">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6618" t="3027" r="76225" b="84306"/>
            <a:stretch>
              <a:fillRect/>
            </a:stretch>
          </p:blipFill>
          <p:spPr bwMode="auto">
            <a:xfrm>
              <a:off x="3142134" y="5327120"/>
              <a:ext cx="1058064" cy="105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3"/>
            <p:cNvPicPr>
              <a:picLocks noChangeAspect="1"/>
            </p:cNvPicPr>
            <p:nvPr/>
          </p:nvPicPr>
          <p:blipFill>
            <a:blip r:embed="rId3">
              <a:clrChange>
                <a:clrFrom>
                  <a:srgbClr val="FCFBE4"/>
                </a:clrFrom>
                <a:clrTo>
                  <a:srgbClr val="FCFBE4">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25182" t="3027" r="28481" b="91516"/>
            <a:stretch>
              <a:fillRect/>
            </a:stretch>
          </p:blipFill>
          <p:spPr bwMode="auto">
            <a:xfrm>
              <a:off x="4192167" y="5327120"/>
              <a:ext cx="5478178" cy="8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文本框 1"/>
          <p:cNvSpPr txBox="1"/>
          <p:nvPr userDrawn="1"/>
        </p:nvSpPr>
        <p:spPr>
          <a:xfrm>
            <a:off x="0" y="-1559"/>
            <a:ext cx="12192000" cy="6309320"/>
          </a:xfrm>
          <a:prstGeom prst="rect">
            <a:avLst/>
          </a:prstGeom>
          <a:solidFill>
            <a:srgbClr val="FFFFE5"/>
          </a:solidFill>
        </p:spPr>
        <p:txBody>
          <a:bodyPr wrap="square" rtlCol="0">
            <a:spAutoFit/>
          </a:bodyPr>
          <a:lstStyle/>
          <a:p>
            <a:endParaRPr lang="zh-CN" altLang="en-US" sz="1800" dirty="0">
              <a:solidFill>
                <a:schemeClr val="tx1"/>
              </a:solidFill>
            </a:endParaRPr>
          </a:p>
        </p:txBody>
      </p:sp>
      <p:pic>
        <p:nvPicPr>
          <p:cNvPr id="11" name="图片 4"/>
          <p:cNvPicPr>
            <a:picLocks noChangeAspect="1"/>
          </p:cNvPicPr>
          <p:nvPr userDrawn="1"/>
        </p:nvPicPr>
        <p:blipFill>
          <a:blip r:embed="rId4">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360" y="5661248"/>
            <a:ext cx="430707" cy="954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12" name="矩形 11"/>
          <p:cNvSpPr/>
          <p:nvPr userDrawn="1"/>
        </p:nvSpPr>
        <p:spPr>
          <a:xfrm>
            <a:off x="0" y="6307761"/>
            <a:ext cx="12203542" cy="548680"/>
          </a:xfrm>
          <a:prstGeom prst="rect">
            <a:avLst/>
          </a:prstGeom>
          <a:solidFill>
            <a:srgbClr val="A1562C"/>
          </a:solidFill>
          <a:ln>
            <a:solidFill>
              <a:srgbClr val="A156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A1562C"/>
                </a:solidFill>
              </a:ln>
              <a:solidFill>
                <a:srgbClr val="A1562C"/>
              </a:solidFill>
            </a:endParaRPr>
          </a:p>
        </p:txBody>
      </p:sp>
      <p:grpSp>
        <p:nvGrpSpPr>
          <p:cNvPr id="13" name="组合 1"/>
          <p:cNvGrpSpPr/>
          <p:nvPr userDrawn="1"/>
        </p:nvGrpSpPr>
        <p:grpSpPr bwMode="auto">
          <a:xfrm>
            <a:off x="9048328" y="6330135"/>
            <a:ext cx="3092495" cy="498486"/>
            <a:chOff x="3142134" y="5327120"/>
            <a:chExt cx="6528211" cy="1052480"/>
          </a:xfrm>
        </p:grpSpPr>
        <p:pic>
          <p:nvPicPr>
            <p:cNvPr id="15" name="图片 2"/>
            <p:cNvPicPr>
              <a:picLocks noChangeAspect="1"/>
            </p:cNvPicPr>
            <p:nvPr/>
          </p:nvPicPr>
          <p:blipFill>
            <a:blip r:embed="rId2">
              <a:clrChange>
                <a:clrFrom>
                  <a:srgbClr val="FCFBE4"/>
                </a:clrFrom>
                <a:clrTo>
                  <a:srgbClr val="FCFBE4">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6618" t="3027" r="76225" b="84306"/>
            <a:stretch>
              <a:fillRect/>
            </a:stretch>
          </p:blipFill>
          <p:spPr bwMode="auto">
            <a:xfrm>
              <a:off x="3142134" y="5327120"/>
              <a:ext cx="1058064" cy="105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3"/>
            <p:cNvPicPr>
              <a:picLocks noChangeAspect="1"/>
            </p:cNvPicPr>
            <p:nvPr/>
          </p:nvPicPr>
          <p:blipFill>
            <a:blip r:embed="rId3">
              <a:clrChange>
                <a:clrFrom>
                  <a:srgbClr val="FCFBE4"/>
                </a:clrFrom>
                <a:clrTo>
                  <a:srgbClr val="FCFBE4">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25182" t="3027" r="28481" b="91516"/>
            <a:stretch>
              <a:fillRect/>
            </a:stretch>
          </p:blipFill>
          <p:spPr bwMode="auto">
            <a:xfrm>
              <a:off x="4192167" y="5327120"/>
              <a:ext cx="5478178" cy="8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文本框 1"/>
          <p:cNvSpPr txBox="1"/>
          <p:nvPr userDrawn="1"/>
        </p:nvSpPr>
        <p:spPr>
          <a:xfrm>
            <a:off x="0" y="-1559"/>
            <a:ext cx="12192000" cy="6309320"/>
          </a:xfrm>
          <a:prstGeom prst="rect">
            <a:avLst/>
          </a:prstGeom>
          <a:solidFill>
            <a:srgbClr val="FFFFE5"/>
          </a:solidFill>
        </p:spPr>
        <p:txBody>
          <a:bodyPr wrap="square" rtlCol="0">
            <a:spAutoFit/>
          </a:bodyPr>
          <a:lstStyle/>
          <a:p>
            <a:endParaRPr lang="zh-CN" altLang="en-US" dirty="0"/>
          </a:p>
        </p:txBody>
      </p:sp>
      <p:pic>
        <p:nvPicPr>
          <p:cNvPr id="11" name="图片 4"/>
          <p:cNvPicPr>
            <a:picLocks noChangeAspect="1"/>
          </p:cNvPicPr>
          <p:nvPr userDrawn="1"/>
        </p:nvPicPr>
        <p:blipFill>
          <a:blip r:embed="rId4">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360" y="5661248"/>
            <a:ext cx="430707" cy="954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图片与标题">
    <p:spTree>
      <p:nvGrpSpPr>
        <p:cNvPr id="1" name=""/>
        <p:cNvGrpSpPr/>
        <p:nvPr/>
      </p:nvGrpSpPr>
      <p:grpSpPr>
        <a:xfrm>
          <a:off x="0" y="0"/>
          <a:ext cx="0" cy="0"/>
          <a:chOff x="0" y="0"/>
          <a:chExt cx="0" cy="0"/>
        </a:xfrm>
      </p:grpSpPr>
      <p:sp>
        <p:nvSpPr>
          <p:cNvPr id="12" name="矩形 11"/>
          <p:cNvSpPr/>
          <p:nvPr userDrawn="1"/>
        </p:nvSpPr>
        <p:spPr>
          <a:xfrm>
            <a:off x="0" y="6307761"/>
            <a:ext cx="12203542" cy="548680"/>
          </a:xfrm>
          <a:prstGeom prst="rect">
            <a:avLst/>
          </a:prstGeom>
          <a:solidFill>
            <a:srgbClr val="A1562C"/>
          </a:solidFill>
          <a:ln>
            <a:solidFill>
              <a:srgbClr val="A156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A1562C"/>
                </a:solidFill>
              </a:ln>
              <a:solidFill>
                <a:srgbClr val="A1562C"/>
              </a:solidFill>
            </a:endParaRPr>
          </a:p>
        </p:txBody>
      </p:sp>
      <p:grpSp>
        <p:nvGrpSpPr>
          <p:cNvPr id="13" name="组合 1"/>
          <p:cNvGrpSpPr/>
          <p:nvPr userDrawn="1"/>
        </p:nvGrpSpPr>
        <p:grpSpPr bwMode="auto">
          <a:xfrm>
            <a:off x="9048328" y="6330135"/>
            <a:ext cx="3092495" cy="498486"/>
            <a:chOff x="3142134" y="5327120"/>
            <a:chExt cx="6528211" cy="1052480"/>
          </a:xfrm>
        </p:grpSpPr>
        <p:pic>
          <p:nvPicPr>
            <p:cNvPr id="15" name="图片 2"/>
            <p:cNvPicPr>
              <a:picLocks noChangeAspect="1"/>
            </p:cNvPicPr>
            <p:nvPr/>
          </p:nvPicPr>
          <p:blipFill>
            <a:blip r:embed="rId2">
              <a:clrChange>
                <a:clrFrom>
                  <a:srgbClr val="FCFBE4"/>
                </a:clrFrom>
                <a:clrTo>
                  <a:srgbClr val="FCFBE4">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6618" t="3027" r="76225" b="84306"/>
            <a:stretch>
              <a:fillRect/>
            </a:stretch>
          </p:blipFill>
          <p:spPr bwMode="auto">
            <a:xfrm>
              <a:off x="3142134" y="5327120"/>
              <a:ext cx="1058064" cy="105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3"/>
            <p:cNvPicPr>
              <a:picLocks noChangeAspect="1"/>
            </p:cNvPicPr>
            <p:nvPr/>
          </p:nvPicPr>
          <p:blipFill>
            <a:blip r:embed="rId3">
              <a:clrChange>
                <a:clrFrom>
                  <a:srgbClr val="FCFBE4"/>
                </a:clrFrom>
                <a:clrTo>
                  <a:srgbClr val="FCFBE4">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25182" t="3027" r="28481" b="91516"/>
            <a:stretch>
              <a:fillRect/>
            </a:stretch>
          </p:blipFill>
          <p:spPr bwMode="auto">
            <a:xfrm>
              <a:off x="4192167" y="5327120"/>
              <a:ext cx="5478178" cy="8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文本框 1"/>
          <p:cNvSpPr txBox="1"/>
          <p:nvPr userDrawn="1"/>
        </p:nvSpPr>
        <p:spPr>
          <a:xfrm>
            <a:off x="0" y="-1559"/>
            <a:ext cx="12192000" cy="6309320"/>
          </a:xfrm>
          <a:prstGeom prst="rect">
            <a:avLst/>
          </a:prstGeom>
          <a:solidFill>
            <a:schemeClr val="accent1">
              <a:lumMod val="20000"/>
              <a:lumOff val="80000"/>
            </a:schemeClr>
          </a:solidFill>
        </p:spPr>
        <p:txBody>
          <a:bodyPr wrap="square" rtlCol="0">
            <a:spAutoFit/>
          </a:bodyPr>
          <a:lstStyle/>
          <a:p>
            <a:endParaRPr lang="zh-CN" altLang="en-US" dirty="0"/>
          </a:p>
        </p:txBody>
      </p:sp>
      <p:pic>
        <p:nvPicPr>
          <p:cNvPr id="11" name="图片 4"/>
          <p:cNvPicPr>
            <a:picLocks noChangeAspect="1"/>
          </p:cNvPicPr>
          <p:nvPr userDrawn="1"/>
        </p:nvPicPr>
        <p:blipFill>
          <a:blip r:embed="rId4">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360" y="5661248"/>
            <a:ext cx="430707" cy="954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图片与标题">
    <p:spTree>
      <p:nvGrpSpPr>
        <p:cNvPr id="1" name=""/>
        <p:cNvGrpSpPr/>
        <p:nvPr/>
      </p:nvGrpSpPr>
      <p:grpSpPr>
        <a:xfrm>
          <a:off x="0" y="0"/>
          <a:ext cx="0" cy="0"/>
          <a:chOff x="0" y="0"/>
          <a:chExt cx="0" cy="0"/>
        </a:xfrm>
      </p:grpSpPr>
      <p:sp>
        <p:nvSpPr>
          <p:cNvPr id="12" name="矩形 11"/>
          <p:cNvSpPr/>
          <p:nvPr userDrawn="1"/>
        </p:nvSpPr>
        <p:spPr>
          <a:xfrm>
            <a:off x="0" y="6307761"/>
            <a:ext cx="12203542" cy="548680"/>
          </a:xfrm>
          <a:prstGeom prst="rect">
            <a:avLst/>
          </a:prstGeom>
          <a:solidFill>
            <a:srgbClr val="A1562C"/>
          </a:solidFill>
          <a:ln>
            <a:solidFill>
              <a:srgbClr val="A156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A1562C"/>
                </a:solidFill>
              </a:ln>
              <a:solidFill>
                <a:srgbClr val="A1562C"/>
              </a:solidFill>
            </a:endParaRPr>
          </a:p>
        </p:txBody>
      </p:sp>
      <p:grpSp>
        <p:nvGrpSpPr>
          <p:cNvPr id="13" name="组合 1"/>
          <p:cNvGrpSpPr/>
          <p:nvPr userDrawn="1"/>
        </p:nvGrpSpPr>
        <p:grpSpPr bwMode="auto">
          <a:xfrm>
            <a:off x="9048328" y="6330135"/>
            <a:ext cx="3092495" cy="498486"/>
            <a:chOff x="3142134" y="5327120"/>
            <a:chExt cx="6528211" cy="1052480"/>
          </a:xfrm>
        </p:grpSpPr>
        <p:pic>
          <p:nvPicPr>
            <p:cNvPr id="15" name="图片 2"/>
            <p:cNvPicPr>
              <a:picLocks noChangeAspect="1"/>
            </p:cNvPicPr>
            <p:nvPr/>
          </p:nvPicPr>
          <p:blipFill>
            <a:blip r:embed="rId2">
              <a:clrChange>
                <a:clrFrom>
                  <a:srgbClr val="FCFBE4"/>
                </a:clrFrom>
                <a:clrTo>
                  <a:srgbClr val="FCFBE4">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6618" t="3027" r="76225" b="84306"/>
            <a:stretch>
              <a:fillRect/>
            </a:stretch>
          </p:blipFill>
          <p:spPr bwMode="auto">
            <a:xfrm>
              <a:off x="3142134" y="5327120"/>
              <a:ext cx="1058064" cy="105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3"/>
            <p:cNvPicPr>
              <a:picLocks noChangeAspect="1"/>
            </p:cNvPicPr>
            <p:nvPr/>
          </p:nvPicPr>
          <p:blipFill>
            <a:blip r:embed="rId3">
              <a:clrChange>
                <a:clrFrom>
                  <a:srgbClr val="FCFBE4"/>
                </a:clrFrom>
                <a:clrTo>
                  <a:srgbClr val="FCFBE4">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25182" t="3027" r="28481" b="91516"/>
            <a:stretch>
              <a:fillRect/>
            </a:stretch>
          </p:blipFill>
          <p:spPr bwMode="auto">
            <a:xfrm>
              <a:off x="4192167" y="5327120"/>
              <a:ext cx="5478178" cy="8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文本框 1"/>
          <p:cNvSpPr txBox="1"/>
          <p:nvPr userDrawn="1"/>
        </p:nvSpPr>
        <p:spPr>
          <a:xfrm>
            <a:off x="0" y="-1559"/>
            <a:ext cx="12192000" cy="6309320"/>
          </a:xfrm>
          <a:prstGeom prst="rect">
            <a:avLst/>
          </a:prstGeom>
          <a:solidFill>
            <a:schemeClr val="accent3">
              <a:lumMod val="20000"/>
              <a:lumOff val="80000"/>
            </a:schemeClr>
          </a:solidFill>
        </p:spPr>
        <p:txBody>
          <a:bodyPr wrap="square" rtlCol="0">
            <a:spAutoFit/>
          </a:bodyPr>
          <a:lstStyle/>
          <a:p>
            <a:endParaRPr lang="zh-CN" altLang="en-US" dirty="0"/>
          </a:p>
        </p:txBody>
      </p:sp>
      <p:pic>
        <p:nvPicPr>
          <p:cNvPr id="11" name="图片 4"/>
          <p:cNvPicPr>
            <a:picLocks noChangeAspect="1"/>
          </p:cNvPicPr>
          <p:nvPr userDrawn="1"/>
        </p:nvPicPr>
        <p:blipFill>
          <a:blip r:embed="rId4">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360" y="5661248"/>
            <a:ext cx="430707" cy="954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图片与标题">
    <p:spTree>
      <p:nvGrpSpPr>
        <p:cNvPr id="1" name=""/>
        <p:cNvGrpSpPr/>
        <p:nvPr/>
      </p:nvGrpSpPr>
      <p:grpSpPr>
        <a:xfrm>
          <a:off x="0" y="0"/>
          <a:ext cx="0" cy="0"/>
          <a:chOff x="0" y="0"/>
          <a:chExt cx="0" cy="0"/>
        </a:xfrm>
      </p:grpSpPr>
      <p:sp>
        <p:nvSpPr>
          <p:cNvPr id="12" name="矩形 11"/>
          <p:cNvSpPr/>
          <p:nvPr userDrawn="1"/>
        </p:nvSpPr>
        <p:spPr>
          <a:xfrm>
            <a:off x="0" y="6307761"/>
            <a:ext cx="12203542" cy="548680"/>
          </a:xfrm>
          <a:prstGeom prst="rect">
            <a:avLst/>
          </a:prstGeom>
          <a:solidFill>
            <a:srgbClr val="A1562C"/>
          </a:solidFill>
          <a:ln>
            <a:solidFill>
              <a:srgbClr val="A156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A1562C"/>
                </a:solidFill>
              </a:ln>
              <a:solidFill>
                <a:srgbClr val="A1562C"/>
              </a:solidFill>
            </a:endParaRPr>
          </a:p>
        </p:txBody>
      </p:sp>
      <p:grpSp>
        <p:nvGrpSpPr>
          <p:cNvPr id="13" name="组合 1"/>
          <p:cNvGrpSpPr/>
          <p:nvPr userDrawn="1"/>
        </p:nvGrpSpPr>
        <p:grpSpPr bwMode="auto">
          <a:xfrm>
            <a:off x="9048328" y="6330135"/>
            <a:ext cx="3092495" cy="498486"/>
            <a:chOff x="3142134" y="5327120"/>
            <a:chExt cx="6528211" cy="1052480"/>
          </a:xfrm>
        </p:grpSpPr>
        <p:pic>
          <p:nvPicPr>
            <p:cNvPr id="15" name="图片 2"/>
            <p:cNvPicPr>
              <a:picLocks noChangeAspect="1"/>
            </p:cNvPicPr>
            <p:nvPr/>
          </p:nvPicPr>
          <p:blipFill>
            <a:blip r:embed="rId2">
              <a:clrChange>
                <a:clrFrom>
                  <a:srgbClr val="FCFBE4"/>
                </a:clrFrom>
                <a:clrTo>
                  <a:srgbClr val="FCFBE4">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6618" t="3027" r="76225" b="84306"/>
            <a:stretch>
              <a:fillRect/>
            </a:stretch>
          </p:blipFill>
          <p:spPr bwMode="auto">
            <a:xfrm>
              <a:off x="3142134" y="5327120"/>
              <a:ext cx="1058064" cy="105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3"/>
            <p:cNvPicPr>
              <a:picLocks noChangeAspect="1"/>
            </p:cNvPicPr>
            <p:nvPr/>
          </p:nvPicPr>
          <p:blipFill>
            <a:blip r:embed="rId3">
              <a:clrChange>
                <a:clrFrom>
                  <a:srgbClr val="FCFBE4"/>
                </a:clrFrom>
                <a:clrTo>
                  <a:srgbClr val="FCFBE4">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25182" t="3027" r="28481" b="91516"/>
            <a:stretch>
              <a:fillRect/>
            </a:stretch>
          </p:blipFill>
          <p:spPr bwMode="auto">
            <a:xfrm>
              <a:off x="4192167" y="5327120"/>
              <a:ext cx="5478178" cy="8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文本框 1"/>
          <p:cNvSpPr txBox="1"/>
          <p:nvPr userDrawn="1"/>
        </p:nvSpPr>
        <p:spPr>
          <a:xfrm>
            <a:off x="0" y="-1559"/>
            <a:ext cx="12192000" cy="6309320"/>
          </a:xfrm>
          <a:prstGeom prst="rect">
            <a:avLst/>
          </a:prstGeom>
          <a:solidFill>
            <a:schemeClr val="tx2">
              <a:lumMod val="20000"/>
              <a:lumOff val="80000"/>
            </a:schemeClr>
          </a:solidFill>
        </p:spPr>
        <p:txBody>
          <a:bodyPr wrap="square" rtlCol="0">
            <a:spAutoFit/>
          </a:bodyPr>
          <a:lstStyle/>
          <a:p>
            <a:endParaRPr lang="zh-CN" altLang="en-US" dirty="0"/>
          </a:p>
        </p:txBody>
      </p:sp>
      <p:pic>
        <p:nvPicPr>
          <p:cNvPr id="11" name="图片 4"/>
          <p:cNvPicPr>
            <a:picLocks noChangeAspect="1"/>
          </p:cNvPicPr>
          <p:nvPr userDrawn="1"/>
        </p:nvPicPr>
        <p:blipFill>
          <a:blip r:embed="rId4">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360" y="5661248"/>
            <a:ext cx="430707" cy="954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图片与标题">
    <p:spTree>
      <p:nvGrpSpPr>
        <p:cNvPr id="1" name=""/>
        <p:cNvGrpSpPr/>
        <p:nvPr/>
      </p:nvGrpSpPr>
      <p:grpSpPr>
        <a:xfrm>
          <a:off x="0" y="0"/>
          <a:ext cx="0" cy="0"/>
          <a:chOff x="0" y="0"/>
          <a:chExt cx="0" cy="0"/>
        </a:xfrm>
      </p:grpSpPr>
      <p:sp>
        <p:nvSpPr>
          <p:cNvPr id="12" name="矩形 11"/>
          <p:cNvSpPr/>
          <p:nvPr userDrawn="1"/>
        </p:nvSpPr>
        <p:spPr>
          <a:xfrm>
            <a:off x="0" y="6307761"/>
            <a:ext cx="12203542" cy="548680"/>
          </a:xfrm>
          <a:prstGeom prst="rect">
            <a:avLst/>
          </a:prstGeom>
          <a:solidFill>
            <a:srgbClr val="A1562C"/>
          </a:solidFill>
          <a:ln>
            <a:solidFill>
              <a:srgbClr val="A156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A1562C"/>
                </a:solidFill>
              </a:ln>
              <a:solidFill>
                <a:srgbClr val="A1562C"/>
              </a:solidFill>
            </a:endParaRPr>
          </a:p>
        </p:txBody>
      </p:sp>
      <p:grpSp>
        <p:nvGrpSpPr>
          <p:cNvPr id="13" name="组合 1"/>
          <p:cNvGrpSpPr/>
          <p:nvPr userDrawn="1"/>
        </p:nvGrpSpPr>
        <p:grpSpPr bwMode="auto">
          <a:xfrm>
            <a:off x="9048328" y="6330135"/>
            <a:ext cx="3092495" cy="498486"/>
            <a:chOff x="3142134" y="5327120"/>
            <a:chExt cx="6528211" cy="1052480"/>
          </a:xfrm>
        </p:grpSpPr>
        <p:pic>
          <p:nvPicPr>
            <p:cNvPr id="15" name="图片 2"/>
            <p:cNvPicPr>
              <a:picLocks noChangeAspect="1"/>
            </p:cNvPicPr>
            <p:nvPr/>
          </p:nvPicPr>
          <p:blipFill>
            <a:blip r:embed="rId2">
              <a:clrChange>
                <a:clrFrom>
                  <a:srgbClr val="FCFBE4"/>
                </a:clrFrom>
                <a:clrTo>
                  <a:srgbClr val="FCFBE4">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6618" t="3027" r="76225" b="84306"/>
            <a:stretch>
              <a:fillRect/>
            </a:stretch>
          </p:blipFill>
          <p:spPr bwMode="auto">
            <a:xfrm>
              <a:off x="3142134" y="5327120"/>
              <a:ext cx="1058064" cy="105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3"/>
            <p:cNvPicPr>
              <a:picLocks noChangeAspect="1"/>
            </p:cNvPicPr>
            <p:nvPr/>
          </p:nvPicPr>
          <p:blipFill>
            <a:blip r:embed="rId3">
              <a:clrChange>
                <a:clrFrom>
                  <a:srgbClr val="FCFBE4"/>
                </a:clrFrom>
                <a:clrTo>
                  <a:srgbClr val="FCFBE4">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25182" t="3027" r="28481" b="91516"/>
            <a:stretch>
              <a:fillRect/>
            </a:stretch>
          </p:blipFill>
          <p:spPr bwMode="auto">
            <a:xfrm>
              <a:off x="4192167" y="5327120"/>
              <a:ext cx="5478178" cy="8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文本框 1"/>
          <p:cNvSpPr txBox="1"/>
          <p:nvPr userDrawn="1"/>
        </p:nvSpPr>
        <p:spPr>
          <a:xfrm>
            <a:off x="0" y="-1559"/>
            <a:ext cx="12192000" cy="6309320"/>
          </a:xfrm>
          <a:prstGeom prst="rect">
            <a:avLst/>
          </a:prstGeom>
          <a:solidFill>
            <a:schemeClr val="bg1">
              <a:lumMod val="85000"/>
            </a:schemeClr>
          </a:solidFill>
        </p:spPr>
        <p:txBody>
          <a:bodyPr wrap="square" rtlCol="0">
            <a:spAutoFit/>
          </a:bodyPr>
          <a:lstStyle/>
          <a:p>
            <a:endParaRPr lang="zh-CN" altLang="en-US" dirty="0"/>
          </a:p>
        </p:txBody>
      </p:sp>
      <p:pic>
        <p:nvPicPr>
          <p:cNvPr id="11" name="图片 4"/>
          <p:cNvPicPr>
            <a:picLocks noChangeAspect="1"/>
          </p:cNvPicPr>
          <p:nvPr userDrawn="1"/>
        </p:nvPicPr>
        <p:blipFill>
          <a:blip r:embed="rId4">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5360" y="5661248"/>
            <a:ext cx="430707" cy="954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图片与标题">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grpSp>
        <p:nvGrpSpPr>
          <p:cNvPr id="19" name="组合 18"/>
          <p:cNvGrpSpPr/>
          <p:nvPr userDrawn="1"/>
        </p:nvGrpSpPr>
        <p:grpSpPr>
          <a:xfrm>
            <a:off x="-168696" y="0"/>
            <a:ext cx="12360696" cy="6858000"/>
            <a:chOff x="-168696" y="0"/>
            <a:chExt cx="12360696" cy="6858000"/>
          </a:xfrm>
        </p:grpSpPr>
        <p:grpSp>
          <p:nvGrpSpPr>
            <p:cNvPr id="20" name="组合 19"/>
            <p:cNvGrpSpPr/>
            <p:nvPr userDrawn="1"/>
          </p:nvGrpSpPr>
          <p:grpSpPr>
            <a:xfrm>
              <a:off x="-168696" y="0"/>
              <a:ext cx="12360696" cy="6858000"/>
              <a:chOff x="-168696" y="0"/>
              <a:chExt cx="12360696" cy="6858000"/>
            </a:xfrm>
          </p:grpSpPr>
          <p:pic>
            <p:nvPicPr>
              <p:cNvPr id="23"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51584" y="0"/>
                <a:ext cx="9840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6"/>
              <p:cNvPicPr>
                <a:picLocks noChangeAspect="1"/>
              </p:cNvPicPr>
              <p:nvPr userDrawn="1"/>
            </p:nvPicPr>
            <p:blipFill rotWithShape="1">
              <a:blip r:embed="rId2">
                <a:extLst>
                  <a:ext uri="{28A0092B-C50C-407E-A947-70E740481C1C}">
                    <a14:useLocalDpi xmlns:a14="http://schemas.microsoft.com/office/drawing/2010/main" val="0"/>
                  </a:ext>
                </a:extLst>
              </a:blip>
              <a:srcRect l="-383" r="45118"/>
              <a:stretch>
                <a:fillRect/>
              </a:stretch>
            </p:blipFill>
            <p:spPr bwMode="auto">
              <a:xfrm>
                <a:off x="-168696" y="0"/>
                <a:ext cx="543808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矩形 20"/>
            <p:cNvSpPr/>
            <p:nvPr userDrawn="1"/>
          </p:nvSpPr>
          <p:spPr>
            <a:xfrm>
              <a:off x="623392" y="6309320"/>
              <a:ext cx="2304256" cy="476672"/>
            </a:xfrm>
            <a:prstGeom prst="rect">
              <a:avLst/>
            </a:prstGeom>
            <a:solidFill>
              <a:srgbClr val="A1562C"/>
            </a:solidFill>
            <a:ln>
              <a:solidFill>
                <a:srgbClr val="A156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A1562C"/>
                  </a:solidFill>
                </a:ln>
                <a:solidFill>
                  <a:srgbClr val="A1562C"/>
                </a:solidFill>
              </a:endParaRPr>
            </a:p>
          </p:txBody>
        </p:sp>
        <p:pic>
          <p:nvPicPr>
            <p:cNvPr id="22" name="图片 4"/>
            <p:cNvPicPr>
              <a:picLocks noChangeAspect="1"/>
            </p:cNvPicPr>
            <p:nvPr userDrawn="1"/>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6017" y="5593618"/>
              <a:ext cx="430707" cy="954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组合 1"/>
          <p:cNvGrpSpPr/>
          <p:nvPr userDrawn="1"/>
        </p:nvGrpSpPr>
        <p:grpSpPr bwMode="auto">
          <a:xfrm>
            <a:off x="5159896" y="4891481"/>
            <a:ext cx="3092495" cy="498486"/>
            <a:chOff x="3142134" y="5327120"/>
            <a:chExt cx="6528211" cy="1052480"/>
          </a:xfrm>
        </p:grpSpPr>
        <p:pic>
          <p:nvPicPr>
            <p:cNvPr id="8" name="图片 2"/>
            <p:cNvPicPr>
              <a:picLocks noChangeAspect="1"/>
            </p:cNvPicPr>
            <p:nvPr/>
          </p:nvPicPr>
          <p:blipFill>
            <a:blip r:embed="rId4">
              <a:clrChange>
                <a:clrFrom>
                  <a:srgbClr val="FCFBE4"/>
                </a:clrFrom>
                <a:clrTo>
                  <a:srgbClr val="FCFBE4">
                    <a:alpha val="0"/>
                  </a:srgbClr>
                </a:clrTo>
              </a:clrChange>
              <a:extLst>
                <a:ext uri="{28A0092B-C50C-407E-A947-70E740481C1C}">
                  <a14:useLocalDpi xmlns:a14="http://schemas.microsoft.com/office/drawing/2010/main" val="0"/>
                </a:ext>
              </a:extLst>
            </a:blip>
            <a:srcRect l="6618" t="3027" r="76225" b="84306"/>
            <a:stretch>
              <a:fillRect/>
            </a:stretch>
          </p:blipFill>
          <p:spPr bwMode="auto">
            <a:xfrm>
              <a:off x="3142134" y="5327120"/>
              <a:ext cx="1058064" cy="105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3"/>
            <p:cNvPicPr>
              <a:picLocks noChangeAspect="1"/>
            </p:cNvPicPr>
            <p:nvPr/>
          </p:nvPicPr>
          <p:blipFill>
            <a:blip r:embed="rId5">
              <a:clrChange>
                <a:clrFrom>
                  <a:srgbClr val="FCFBE4"/>
                </a:clrFrom>
                <a:clrTo>
                  <a:srgbClr val="FCFBE4">
                    <a:alpha val="0"/>
                  </a:srgbClr>
                </a:clrTo>
              </a:clrChange>
              <a:extLst>
                <a:ext uri="{28A0092B-C50C-407E-A947-70E740481C1C}">
                  <a14:useLocalDpi xmlns:a14="http://schemas.microsoft.com/office/drawing/2010/main" val="0"/>
                </a:ext>
              </a:extLst>
            </a:blip>
            <a:srcRect l="25182" t="3027" r="28481" b="91516"/>
            <a:stretch>
              <a:fillRect/>
            </a:stretch>
          </p:blipFill>
          <p:spPr bwMode="auto">
            <a:xfrm>
              <a:off x="4192167" y="5327120"/>
              <a:ext cx="5478178" cy="8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5"/>
          <p:cNvSpPr txBox="1">
            <a:spLocks noChangeArrowheads="1"/>
          </p:cNvSpPr>
          <p:nvPr userDrawn="1"/>
        </p:nvSpPr>
        <p:spPr bwMode="auto">
          <a:xfrm>
            <a:off x="9100577" y="5500398"/>
            <a:ext cx="2305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2000" dirty="0">
                <a:solidFill>
                  <a:srgbClr val="5D4024"/>
                </a:solidFill>
                <a:latin typeface="Arial Unicode MS" panose="020B0604020202020204" pitchFamily="34" charset="-122"/>
                <a:ea typeface="Arial Unicode MS" panose="020B0604020202020204" pitchFamily="34" charset="-122"/>
                <a:cs typeface="Arial Unicode MS" panose="020B0604020202020204" pitchFamily="34" charset="-122"/>
              </a:rPr>
              <a:t>www.gyzx.edu.cn</a:t>
            </a:r>
            <a:endParaRPr lang="zh-CN" altLang="en-US" sz="2000" dirty="0">
              <a:solidFill>
                <a:srgbClr val="5D4024"/>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1" name="图片 17"/>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06237" y="5163534"/>
            <a:ext cx="1073778" cy="107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4"/>
          <p:cNvSpPr txBox="1">
            <a:spLocks noChangeArrowheads="1"/>
          </p:cNvSpPr>
          <p:nvPr userDrawn="1"/>
        </p:nvSpPr>
        <p:spPr bwMode="auto">
          <a:xfrm>
            <a:off x="2027525" y="5389967"/>
            <a:ext cx="1657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dist" eaLnBrk="1" hangingPunct="1"/>
            <a:r>
              <a:rPr lang="zh-CN" altLang="en-US" dirty="0"/>
              <a:t>扫描二维码</a:t>
            </a:r>
            <a:endParaRPr lang="en-US" altLang="zh-CN" dirty="0"/>
          </a:p>
          <a:p>
            <a:pPr algn="dist" eaLnBrk="1" hangingPunct="1"/>
            <a:r>
              <a:rPr lang="zh-CN" altLang="en-US" dirty="0"/>
              <a:t>关注广雅微信</a:t>
            </a:r>
            <a:endParaRPr lang="zh-CN" altLang="en-US" dirty="0"/>
          </a:p>
        </p:txBody>
      </p:sp>
      <p:cxnSp>
        <p:nvCxnSpPr>
          <p:cNvPr id="26" name="直接连接符 25"/>
          <p:cNvCxnSpPr/>
          <p:nvPr userDrawn="1"/>
        </p:nvCxnSpPr>
        <p:spPr>
          <a:xfrm>
            <a:off x="8904312" y="5411639"/>
            <a:ext cx="0" cy="646112"/>
          </a:xfrm>
          <a:prstGeom prst="line">
            <a:avLst/>
          </a:prstGeom>
          <a:ln w="3175">
            <a:solidFill>
              <a:srgbClr val="65452E"/>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E64C8B5E-9BDD-4806-9A15-242C80D21148}" type="datetimeFigureOut">
              <a:rPr lang="zh-CN" altLang="en-US"/>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F88C9310-4170-4520-89BB-9B7EAC53AA52}"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fld id="{E64C8B5E-9BDD-4806-9A15-242C80D21148}" type="datetimeFigureOut">
              <a:rPr lang="zh-CN" altLang="en-US"/>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F88C9310-4170-4520-89BB-9B7EAC53AA52}"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image" Target="../media/image11.png"/><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0" Type="http://schemas.openxmlformats.org/officeDocument/2006/relationships/notesSlide" Target="../notesSlides/notesSlide1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2.xml"/><Relationship Id="rId5" Type="http://schemas.openxmlformats.org/officeDocument/2006/relationships/tags" Target="../tags/tag24.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7" Type="http://schemas.openxmlformats.org/officeDocument/2006/relationships/notesSlide" Target="../notesSlides/notesSlide16.xml"/><Relationship Id="rId26" Type="http://schemas.openxmlformats.org/officeDocument/2006/relationships/slideLayout" Target="../slideLayouts/slideLayout2.xml"/><Relationship Id="rId25" Type="http://schemas.openxmlformats.org/officeDocument/2006/relationships/tags" Target="../tags/tag49.xml"/><Relationship Id="rId24" Type="http://schemas.openxmlformats.org/officeDocument/2006/relationships/tags" Target="../tags/tag48.xml"/><Relationship Id="rId23" Type="http://schemas.openxmlformats.org/officeDocument/2006/relationships/tags" Target="../tags/tag47.xml"/><Relationship Id="rId22" Type="http://schemas.openxmlformats.org/officeDocument/2006/relationships/tags" Target="../tags/tag46.xml"/><Relationship Id="rId21" Type="http://schemas.openxmlformats.org/officeDocument/2006/relationships/tags" Target="../tags/tag45.xml"/><Relationship Id="rId20" Type="http://schemas.openxmlformats.org/officeDocument/2006/relationships/tags" Target="../tags/tag44.xml"/><Relationship Id="rId2" Type="http://schemas.openxmlformats.org/officeDocument/2006/relationships/tags" Target="../tags/tag26.xml"/><Relationship Id="rId19" Type="http://schemas.openxmlformats.org/officeDocument/2006/relationships/tags" Target="../tags/tag43.xml"/><Relationship Id="rId18" Type="http://schemas.openxmlformats.org/officeDocument/2006/relationships/tags" Target="../tags/tag42.xml"/><Relationship Id="rId17" Type="http://schemas.openxmlformats.org/officeDocument/2006/relationships/tags" Target="../tags/tag41.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18.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image" Target="../media/image17.png"/><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image" Target="../media/image16.png"/><Relationship Id="rId20" Type="http://schemas.openxmlformats.org/officeDocument/2006/relationships/notesSlide" Target="../notesSlides/notesSlide18.xml"/><Relationship Id="rId2" Type="http://schemas.openxmlformats.org/officeDocument/2006/relationships/tags" Target="../tags/tag52.xml"/><Relationship Id="rId19" Type="http://schemas.openxmlformats.org/officeDocument/2006/relationships/slideLayout" Target="../slideLayouts/slideLayout2.xml"/><Relationship Id="rId18" Type="http://schemas.openxmlformats.org/officeDocument/2006/relationships/tags" Target="../tags/tag66.xml"/><Relationship Id="rId17" Type="http://schemas.openxmlformats.org/officeDocument/2006/relationships/tags" Target="../tags/tag65.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tags" Target="../tags/tag51.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25.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1" Type="http://schemas.openxmlformats.org/officeDocument/2006/relationships/notesSlide" Target="../notesSlides/notesSlide22.xml"/><Relationship Id="rId30" Type="http://schemas.openxmlformats.org/officeDocument/2006/relationships/slideLayout" Target="../slideLayouts/slideLayout2.xml"/><Relationship Id="rId3" Type="http://schemas.openxmlformats.org/officeDocument/2006/relationships/tags" Target="../tags/tag70.xml"/><Relationship Id="rId29" Type="http://schemas.openxmlformats.org/officeDocument/2006/relationships/tags" Target="../tags/tag96.xml"/><Relationship Id="rId28" Type="http://schemas.openxmlformats.org/officeDocument/2006/relationships/tags" Target="../tags/tag95.xml"/><Relationship Id="rId27" Type="http://schemas.openxmlformats.org/officeDocument/2006/relationships/tags" Target="../tags/tag94.xml"/><Relationship Id="rId26" Type="http://schemas.openxmlformats.org/officeDocument/2006/relationships/tags" Target="../tags/tag93.xml"/><Relationship Id="rId25" Type="http://schemas.openxmlformats.org/officeDocument/2006/relationships/tags" Target="../tags/tag92.xml"/><Relationship Id="rId24" Type="http://schemas.openxmlformats.org/officeDocument/2006/relationships/tags" Target="../tags/tag91.xml"/><Relationship Id="rId23" Type="http://schemas.openxmlformats.org/officeDocument/2006/relationships/tags" Target="../tags/tag90.xml"/><Relationship Id="rId22" Type="http://schemas.openxmlformats.org/officeDocument/2006/relationships/tags" Target="../tags/tag89.xml"/><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tags" Target="../tags/tag69.xml"/><Relationship Id="rId19" Type="http://schemas.openxmlformats.org/officeDocument/2006/relationships/tags" Target="../tags/tag86.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8" Type="http://schemas.openxmlformats.org/officeDocument/2006/relationships/notesSlide" Target="../notesSlides/notesSlide24.xml"/><Relationship Id="rId37" Type="http://schemas.openxmlformats.org/officeDocument/2006/relationships/slideLayout" Target="../slideLayouts/slideLayout2.xml"/><Relationship Id="rId36" Type="http://schemas.openxmlformats.org/officeDocument/2006/relationships/tags" Target="../tags/tag132.xml"/><Relationship Id="rId35" Type="http://schemas.openxmlformats.org/officeDocument/2006/relationships/tags" Target="../tags/tag131.xml"/><Relationship Id="rId34" Type="http://schemas.openxmlformats.org/officeDocument/2006/relationships/tags" Target="../tags/tag130.xml"/><Relationship Id="rId33" Type="http://schemas.openxmlformats.org/officeDocument/2006/relationships/tags" Target="../tags/tag129.xml"/><Relationship Id="rId32" Type="http://schemas.openxmlformats.org/officeDocument/2006/relationships/tags" Target="../tags/tag128.xml"/><Relationship Id="rId31" Type="http://schemas.openxmlformats.org/officeDocument/2006/relationships/tags" Target="../tags/tag127.xml"/><Relationship Id="rId30" Type="http://schemas.openxmlformats.org/officeDocument/2006/relationships/tags" Target="../tags/tag126.xml"/><Relationship Id="rId3" Type="http://schemas.openxmlformats.org/officeDocument/2006/relationships/tags" Target="../tags/tag99.xml"/><Relationship Id="rId29" Type="http://schemas.openxmlformats.org/officeDocument/2006/relationships/tags" Target="../tags/tag125.xml"/><Relationship Id="rId28" Type="http://schemas.openxmlformats.org/officeDocument/2006/relationships/tags" Target="../tags/tag124.xml"/><Relationship Id="rId27" Type="http://schemas.openxmlformats.org/officeDocument/2006/relationships/tags" Target="../tags/tag123.xml"/><Relationship Id="rId26" Type="http://schemas.openxmlformats.org/officeDocument/2006/relationships/tags" Target="../tags/tag122.xml"/><Relationship Id="rId25" Type="http://schemas.openxmlformats.org/officeDocument/2006/relationships/tags" Target="../tags/tag121.xml"/><Relationship Id="rId24" Type="http://schemas.openxmlformats.org/officeDocument/2006/relationships/tags" Target="../tags/tag120.xml"/><Relationship Id="rId23" Type="http://schemas.openxmlformats.org/officeDocument/2006/relationships/tags" Target="../tags/tag119.xml"/><Relationship Id="rId22" Type="http://schemas.openxmlformats.org/officeDocument/2006/relationships/tags" Target="../tags/tag118.xml"/><Relationship Id="rId21" Type="http://schemas.openxmlformats.org/officeDocument/2006/relationships/tags" Target="../tags/tag117.xml"/><Relationship Id="rId20" Type="http://schemas.openxmlformats.org/officeDocument/2006/relationships/tags" Target="../tags/tag116.xml"/><Relationship Id="rId2" Type="http://schemas.openxmlformats.org/officeDocument/2006/relationships/tags" Target="../tags/tag98.xml"/><Relationship Id="rId19" Type="http://schemas.openxmlformats.org/officeDocument/2006/relationships/tags" Target="../tags/tag115.xml"/><Relationship Id="rId18" Type="http://schemas.openxmlformats.org/officeDocument/2006/relationships/tags" Target="../tags/tag114.xml"/><Relationship Id="rId17" Type="http://schemas.openxmlformats.org/officeDocument/2006/relationships/tags" Target="../tags/tag113.xml"/><Relationship Id="rId16" Type="http://schemas.openxmlformats.org/officeDocument/2006/relationships/tags" Target="../tags/tag112.xml"/><Relationship Id="rId15" Type="http://schemas.openxmlformats.org/officeDocument/2006/relationships/tags" Target="../tags/tag111.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tags" Target="../tags/tag9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7" Type="http://schemas.openxmlformats.org/officeDocument/2006/relationships/notesSlide" Target="../notesSlides/notesSlide26.xml"/><Relationship Id="rId16" Type="http://schemas.openxmlformats.org/officeDocument/2006/relationships/slideLayout" Target="../slideLayouts/slideLayout2.xml"/><Relationship Id="rId15" Type="http://schemas.openxmlformats.org/officeDocument/2006/relationships/tags" Target="../tags/tag147.xml"/><Relationship Id="rId14" Type="http://schemas.openxmlformats.org/officeDocument/2006/relationships/tags" Target="../tags/tag146.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tags" Target="../tags/tag1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14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14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9" Type="http://schemas.openxmlformats.org/officeDocument/2006/relationships/notesSlide" Target="../notesSlides/notesSlide31.xml"/><Relationship Id="rId8" Type="http://schemas.openxmlformats.org/officeDocument/2006/relationships/slideLayout" Target="../slideLayouts/slideLayout16.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35.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image" Target="../media/image16.png"/><Relationship Id="rId3" Type="http://schemas.openxmlformats.org/officeDocument/2006/relationships/tags" Target="../tags/tag159.xml"/><Relationship Id="rId2" Type="http://schemas.openxmlformats.org/officeDocument/2006/relationships/tags" Target="../tags/tag158.xml"/><Relationship Id="rId16" Type="http://schemas.openxmlformats.org/officeDocument/2006/relationships/notesSlide" Target="../notesSlides/notesSlide32.xml"/><Relationship Id="rId15" Type="http://schemas.openxmlformats.org/officeDocument/2006/relationships/slideLayout" Target="../slideLayouts/slideLayout16.xml"/><Relationship Id="rId14" Type="http://schemas.openxmlformats.org/officeDocument/2006/relationships/tags" Target="../tags/tag169.xml"/><Relationship Id="rId13" Type="http://schemas.openxmlformats.org/officeDocument/2006/relationships/tags" Target="../tags/tag168.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tags" Target="../tags/tag1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8.png"/><Relationship Id="rId13" Type="http://schemas.openxmlformats.org/officeDocument/2006/relationships/notesSlide" Target="../notesSlides/notesSlide4.xml"/><Relationship Id="rId12" Type="http://schemas.openxmlformats.org/officeDocument/2006/relationships/slideLayout" Target="../slideLayouts/slideLayout2.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1800433" y="2891801"/>
            <a:ext cx="8993871" cy="604821"/>
          </a:xfrm>
          <a:prstGeom prst="rect">
            <a:avLst/>
          </a:prstGeom>
        </p:spPr>
        <p:txBody>
          <a:bodyPr vert="horz" lIns="91440" tIns="45720" rIns="91440" bIns="45720" rtlCol="0" anchor="ctr">
            <a:normAutofit fontScale="90000" lnSpcReduction="10000"/>
          </a:bodyPr>
          <a:lstStyle>
            <a:lvl1pPr algn="ctr" defTabSz="853440" rtl="0" eaLnBrk="1" latinLnBrk="0" hangingPunct="1">
              <a:spcBef>
                <a:spcPct val="0"/>
              </a:spcBef>
              <a:buNone/>
              <a:defRPr sz="4105" kern="1200">
                <a:solidFill>
                  <a:schemeClr val="tx1"/>
                </a:solidFill>
                <a:latin typeface="+mj-lt"/>
                <a:ea typeface="+mj-ea"/>
                <a:cs typeface="+mj-cs"/>
              </a:defRPr>
            </a:lvl1pPr>
          </a:lstStyle>
          <a:p>
            <a:r>
              <a:rPr kumimoji="1" lang="en-US" altLang="zh-CN" sz="3990" b="1" dirty="0">
                <a:latin typeface="黑体" panose="02010609060101010101" charset="-122"/>
                <a:ea typeface="黑体" panose="02010609060101010101" charset="-122"/>
                <a:cs typeface="黑体" panose="02010609060101010101" charset="-122"/>
              </a:rPr>
              <a:t>“</a:t>
            </a:r>
            <a:r>
              <a:rPr kumimoji="1" lang="zh-CN" altLang="en-US" sz="3990" b="1" dirty="0">
                <a:latin typeface="黑体" panose="02010609060101010101" charset="-122"/>
                <a:ea typeface="黑体" panose="02010609060101010101" charset="-122"/>
                <a:cs typeface="黑体" panose="02010609060101010101" charset="-122"/>
              </a:rPr>
              <a:t>新课标新教材新高考</a:t>
            </a:r>
            <a:r>
              <a:rPr kumimoji="1" lang="en-US" altLang="zh-CN" sz="3990" b="1" dirty="0">
                <a:latin typeface="黑体" panose="02010609060101010101" charset="-122"/>
                <a:ea typeface="黑体" panose="02010609060101010101" charset="-122"/>
                <a:cs typeface="黑体" panose="02010609060101010101" charset="-122"/>
              </a:rPr>
              <a:t>”</a:t>
            </a:r>
            <a:r>
              <a:rPr kumimoji="1" lang="zh-CN" altLang="en-US" sz="3990" b="1" dirty="0">
                <a:latin typeface="黑体" panose="02010609060101010101" charset="-122"/>
                <a:ea typeface="黑体" panose="02010609060101010101" charset="-122"/>
                <a:cs typeface="黑体" panose="02010609060101010101" charset="-122"/>
              </a:rPr>
              <a:t>创新教学</a:t>
            </a:r>
            <a:r>
              <a:rPr kumimoji="1" lang="zh-CN" altLang="en-US" sz="3990" b="1" dirty="0">
                <a:latin typeface="黑体" panose="02010609060101010101" charset="-122"/>
                <a:ea typeface="黑体" panose="02010609060101010101" charset="-122"/>
                <a:cs typeface="黑体" panose="02010609060101010101" charset="-122"/>
              </a:rPr>
              <a:t>设计</a:t>
            </a:r>
            <a:endParaRPr kumimoji="1" lang="zh-CN" altLang="en-US" sz="3990" b="1" dirty="0">
              <a:latin typeface="黑体" panose="02010609060101010101" charset="-122"/>
              <a:ea typeface="黑体" panose="02010609060101010101" charset="-122"/>
              <a:cs typeface="黑体" panose="02010609060101010101" charset="-122"/>
            </a:endParaRPr>
          </a:p>
        </p:txBody>
      </p:sp>
      <p:sp>
        <p:nvSpPr>
          <p:cNvPr id="10" name="副标题 2"/>
          <p:cNvSpPr>
            <a:spLocks noGrp="1"/>
          </p:cNvSpPr>
          <p:nvPr/>
        </p:nvSpPr>
        <p:spPr>
          <a:xfrm>
            <a:off x="964565" y="3397885"/>
            <a:ext cx="10547350" cy="2926080"/>
          </a:xfrm>
          <a:prstGeom prst="rect">
            <a:avLst/>
          </a:prstGeom>
        </p:spPr>
        <p:txBody>
          <a:bodyPr vert="horz" lIns="91440" tIns="45720" rIns="91440" bIns="45720" rtlCol="0">
            <a:normAutofit fontScale="90000" lnSpcReduction="10000"/>
          </a:bodyPr>
          <a:lstStyle>
            <a:lvl1pPr marL="0" indent="0" algn="ctr" defTabSz="914400" rtl="0" eaLnBrk="1" latinLnBrk="0" hangingPunct="1">
              <a:lnSpc>
                <a:spcPct val="90000"/>
              </a:lnSpc>
              <a:spcBef>
                <a:spcPts val="1000"/>
              </a:spcBef>
              <a:buFont typeface="Arial" panose="020B0604020202020204"/>
              <a:buNone/>
              <a:defRPr sz="2400" kern="1200">
                <a:solidFill>
                  <a:schemeClr val="tx1"/>
                </a:solidFill>
                <a:latin typeface="等线" panose="02010600030101010101" charset="-122"/>
                <a:ea typeface="+mn-ea"/>
                <a:cs typeface="+mn-ea"/>
              </a:defRPr>
            </a:lvl1pPr>
            <a:lvl2pPr marL="457200" indent="0" algn="ctr" defTabSz="914400" rtl="0" eaLnBrk="1" latinLnBrk="0" hangingPunct="1">
              <a:lnSpc>
                <a:spcPct val="90000"/>
              </a:lnSpc>
              <a:spcBef>
                <a:spcPts val="500"/>
              </a:spcBef>
              <a:buFont typeface="Arial" panose="020B0604020202020204"/>
              <a:buNone/>
              <a:defRPr sz="2000" kern="1200">
                <a:solidFill>
                  <a:schemeClr val="tx1"/>
                </a:solidFill>
                <a:latin typeface="等线" panose="02010600030101010101" charset="-122"/>
                <a:ea typeface="+mn-ea"/>
                <a:cs typeface="+mn-ea"/>
              </a:defRPr>
            </a:lvl2pPr>
            <a:lvl3pPr marL="914400" indent="0" algn="ctr" defTabSz="914400" rtl="0" eaLnBrk="1" latinLnBrk="0" hangingPunct="1">
              <a:lnSpc>
                <a:spcPct val="90000"/>
              </a:lnSpc>
              <a:spcBef>
                <a:spcPts val="500"/>
              </a:spcBef>
              <a:buFont typeface="Arial" panose="020B0604020202020204"/>
              <a:buNone/>
              <a:defRPr sz="1800" kern="1200">
                <a:solidFill>
                  <a:schemeClr val="tx1"/>
                </a:solidFill>
                <a:latin typeface="等线" panose="02010600030101010101" charset="-122"/>
                <a:ea typeface="+mn-ea"/>
                <a:cs typeface="+mn-ea"/>
              </a:defRPr>
            </a:lvl3pPr>
            <a:lvl4pPr marL="1371600" indent="0" algn="ctr" defTabSz="914400" rtl="0" eaLnBrk="1" latinLnBrk="0" hangingPunct="1">
              <a:lnSpc>
                <a:spcPct val="90000"/>
              </a:lnSpc>
              <a:spcBef>
                <a:spcPts val="500"/>
              </a:spcBef>
              <a:buFont typeface="Arial" panose="020B0604020202020204"/>
              <a:buNone/>
              <a:defRPr sz="1600" kern="1200">
                <a:solidFill>
                  <a:schemeClr val="tx1"/>
                </a:solidFill>
                <a:latin typeface="等线" panose="02010600030101010101" charset="-122"/>
                <a:ea typeface="+mn-ea"/>
                <a:cs typeface="+mn-ea"/>
              </a:defRPr>
            </a:lvl4pPr>
            <a:lvl5pPr marL="1828800" indent="0" algn="ctr" defTabSz="914400" rtl="0" eaLnBrk="1" latinLnBrk="0" hangingPunct="1">
              <a:lnSpc>
                <a:spcPct val="90000"/>
              </a:lnSpc>
              <a:spcBef>
                <a:spcPts val="500"/>
              </a:spcBef>
              <a:buFont typeface="Arial" panose="020B0604020202020204"/>
              <a:buNone/>
              <a:defRPr sz="1600" kern="1200">
                <a:solidFill>
                  <a:schemeClr val="tx1"/>
                </a:solidFill>
                <a:latin typeface="等线" panose="02010600030101010101" charset="-122"/>
                <a:ea typeface="+mn-ea"/>
                <a:cs typeface="+mn-ea"/>
              </a:defRPr>
            </a:lvl5pPr>
            <a:lvl6pPr marL="2286000" indent="0" algn="ctr" defTabSz="914400" rtl="0" eaLnBrk="1" latinLnBrk="0" hangingPunct="1">
              <a:lnSpc>
                <a:spcPct val="90000"/>
              </a:lnSpc>
              <a:spcBef>
                <a:spcPts val="500"/>
              </a:spcBef>
              <a:buFont typeface="Arial" panose="020B0604020202020204"/>
              <a:buNone/>
              <a:defRPr sz="1600" kern="1200">
                <a:solidFill>
                  <a:schemeClr val="tx1"/>
                </a:solidFill>
                <a:latin typeface="等线" panose="02010600030101010101" charset="-122"/>
                <a:ea typeface="+mn-ea"/>
                <a:cs typeface="+mn-ea"/>
              </a:defRPr>
            </a:lvl6pPr>
            <a:lvl7pPr marL="2743200" indent="0" algn="ctr" defTabSz="914400" rtl="0" eaLnBrk="1" latinLnBrk="0" hangingPunct="1">
              <a:lnSpc>
                <a:spcPct val="90000"/>
              </a:lnSpc>
              <a:spcBef>
                <a:spcPts val="500"/>
              </a:spcBef>
              <a:buFont typeface="Arial" panose="020B0604020202020204"/>
              <a:buNone/>
              <a:defRPr sz="1600" kern="1200">
                <a:solidFill>
                  <a:schemeClr val="tx1"/>
                </a:solidFill>
                <a:latin typeface="等线" panose="02010600030101010101" charset="-122"/>
                <a:ea typeface="+mn-ea"/>
                <a:cs typeface="+mn-ea"/>
              </a:defRPr>
            </a:lvl7pPr>
            <a:lvl8pPr marL="3200400" indent="0" algn="ctr" defTabSz="914400" rtl="0" eaLnBrk="1" latinLnBrk="0" hangingPunct="1">
              <a:lnSpc>
                <a:spcPct val="90000"/>
              </a:lnSpc>
              <a:spcBef>
                <a:spcPts val="500"/>
              </a:spcBef>
              <a:buFont typeface="Arial" panose="020B0604020202020204"/>
              <a:buNone/>
              <a:defRPr sz="1600" kern="1200">
                <a:solidFill>
                  <a:schemeClr val="tx1"/>
                </a:solidFill>
                <a:latin typeface="等线" panose="02010600030101010101" charset="-122"/>
                <a:ea typeface="+mn-ea"/>
                <a:cs typeface="+mn-ea"/>
              </a:defRPr>
            </a:lvl8pPr>
            <a:lvl9pPr marL="3657600" indent="0" algn="ctr" defTabSz="914400" rtl="0" eaLnBrk="1" latinLnBrk="0" hangingPunct="1">
              <a:lnSpc>
                <a:spcPct val="90000"/>
              </a:lnSpc>
              <a:spcBef>
                <a:spcPts val="500"/>
              </a:spcBef>
              <a:buFont typeface="Arial" panose="020B0604020202020204"/>
              <a:buNone/>
              <a:defRPr sz="1600" kern="1200">
                <a:solidFill>
                  <a:schemeClr val="tx1"/>
                </a:solidFill>
                <a:latin typeface="等线" panose="02010600030101010101" charset="-122"/>
                <a:ea typeface="+mn-ea"/>
                <a:cs typeface="+mn-ea"/>
              </a:defRPr>
            </a:lvl9pPr>
          </a:lstStyle>
          <a:p>
            <a:pPr>
              <a:lnSpc>
                <a:spcPct val="120000"/>
              </a:lnSpc>
            </a:pPr>
            <a:r>
              <a:rPr kumimoji="1" sz="3600" b="1" dirty="0">
                <a:solidFill>
                  <a:srgbClr val="FF0000"/>
                </a:solidFill>
                <a:latin typeface="Arial" panose="020B0604020202020204" pitchFamily="34" charset="0"/>
                <a:ea typeface="Arial" panose="020B0604020202020204" pitchFamily="34" charset="0"/>
                <a:cs typeface="Arial" panose="020B0604020202020204" pitchFamily="34" charset="0"/>
              </a:rPr>
              <a:t>六要素整合理念下的以读促写</a:t>
            </a:r>
            <a:endParaRPr kumimoji="1" sz="3600" b="1" dirty="0">
              <a:solidFill>
                <a:srgbClr val="FF0000"/>
              </a:solidFill>
              <a:latin typeface="Arial" panose="020B0604020202020204" pitchFamily="34" charset="0"/>
              <a:ea typeface="Arial" panose="020B0604020202020204" pitchFamily="34" charset="0"/>
              <a:cs typeface="Arial" panose="020B0604020202020204" pitchFamily="34" charset="0"/>
            </a:endParaRPr>
          </a:p>
          <a:p>
            <a:pPr>
              <a:lnSpc>
                <a:spcPct val="120000"/>
              </a:lnSpc>
            </a:pPr>
            <a:r>
              <a:rPr kumimoji="1" sz="3600" b="1" dirty="0">
                <a:solidFill>
                  <a:srgbClr val="FF0000"/>
                </a:solidFill>
                <a:latin typeface="Arial" panose="020B0604020202020204" pitchFamily="34" charset="0"/>
                <a:ea typeface="Arial" panose="020B0604020202020204" pitchFamily="34" charset="0"/>
                <a:cs typeface="Arial" panose="020B0604020202020204" pitchFamily="34" charset="0"/>
              </a:rPr>
              <a:t>——以2019人教版必修二Unit5 Reading for Writing为例</a:t>
            </a:r>
            <a:endParaRPr kumimoji="1" sz="3600" b="1" dirty="0">
              <a:solidFill>
                <a:srgbClr val="FF0000"/>
              </a:solidFill>
              <a:latin typeface="Arial" panose="020B0604020202020204" pitchFamily="34" charset="0"/>
              <a:ea typeface="Arial" panose="020B0604020202020204" pitchFamily="34" charset="0"/>
              <a:cs typeface="Arial" panose="020B0604020202020204" pitchFamily="34" charset="0"/>
            </a:endParaRPr>
          </a:p>
          <a:p>
            <a:pPr algn="just"/>
            <a:r>
              <a:rPr kumimoji="1" lang="zh-CN" altLang="en-US" sz="3200" b="1" dirty="0">
                <a:latin typeface="黑体" panose="02010609060101010101" charset="-122"/>
                <a:ea typeface="黑体" panose="02010609060101010101" charset="-122"/>
                <a:cs typeface="黑体" panose="02010609060101010101" charset="-122"/>
              </a:rPr>
              <a:t>       </a:t>
            </a:r>
            <a:r>
              <a:rPr kumimoji="1" lang="zh-CN" altLang="en-US" sz="3200" b="1" dirty="0" smtClean="0">
                <a:latin typeface="黑体" panose="02010609060101010101" charset="-122"/>
                <a:ea typeface="黑体" panose="02010609060101010101" charset="-122"/>
                <a:cs typeface="黑体" panose="02010609060101010101" charset="-122"/>
              </a:rPr>
              <a:t> </a:t>
            </a:r>
            <a:endParaRPr kumimoji="1" lang="zh-CN" altLang="en-US" sz="3200" b="1" dirty="0" smtClean="0">
              <a:latin typeface="黑体" panose="02010609060101010101" charset="-122"/>
              <a:ea typeface="黑体" panose="02010609060101010101" charset="-122"/>
              <a:cs typeface="黑体" panose="02010609060101010101" charset="-122"/>
            </a:endParaRPr>
          </a:p>
          <a:p>
            <a:pPr algn="just"/>
            <a:r>
              <a:rPr kumimoji="1" lang="zh-CN" altLang="en-US" sz="3200" b="1" dirty="0">
                <a:latin typeface="黑体" panose="02010609060101010101" charset="-122"/>
                <a:ea typeface="黑体" panose="02010609060101010101" charset="-122"/>
                <a:cs typeface="黑体" panose="02010609060101010101" charset="-122"/>
              </a:rPr>
              <a:t> </a:t>
            </a:r>
            <a:r>
              <a:rPr kumimoji="1" lang="zh-CN" altLang="en-US" sz="3200" b="1" dirty="0" smtClean="0">
                <a:latin typeface="黑体" panose="02010609060101010101" charset="-122"/>
                <a:ea typeface="黑体" panose="02010609060101010101" charset="-122"/>
                <a:cs typeface="黑体" panose="02010609060101010101" charset="-122"/>
              </a:rPr>
              <a:t>       授课</a:t>
            </a:r>
            <a:r>
              <a:rPr kumimoji="1" lang="zh-CN" altLang="en-US" sz="3200" b="1" dirty="0">
                <a:latin typeface="黑体" panose="02010609060101010101" charset="-122"/>
                <a:ea typeface="黑体" panose="02010609060101010101" charset="-122"/>
                <a:cs typeface="黑体" panose="02010609060101010101" charset="-122"/>
              </a:rPr>
              <a:t>教师</a:t>
            </a:r>
            <a:r>
              <a:rPr kumimoji="1" lang="zh-CN" altLang="en-US" sz="3200" b="1" dirty="0" smtClean="0">
                <a:latin typeface="黑体" panose="02010609060101010101" charset="-122"/>
                <a:ea typeface="黑体" panose="02010609060101010101" charset="-122"/>
                <a:cs typeface="黑体" panose="02010609060101010101" charset="-122"/>
              </a:rPr>
              <a:t>：吴嘉慧</a:t>
            </a:r>
            <a:r>
              <a:rPr kumimoji="1" lang="zh-CN" altLang="en-US" sz="3200" b="1" dirty="0" smtClean="0">
                <a:latin typeface="黑体" panose="02010609060101010101" charset="-122"/>
                <a:ea typeface="黑体" panose="02010609060101010101" charset="-122"/>
                <a:cs typeface="黑体" panose="02010609060101010101" charset="-122"/>
              </a:rPr>
              <a:t>（广东广雅中学）</a:t>
            </a:r>
            <a:endParaRPr kumimoji="1" lang="zh-CN" altLang="en-US" sz="3200" b="1" dirty="0">
              <a:latin typeface="黑体" panose="02010609060101010101" charset="-122"/>
              <a:ea typeface="黑体" panose="02010609060101010101" charset="-122"/>
              <a:cs typeface="黑体" panose="02010609060101010101" charset="-122"/>
            </a:endParaRPr>
          </a:p>
          <a:p>
            <a:r>
              <a:rPr kumimoji="1" lang="en-US" altLang="zh-CN" sz="3200" b="1" dirty="0">
                <a:latin typeface="黑体" panose="02010609060101010101" charset="-122"/>
                <a:ea typeface="黑体" panose="02010609060101010101" charset="-122"/>
                <a:cs typeface="黑体" panose="02010609060101010101" charset="-122"/>
              </a:rPr>
              <a:t>2021</a:t>
            </a:r>
            <a:r>
              <a:rPr kumimoji="1" lang="zh-CN" altLang="en-US" sz="3200" b="1" dirty="0" smtClean="0">
                <a:latin typeface="黑体" panose="02010609060101010101" charset="-122"/>
                <a:ea typeface="黑体" panose="02010609060101010101" charset="-122"/>
                <a:cs typeface="黑体" panose="02010609060101010101" charset="-122"/>
              </a:rPr>
              <a:t>年</a:t>
            </a:r>
            <a:r>
              <a:rPr kumimoji="1" lang="en-US" altLang="zh-CN" sz="3200" b="1" dirty="0" smtClean="0">
                <a:latin typeface="黑体" panose="02010609060101010101" charset="-122"/>
                <a:ea typeface="黑体" panose="02010609060101010101" charset="-122"/>
                <a:cs typeface="黑体" panose="02010609060101010101" charset="-122"/>
              </a:rPr>
              <a:t>4</a:t>
            </a:r>
            <a:r>
              <a:rPr kumimoji="1" lang="zh-CN" altLang="en-US" sz="3200" b="1" dirty="0" smtClean="0">
                <a:latin typeface="黑体" panose="02010609060101010101" charset="-122"/>
                <a:ea typeface="黑体" panose="02010609060101010101" charset="-122"/>
                <a:cs typeface="黑体" panose="02010609060101010101" charset="-122"/>
              </a:rPr>
              <a:t>月</a:t>
            </a:r>
            <a:endParaRPr kumimoji="1" lang="zh-CN" altLang="en-US" sz="3200" b="1" dirty="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77215" y="287655"/>
            <a:ext cx="6167120" cy="52197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Learning objectives</a:t>
            </a:r>
            <a:endParaRPr lang="zh-CN" altLang="en-US" sz="2800">
              <a:latin typeface="Times New Roman" panose="02020603050405020304" charset="0"/>
              <a:cs typeface="Times New Roman" panose="02020603050405020304" charset="0"/>
            </a:endParaRPr>
          </a:p>
        </p:txBody>
      </p:sp>
      <p:sp>
        <p:nvSpPr>
          <p:cNvPr id="5" name="文本框 4"/>
          <p:cNvSpPr txBox="1"/>
          <p:nvPr/>
        </p:nvSpPr>
        <p:spPr>
          <a:xfrm>
            <a:off x="457835" y="861060"/>
            <a:ext cx="11416665" cy="4569460"/>
          </a:xfrm>
          <a:prstGeom prst="rect">
            <a:avLst/>
          </a:prstGeom>
          <a:noFill/>
        </p:spPr>
        <p:txBody>
          <a:bodyPr wrap="square" rtlCol="0">
            <a:spAutoFit/>
          </a:bodyPr>
          <a:p>
            <a:pPr>
              <a:lnSpc>
                <a:spcPct val="130000"/>
              </a:lnSpc>
            </a:pPr>
            <a:r>
              <a:rPr lang="en-US" altLang="zh-CN" sz="2800">
                <a:latin typeface="Times New Roman" panose="02020603050405020304" charset="0"/>
                <a:cs typeface="Times New Roman" panose="02020603050405020304" charset="0"/>
              </a:rPr>
              <a:t>After learning this part</a:t>
            </a:r>
            <a:r>
              <a:rPr lang="zh-CN" altLang="en-US" sz="2800">
                <a:latin typeface="Times New Roman" panose="02020603050405020304" charset="0"/>
                <a:cs typeface="Times New Roman" panose="02020603050405020304" charset="0"/>
                <a:sym typeface="+mn-ea"/>
              </a:rPr>
              <a:t>（</a:t>
            </a:r>
            <a:r>
              <a:rPr lang="en-US" altLang="zh-CN" sz="2800">
                <a:latin typeface="Times New Roman" panose="02020603050405020304" charset="0"/>
                <a:cs typeface="Times New Roman" panose="02020603050405020304" charset="0"/>
                <a:sym typeface="+mn-ea"/>
              </a:rPr>
              <a:t>80 mins</a:t>
            </a:r>
            <a:r>
              <a:rPr lang="zh-CN" altLang="en-US" sz="2800">
                <a:latin typeface="Times New Roman" panose="02020603050405020304" charset="0"/>
                <a:cs typeface="Times New Roman" panose="02020603050405020304" charset="0"/>
                <a:sym typeface="+mn-ea"/>
              </a:rPr>
              <a:t>）</a:t>
            </a:r>
            <a:r>
              <a:rPr lang="en-US" altLang="zh-CN" sz="2800">
                <a:latin typeface="Times New Roman" panose="02020603050405020304" charset="0"/>
                <a:cs typeface="Times New Roman" panose="02020603050405020304" charset="0"/>
              </a:rPr>
              <a:t>, students will be able to:</a:t>
            </a:r>
            <a:endParaRPr lang="en-US" altLang="zh-CN" sz="2800">
              <a:latin typeface="Times New Roman" panose="02020603050405020304" charset="0"/>
              <a:cs typeface="Times New Roman" panose="02020603050405020304" charset="0"/>
            </a:endParaRPr>
          </a:p>
          <a:p>
            <a:pPr>
              <a:lnSpc>
                <a:spcPct val="130000"/>
              </a:lnSpc>
            </a:pPr>
            <a:r>
              <a:rPr lang="en-US" altLang="zh-CN" sz="2800">
                <a:latin typeface="Times New Roman" panose="02020603050405020304" charset="0"/>
                <a:cs typeface="Times New Roman" panose="02020603050405020304" charset="0"/>
              </a:rPr>
              <a:t>1. </a:t>
            </a:r>
            <a:r>
              <a:rPr lang="en-US" altLang="zh-CN" sz="2800">
                <a:solidFill>
                  <a:srgbClr val="FF0000"/>
                </a:solidFill>
                <a:latin typeface="Times New Roman" panose="02020603050405020304" charset="0"/>
                <a:cs typeface="Times New Roman" panose="02020603050405020304" charset="0"/>
              </a:rPr>
              <a:t>Understand</a:t>
            </a:r>
            <a:r>
              <a:rPr lang="en-US" altLang="zh-CN" sz="2800">
                <a:latin typeface="Times New Roman" panose="02020603050405020304" charset="0"/>
                <a:cs typeface="Times New Roman" panose="02020603050405020304" charset="0"/>
              </a:rPr>
              <a:t> how music has helped Sarah Williams recover from her illness;</a:t>
            </a:r>
            <a:endParaRPr lang="en-US" altLang="zh-CN" sz="2800">
              <a:latin typeface="Times New Roman" panose="02020603050405020304" charset="0"/>
              <a:cs typeface="Times New Roman" panose="02020603050405020304" charset="0"/>
            </a:endParaRPr>
          </a:p>
          <a:p>
            <a:pPr>
              <a:lnSpc>
                <a:spcPct val="130000"/>
              </a:lnSpc>
            </a:pPr>
            <a:r>
              <a:rPr lang="en-US" altLang="zh-CN" sz="2800">
                <a:latin typeface="Times New Roman" panose="02020603050405020304" charset="0"/>
                <a:cs typeface="Times New Roman" panose="02020603050405020304" charset="0"/>
              </a:rPr>
              <a:t>2. </a:t>
            </a:r>
            <a:r>
              <a:rPr lang="en-US" altLang="zh-CN" sz="2800">
                <a:solidFill>
                  <a:srgbClr val="FF0000"/>
                </a:solidFill>
                <a:latin typeface="Times New Roman" panose="02020603050405020304" charset="0"/>
                <a:cs typeface="Times New Roman" panose="02020603050405020304" charset="0"/>
              </a:rPr>
              <a:t>Analyze</a:t>
            </a:r>
            <a:r>
              <a:rPr lang="en-US" altLang="zh-CN" sz="2800">
                <a:latin typeface="Times New Roman" panose="02020603050405020304" charset="0"/>
                <a:cs typeface="Times New Roman" panose="02020603050405020304" charset="0"/>
              </a:rPr>
              <a:t> the structure and rhetorical devices of a speech;</a:t>
            </a:r>
            <a:endParaRPr lang="en-US" altLang="zh-CN" sz="2800">
              <a:latin typeface="Times New Roman" panose="02020603050405020304" charset="0"/>
              <a:cs typeface="Times New Roman" panose="02020603050405020304" charset="0"/>
            </a:endParaRPr>
          </a:p>
          <a:p>
            <a:pPr>
              <a:lnSpc>
                <a:spcPct val="130000"/>
              </a:lnSpc>
            </a:pPr>
            <a:r>
              <a:rPr lang="en-US" altLang="zh-CN" sz="2800">
                <a:latin typeface="Times New Roman" panose="02020603050405020304" charset="0"/>
                <a:cs typeface="Times New Roman" panose="02020603050405020304" charset="0"/>
                <a:sym typeface="+mn-ea"/>
              </a:rPr>
              <a:t>3. </a:t>
            </a:r>
            <a:r>
              <a:rPr lang="en-US" altLang="zh-CN" sz="2800">
                <a:solidFill>
                  <a:srgbClr val="FF0000"/>
                </a:solidFill>
                <a:latin typeface="Times New Roman" panose="02020603050405020304" charset="0"/>
                <a:cs typeface="Times New Roman" panose="02020603050405020304" charset="0"/>
                <a:sym typeface="+mn-ea"/>
              </a:rPr>
              <a:t>Connect</a:t>
            </a:r>
            <a:r>
              <a:rPr lang="en-US" altLang="zh-CN" sz="2800">
                <a:latin typeface="Times New Roman" panose="02020603050405020304" charset="0"/>
                <a:cs typeface="Times New Roman" panose="02020603050405020304" charset="0"/>
                <a:sym typeface="+mn-ea"/>
              </a:rPr>
              <a:t> the power of music with their own life experience through referring to others' experiences;</a:t>
            </a:r>
            <a:r>
              <a:rPr lang="en-US" altLang="zh-CN" sz="2800">
                <a:latin typeface="Times New Roman" panose="02020603050405020304" charset="0"/>
                <a:cs typeface="Times New Roman" panose="02020603050405020304" charset="0"/>
                <a:sym typeface="+mn-ea"/>
              </a:rPr>
              <a:t> </a:t>
            </a:r>
            <a:endParaRPr lang="en-US" altLang="zh-CN" sz="2800">
              <a:latin typeface="Times New Roman" panose="02020603050405020304" charset="0"/>
              <a:cs typeface="Times New Roman" panose="02020603050405020304" charset="0"/>
            </a:endParaRPr>
          </a:p>
          <a:p>
            <a:pPr>
              <a:lnSpc>
                <a:spcPct val="130000"/>
              </a:lnSpc>
            </a:pPr>
            <a:r>
              <a:rPr lang="en-US" altLang="zh-CN" sz="2800">
                <a:latin typeface="Times New Roman" panose="02020603050405020304" charset="0"/>
                <a:cs typeface="Times New Roman" panose="02020603050405020304" charset="0"/>
              </a:rPr>
              <a:t>4. </a:t>
            </a:r>
            <a:r>
              <a:rPr lang="en-US" altLang="zh-CN" sz="2800">
                <a:solidFill>
                  <a:srgbClr val="FF0000"/>
                </a:solidFill>
                <a:latin typeface="Times New Roman" panose="02020603050405020304" charset="0"/>
                <a:cs typeface="Times New Roman" panose="02020603050405020304" charset="0"/>
              </a:rPr>
              <a:t>Create</a:t>
            </a:r>
            <a:r>
              <a:rPr lang="en-US" altLang="zh-CN" sz="2800">
                <a:latin typeface="Times New Roman" panose="02020603050405020304" charset="0"/>
                <a:cs typeface="Times New Roman" panose="02020603050405020304" charset="0"/>
              </a:rPr>
              <a:t> their own speech on how music can help them/someone they know;</a:t>
            </a:r>
            <a:endParaRPr lang="en-US" altLang="zh-CN" sz="2800">
              <a:latin typeface="Times New Roman" panose="02020603050405020304" charset="0"/>
              <a:cs typeface="Times New Roman" panose="02020603050405020304" charset="0"/>
            </a:endParaRPr>
          </a:p>
          <a:p>
            <a:pPr>
              <a:lnSpc>
                <a:spcPct val="130000"/>
              </a:lnSpc>
            </a:pPr>
            <a:r>
              <a:rPr lang="en-US" altLang="zh-CN" sz="2800">
                <a:latin typeface="Times New Roman" panose="02020603050405020304" charset="0"/>
                <a:cs typeface="Times New Roman" panose="02020603050405020304" charset="0"/>
              </a:rPr>
              <a:t>5. </a:t>
            </a:r>
            <a:r>
              <a:rPr lang="en-US" altLang="zh-CN" sz="2800">
                <a:solidFill>
                  <a:srgbClr val="FF0000"/>
                </a:solidFill>
                <a:latin typeface="Times New Roman" panose="02020603050405020304" charset="0"/>
                <a:cs typeface="Times New Roman" panose="02020603050405020304" charset="0"/>
              </a:rPr>
              <a:t>Edit</a:t>
            </a:r>
            <a:r>
              <a:rPr lang="en-US" altLang="zh-CN" sz="2800">
                <a:latin typeface="Times New Roman" panose="02020603050405020304" charset="0"/>
                <a:cs typeface="Times New Roman" panose="02020603050405020304" charset="0"/>
              </a:rPr>
              <a:t> their peers’ writing based on what they learned in this lesson;</a:t>
            </a:r>
            <a:endParaRPr lang="en-US" altLang="zh-CN" sz="2800">
              <a:latin typeface="Times New Roman" panose="02020603050405020304" charset="0"/>
              <a:cs typeface="Times New Roman" panose="02020603050405020304" charset="0"/>
            </a:endParaRPr>
          </a:p>
          <a:p>
            <a:pPr>
              <a:lnSpc>
                <a:spcPct val="130000"/>
              </a:lnSpc>
            </a:pPr>
            <a:r>
              <a:rPr lang="en-US" altLang="zh-CN" sz="2800">
                <a:latin typeface="Times New Roman" panose="02020603050405020304" charset="0"/>
                <a:cs typeface="Times New Roman" panose="02020603050405020304" charset="0"/>
              </a:rPr>
              <a:t>6. </a:t>
            </a:r>
            <a:r>
              <a:rPr lang="en-US" altLang="zh-CN" sz="2800">
                <a:solidFill>
                  <a:srgbClr val="FF0000"/>
                </a:solidFill>
                <a:latin typeface="Times New Roman" panose="02020603050405020304" charset="0"/>
                <a:cs typeface="Times New Roman" panose="02020603050405020304" charset="0"/>
              </a:rPr>
              <a:t>Appreciate</a:t>
            </a:r>
            <a:r>
              <a:rPr lang="en-US" altLang="zh-CN" sz="2800">
                <a:latin typeface="Times New Roman" panose="02020603050405020304" charset="0"/>
                <a:cs typeface="Times New Roman" panose="02020603050405020304" charset="0"/>
              </a:rPr>
              <a:t> the power of music through delivering/sharing their own speech.</a:t>
            </a:r>
            <a:endParaRPr lang="en-US" altLang="zh-CN" sz="2800">
              <a:latin typeface="Times New Roman" panose="02020603050405020304" charset="0"/>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018030" y="3977005"/>
            <a:ext cx="8237855" cy="706755"/>
          </a:xfrm>
          <a:prstGeom prst="rect">
            <a:avLst/>
          </a:prstGeom>
          <a:noFill/>
        </p:spPr>
        <p:txBody>
          <a:bodyPr wrap="square" rtlCol="0">
            <a:spAutoFit/>
          </a:bodyPr>
          <a:p>
            <a:pPr algn="l">
              <a:buClrTx/>
              <a:buSzTx/>
              <a:buFontTx/>
            </a:pPr>
            <a:r>
              <a:rPr lang="zh-CN" altLang="en-US" sz="4000" b="1">
                <a:sym typeface="+mn-ea"/>
              </a:rPr>
              <a:t>3. 单元整体教学理念下的课堂导入</a:t>
            </a:r>
            <a:endParaRPr lang="zh-CN" altLang="en-US" sz="40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图形 7"/>
          <p:cNvSpPr/>
          <p:nvPr>
            <p:custDataLst>
              <p:tags r:id="rId1"/>
            </p:custDataLst>
          </p:nvPr>
        </p:nvSpPr>
        <p:spPr>
          <a:xfrm>
            <a:off x="805179" y="1448228"/>
            <a:ext cx="3625418" cy="3239584"/>
          </a:xfrm>
          <a:custGeom>
            <a:avLst/>
            <a:gdLst>
              <a:gd name="connsiteX0" fmla="*/ 1995498 w 3652095"/>
              <a:gd name="connsiteY0" fmla="*/ 0 h 3263423"/>
              <a:gd name="connsiteX1" fmla="*/ 3556374 w 3652095"/>
              <a:gd name="connsiteY1" fmla="*/ 1038201 h 3263423"/>
              <a:gd name="connsiteX2" fmla="*/ 3441063 w 3652095"/>
              <a:gd name="connsiteY2" fmla="*/ 2369487 h 3263423"/>
              <a:gd name="connsiteX3" fmla="*/ 1344556 w 3652095"/>
              <a:gd name="connsiteY3" fmla="*/ 3218548 h 3263423"/>
              <a:gd name="connsiteX4" fmla="*/ 883311 w 3652095"/>
              <a:gd name="connsiteY4" fmla="*/ 3040376 h 3263423"/>
              <a:gd name="connsiteX5" fmla="*/ 11918 w 3652095"/>
              <a:gd name="connsiteY5" fmla="*/ 1947580 h 3263423"/>
              <a:gd name="connsiteX6" fmla="*/ 167680 w 3652095"/>
              <a:gd name="connsiteY6" fmla="*/ 1136426 h 3263423"/>
              <a:gd name="connsiteX7" fmla="*/ 1229245 w 3652095"/>
              <a:gd name="connsiteY7" fmla="*/ 168159 h 3263423"/>
              <a:gd name="connsiteX8" fmla="*/ 1995498 w 3652095"/>
              <a:gd name="connsiteY8" fmla="*/ 0 h 326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2095" h="3263423">
                <a:moveTo>
                  <a:pt x="1995498" y="0"/>
                </a:moveTo>
                <a:cubicBezTo>
                  <a:pt x="2712876" y="27735"/>
                  <a:pt x="3326149" y="439312"/>
                  <a:pt x="3556374" y="1038201"/>
                </a:cubicBezTo>
                <a:cubicBezTo>
                  <a:pt x="3804004" y="1682387"/>
                  <a:pt x="3499792" y="2261885"/>
                  <a:pt x="3441063" y="2369487"/>
                </a:cubicBezTo>
                <a:cubicBezTo>
                  <a:pt x="3005725" y="3166734"/>
                  <a:pt x="1998200" y="3366045"/>
                  <a:pt x="1344556" y="3218548"/>
                </a:cubicBezTo>
                <a:cubicBezTo>
                  <a:pt x="1295603" y="3207582"/>
                  <a:pt x="1109086" y="3153780"/>
                  <a:pt x="883311" y="3040376"/>
                </a:cubicBezTo>
                <a:cubicBezTo>
                  <a:pt x="730966" y="2963926"/>
                  <a:pt x="106885" y="2612985"/>
                  <a:pt x="11918" y="1947580"/>
                </a:cubicBezTo>
                <a:cubicBezTo>
                  <a:pt x="-37751" y="1599738"/>
                  <a:pt x="78276" y="1306175"/>
                  <a:pt x="167680" y="1136426"/>
                </a:cubicBezTo>
                <a:cubicBezTo>
                  <a:pt x="494224" y="516478"/>
                  <a:pt x="1049642" y="243497"/>
                  <a:pt x="1229245" y="168159"/>
                </a:cubicBezTo>
                <a:cubicBezTo>
                  <a:pt x="1541563" y="37113"/>
                  <a:pt x="1821458" y="6596"/>
                  <a:pt x="1995498" y="0"/>
                </a:cubicBezTo>
                <a:close/>
              </a:path>
            </a:pathLst>
          </a:custGeom>
          <a:solidFill>
            <a:schemeClr val="accent1"/>
          </a:solidFill>
          <a:ln w="9525" cap="flat">
            <a:noFill/>
            <a:prstDash val="solid"/>
            <a:miter/>
          </a:ln>
        </p:spPr>
        <p:txBody>
          <a:bodyPr rtlCol="0" anchor="ctr"/>
          <a:p>
            <a:pPr algn="ctr"/>
            <a:endParaRPr lang="zh-CN" altLang="en-US" sz="1800">
              <a:solidFill>
                <a:schemeClr val="tx1"/>
              </a:solidFill>
            </a:endParaRPr>
          </a:p>
        </p:txBody>
      </p:sp>
      <p:sp>
        <p:nvSpPr>
          <p:cNvPr id="12" name="图形 7"/>
          <p:cNvSpPr/>
          <p:nvPr>
            <p:custDataLst>
              <p:tags r:id="rId2"/>
            </p:custDataLst>
          </p:nvPr>
        </p:nvSpPr>
        <p:spPr>
          <a:xfrm>
            <a:off x="1355509" y="1835480"/>
            <a:ext cx="3396540" cy="3849104"/>
          </a:xfrm>
          <a:custGeom>
            <a:avLst/>
            <a:gdLst>
              <a:gd name="connsiteX0" fmla="*/ 1889526 w 3421533"/>
              <a:gd name="connsiteY0" fmla="*/ 611 h 3877428"/>
              <a:gd name="connsiteX1" fmla="*/ 2143464 w 3421533"/>
              <a:gd name="connsiteY1" fmla="*/ 34502 h 3877428"/>
              <a:gd name="connsiteX2" fmla="*/ 2881248 w 3421533"/>
              <a:gd name="connsiteY2" fmla="*/ 503605 h 3877428"/>
              <a:gd name="connsiteX3" fmla="*/ 3421049 w 3421533"/>
              <a:gd name="connsiteY3" fmla="*/ 1925460 h 3877428"/>
              <a:gd name="connsiteX4" fmla="*/ 3288264 w 3421533"/>
              <a:gd name="connsiteY4" fmla="*/ 2745152 h 3877428"/>
              <a:gd name="connsiteX5" fmla="*/ 1658702 w 3421533"/>
              <a:gd name="connsiteY5" fmla="*/ 3877357 h 3877428"/>
              <a:gd name="connsiteX6" fmla="*/ 393198 w 3421533"/>
              <a:gd name="connsiteY6" fmla="*/ 3245580 h 3877428"/>
              <a:gd name="connsiteX7" fmla="*/ 373640 w 3421533"/>
              <a:gd name="connsiteY7" fmla="*/ 851433 h 3877428"/>
              <a:gd name="connsiteX8" fmla="*/ 728582 w 3421533"/>
              <a:gd name="connsiteY8" fmla="*/ 466790 h 3877428"/>
              <a:gd name="connsiteX9" fmla="*/ 1889526 w 3421533"/>
              <a:gd name="connsiteY9" fmla="*/ 611 h 387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1533" h="3877428">
                <a:moveTo>
                  <a:pt x="1889526" y="611"/>
                </a:moveTo>
                <a:cubicBezTo>
                  <a:pt x="1972097" y="3161"/>
                  <a:pt x="2056971" y="13806"/>
                  <a:pt x="2143464" y="34502"/>
                </a:cubicBezTo>
                <a:cubicBezTo>
                  <a:pt x="2505182" y="121029"/>
                  <a:pt x="2748969" y="349521"/>
                  <a:pt x="2881248" y="503605"/>
                </a:cubicBezTo>
                <a:cubicBezTo>
                  <a:pt x="3364342" y="1066373"/>
                  <a:pt x="3416813" y="1719346"/>
                  <a:pt x="3421049" y="1925460"/>
                </a:cubicBezTo>
                <a:cubicBezTo>
                  <a:pt x="3428451" y="2283892"/>
                  <a:pt x="3349526" y="2571274"/>
                  <a:pt x="3288264" y="2745152"/>
                </a:cubicBezTo>
                <a:cubicBezTo>
                  <a:pt x="2981686" y="3440474"/>
                  <a:pt x="2337818" y="3883894"/>
                  <a:pt x="1658702" y="3877357"/>
                </a:cubicBezTo>
                <a:cubicBezTo>
                  <a:pt x="928221" y="3870316"/>
                  <a:pt x="476248" y="3345277"/>
                  <a:pt x="393198" y="3245580"/>
                </a:cubicBezTo>
                <a:cubicBezTo>
                  <a:pt x="-222057" y="2506704"/>
                  <a:pt x="-26009" y="1437398"/>
                  <a:pt x="373640" y="851433"/>
                </a:cubicBezTo>
                <a:cubicBezTo>
                  <a:pt x="403492" y="807517"/>
                  <a:pt x="529062" y="644872"/>
                  <a:pt x="728582" y="466790"/>
                </a:cubicBezTo>
                <a:cubicBezTo>
                  <a:pt x="846320" y="361621"/>
                  <a:pt x="1311525" y="-17236"/>
                  <a:pt x="1889526" y="611"/>
                </a:cubicBezTo>
                <a:close/>
              </a:path>
            </a:pathLst>
          </a:custGeom>
          <a:solidFill>
            <a:schemeClr val="accent1">
              <a:alpha val="6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800">
              <a:solidFill>
                <a:schemeClr val="tx1"/>
              </a:solidFill>
            </a:endParaRPr>
          </a:p>
        </p:txBody>
      </p:sp>
      <p:sp>
        <p:nvSpPr>
          <p:cNvPr id="13" name="图形 7"/>
          <p:cNvSpPr/>
          <p:nvPr>
            <p:custDataLst>
              <p:tags r:id="rId3"/>
            </p:custDataLst>
          </p:nvPr>
        </p:nvSpPr>
        <p:spPr>
          <a:xfrm>
            <a:off x="2070101" y="1174125"/>
            <a:ext cx="3730054" cy="3490178"/>
          </a:xfrm>
          <a:custGeom>
            <a:avLst/>
            <a:gdLst>
              <a:gd name="connsiteX0" fmla="*/ 1649501 w 3757501"/>
              <a:gd name="connsiteY0" fmla="*/ 383 h 3515861"/>
              <a:gd name="connsiteX1" fmla="*/ 3389186 w 3757501"/>
              <a:gd name="connsiteY1" fmla="*/ 912668 h 3515861"/>
              <a:gd name="connsiteX2" fmla="*/ 3625096 w 3757501"/>
              <a:gd name="connsiteY2" fmla="*/ 1379875 h 3515861"/>
              <a:gd name="connsiteX3" fmla="*/ 3534276 w 3757501"/>
              <a:gd name="connsiteY3" fmla="*/ 2856531 h 3515861"/>
              <a:gd name="connsiteX4" fmla="*/ 2836422 w 3757501"/>
              <a:gd name="connsiteY4" fmla="*/ 3383202 h 3515861"/>
              <a:gd name="connsiteX5" fmla="*/ 1315568 w 3757501"/>
              <a:gd name="connsiteY5" fmla="*/ 3390638 h 3515861"/>
              <a:gd name="connsiteX6" fmla="*/ 594352 w 3757501"/>
              <a:gd name="connsiteY6" fmla="*/ 2979088 h 3515861"/>
              <a:gd name="connsiteX7" fmla="*/ 104825 w 3757501"/>
              <a:gd name="connsiteY7" fmla="*/ 1056143 h 3515861"/>
              <a:gd name="connsiteX8" fmla="*/ 1139930 w 3757501"/>
              <a:gd name="connsiteY8" fmla="*/ 92193 h 3515861"/>
              <a:gd name="connsiteX9" fmla="*/ 1649501 w 3757501"/>
              <a:gd name="connsiteY9" fmla="*/ 383 h 351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7501" h="3515861">
                <a:moveTo>
                  <a:pt x="1649501" y="383"/>
                </a:moveTo>
                <a:cubicBezTo>
                  <a:pt x="2378929" y="-15100"/>
                  <a:pt x="3057031" y="441736"/>
                  <a:pt x="3389186" y="912668"/>
                </a:cubicBezTo>
                <a:cubicBezTo>
                  <a:pt x="3419860" y="956014"/>
                  <a:pt x="3528203" y="1130608"/>
                  <a:pt x="3625096" y="1379875"/>
                </a:cubicBezTo>
                <a:cubicBezTo>
                  <a:pt x="3690525" y="1548017"/>
                  <a:pt x="3931770" y="2266462"/>
                  <a:pt x="3534276" y="2856531"/>
                </a:cubicBezTo>
                <a:cubicBezTo>
                  <a:pt x="3326508" y="3165009"/>
                  <a:pt x="3027087" y="3313292"/>
                  <a:pt x="2836422" y="3383202"/>
                </a:cubicBezTo>
                <a:cubicBezTo>
                  <a:pt x="2140071" y="3638510"/>
                  <a:pt x="1510102" y="3458885"/>
                  <a:pt x="1315568" y="3390638"/>
                </a:cubicBezTo>
                <a:cubicBezTo>
                  <a:pt x="977260" y="3271996"/>
                  <a:pt x="735742" y="3097386"/>
                  <a:pt x="594352" y="2979088"/>
                </a:cubicBezTo>
                <a:cubicBezTo>
                  <a:pt x="50510" y="2448334"/>
                  <a:pt x="-139225" y="1689926"/>
                  <a:pt x="104825" y="1056143"/>
                </a:cubicBezTo>
                <a:cubicBezTo>
                  <a:pt x="367347" y="374426"/>
                  <a:pt x="1017457" y="135052"/>
                  <a:pt x="1139930" y="92193"/>
                </a:cubicBezTo>
                <a:cubicBezTo>
                  <a:pt x="1310110" y="32682"/>
                  <a:pt x="1481169" y="3956"/>
                  <a:pt x="1649501" y="383"/>
                </a:cubicBezTo>
                <a:close/>
              </a:path>
            </a:pathLst>
          </a:custGeom>
          <a:gradFill flip="none" rotWithShape="1">
            <a:gsLst>
              <a:gs pos="0">
                <a:schemeClr val="accent1"/>
              </a:gs>
              <a:gs pos="100000">
                <a:schemeClr val="accent1">
                  <a:lumMod val="100000"/>
                  <a:alpha val="66000"/>
                </a:schemeClr>
              </a:gs>
            </a:gsLst>
            <a:path path="circle">
              <a:fillToRect l="100000" t="100000"/>
            </a:path>
            <a:tileRect r="-100000" b="-10000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800">
              <a:solidFill>
                <a:schemeClr val="tx1"/>
              </a:solidFill>
            </a:endParaRPr>
          </a:p>
        </p:txBody>
      </p:sp>
      <p:pic>
        <p:nvPicPr>
          <p:cNvPr id="14" name="图片 13" descr="webpBZVDWB97"/>
          <p:cNvPicPr>
            <a:picLocks noChangeAspect="1"/>
          </p:cNvPicPr>
          <p:nvPr>
            <p:custDataLst>
              <p:tags r:id="rId4"/>
            </p:custDataLst>
          </p:nvPr>
        </p:nvPicPr>
        <p:blipFill>
          <a:blip r:embed="rId5"/>
          <a:srcRect l="13698" r="13698"/>
          <a:stretch>
            <a:fillRect/>
          </a:stretch>
        </p:blipFill>
        <p:spPr>
          <a:xfrm>
            <a:off x="1473137" y="1797790"/>
            <a:ext cx="3654948" cy="3265973"/>
          </a:xfrm>
          <a:custGeom>
            <a:avLst/>
            <a:gdLst/>
            <a:ahLst/>
            <a:cxnLst>
              <a:cxn ang="3">
                <a:pos x="hc" y="t"/>
              </a:cxn>
              <a:cxn ang="cd2">
                <a:pos x="l" y="vc"/>
              </a:cxn>
              <a:cxn ang="cd4">
                <a:pos x="hc" y="b"/>
              </a:cxn>
              <a:cxn ang="0">
                <a:pos x="r" y="vc"/>
              </a:cxn>
            </a:cxnLst>
            <a:rect l="l" t="t" r="r" b="b"/>
            <a:pathLst>
              <a:path w="7200" h="6434">
                <a:moveTo>
                  <a:pt x="3934" y="0"/>
                </a:moveTo>
                <a:cubicBezTo>
                  <a:pt x="5349" y="55"/>
                  <a:pt x="6558" y="866"/>
                  <a:pt x="7012" y="2047"/>
                </a:cubicBezTo>
                <a:cubicBezTo>
                  <a:pt x="7500" y="3317"/>
                  <a:pt x="6900" y="4459"/>
                  <a:pt x="6784" y="4672"/>
                </a:cubicBezTo>
                <a:cubicBezTo>
                  <a:pt x="5926" y="6243"/>
                  <a:pt x="3940" y="6636"/>
                  <a:pt x="2651" y="6345"/>
                </a:cubicBezTo>
                <a:cubicBezTo>
                  <a:pt x="2554" y="6324"/>
                  <a:pt x="2187" y="6218"/>
                  <a:pt x="1741" y="5994"/>
                </a:cubicBezTo>
                <a:cubicBezTo>
                  <a:pt x="1441" y="5843"/>
                  <a:pt x="211" y="5152"/>
                  <a:pt x="23" y="3840"/>
                </a:cubicBezTo>
                <a:cubicBezTo>
                  <a:pt x="-74" y="3154"/>
                  <a:pt x="154" y="2575"/>
                  <a:pt x="331" y="2241"/>
                </a:cubicBezTo>
                <a:cubicBezTo>
                  <a:pt x="974" y="1018"/>
                  <a:pt x="2069" y="480"/>
                  <a:pt x="2423" y="332"/>
                </a:cubicBezTo>
                <a:cubicBezTo>
                  <a:pt x="3039" y="73"/>
                  <a:pt x="3591" y="13"/>
                  <a:pt x="3934" y="0"/>
                </a:cubicBezTo>
                <a:close/>
              </a:path>
            </a:pathLst>
          </a:custGeom>
        </p:spPr>
      </p:pic>
      <p:sp>
        <p:nvSpPr>
          <p:cNvPr id="8" name="文本框 7"/>
          <p:cNvSpPr txBox="1"/>
          <p:nvPr>
            <p:custDataLst>
              <p:tags r:id="rId6"/>
            </p:custDataLst>
          </p:nvPr>
        </p:nvSpPr>
        <p:spPr>
          <a:xfrm>
            <a:off x="6271257" y="115170"/>
            <a:ext cx="4968240" cy="1615553"/>
          </a:xfrm>
          <a:prstGeom prst="rect">
            <a:avLst/>
          </a:prstGeom>
          <a:noFill/>
        </p:spPr>
        <p:txBody>
          <a:bodyPr wrap="square" lIns="63500" tIns="25400" rIns="63500" bIns="25400" rtlCol="0" anchor="b" anchorCtr="0">
            <a:normAutofit lnSpcReduction="10000"/>
          </a:bodyPr>
          <a:p>
            <a:pPr marL="0" indent="0" algn="l">
              <a:lnSpc>
                <a:spcPct val="100000"/>
              </a:lnSpc>
              <a:spcBef>
                <a:spcPts val="0"/>
              </a:spcBef>
              <a:spcAft>
                <a:spcPts val="0"/>
              </a:spcAft>
              <a:buSzPct val="100000"/>
              <a:buNone/>
            </a:pPr>
            <a:r>
              <a:rPr lang="en-US" altLang="zh-CN" sz="3600" b="1" spc="200">
                <a:solidFill>
                  <a:schemeClr val="accent1">
                    <a:lumMod val="75000"/>
                  </a:schemeClr>
                </a:solidFill>
                <a:latin typeface="Times New Roman" panose="02020603050405020304" charset="0"/>
                <a:ea typeface="微软雅黑" panose="020B0503020204020204" charset="-122"/>
                <a:cs typeface="Times New Roman" panose="02020603050405020304" charset="0"/>
              </a:rPr>
              <a:t>Reading and thinking: </a:t>
            </a:r>
            <a:r>
              <a:rPr lang="en-US" altLang="zh-CN" sz="3600" b="1" u="sng" spc="200">
                <a:solidFill>
                  <a:schemeClr val="accent1">
                    <a:lumMod val="75000"/>
                  </a:schemeClr>
                </a:solidFill>
                <a:latin typeface="Times New Roman" panose="02020603050405020304" charset="0"/>
                <a:ea typeface="微软雅黑" panose="020B0503020204020204" charset="-122"/>
                <a:cs typeface="Times New Roman" panose="02020603050405020304" charset="0"/>
              </a:rPr>
              <a:t>The Virtual Choir</a:t>
            </a:r>
            <a:endParaRPr lang="en-US" altLang="zh-CN" sz="3600" b="1" u="sng" spc="200">
              <a:solidFill>
                <a:schemeClr val="accent1">
                  <a:lumMod val="75000"/>
                </a:schemeClr>
              </a:solidFill>
              <a:latin typeface="Times New Roman" panose="02020603050405020304" charset="0"/>
              <a:ea typeface="微软雅黑" panose="020B0503020204020204" charset="-122"/>
              <a:cs typeface="Times New Roman" panose="02020603050405020304" charset="0"/>
            </a:endParaRPr>
          </a:p>
        </p:txBody>
      </p:sp>
      <p:sp>
        <p:nvSpPr>
          <p:cNvPr id="11" name="Title 6"/>
          <p:cNvSpPr txBox="1"/>
          <p:nvPr>
            <p:custDataLst>
              <p:tags r:id="rId7"/>
            </p:custDataLst>
          </p:nvPr>
        </p:nvSpPr>
        <p:spPr>
          <a:xfrm>
            <a:off x="6112510" y="1835785"/>
            <a:ext cx="5695950" cy="392049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20000"/>
              </a:lnSpc>
              <a:spcBef>
                <a:spcPts val="0"/>
              </a:spcBef>
              <a:spcAft>
                <a:spcPts val="800"/>
              </a:spcAft>
              <a:buSzPct val="100000"/>
              <a:buFont typeface="Wingdings" panose="05000000000000000000" charset="0"/>
              <a:buNone/>
            </a:pPr>
            <a:r>
              <a:rPr lang="en-US" altLang="zh-CN" sz="2400" spc="180">
                <a:ln w="3175">
                  <a:noFill/>
                  <a:prstDash val="dash"/>
                </a:ln>
                <a:solidFill>
                  <a:schemeClr val="dk1">
                    <a:lumMod val="75000"/>
                    <a:lumOff val="25000"/>
                  </a:schemeClr>
                </a:solidFill>
                <a:latin typeface="Times New Roman" panose="02020603050405020304" charset="0"/>
                <a:ea typeface="微软雅黑" panose="020B0503020204020204" charset="-122"/>
                <a:cs typeface="Times New Roman" panose="02020603050405020304" charset="0"/>
              </a:rPr>
              <a:t>The power of music lies in ______________________ and thus making the world ____________. </a:t>
            </a:r>
            <a:endParaRPr lang="en-US" altLang="zh-CN" sz="2400" spc="180">
              <a:ln w="3175">
                <a:noFill/>
                <a:prstDash val="dash"/>
              </a:ln>
              <a:solidFill>
                <a:schemeClr val="dk1">
                  <a:lumMod val="75000"/>
                  <a:lumOff val="25000"/>
                </a:schemeClr>
              </a:solidFill>
              <a:latin typeface="Times New Roman" panose="02020603050405020304" charset="0"/>
              <a:ea typeface="微软雅黑" panose="020B0503020204020204" charset="-122"/>
              <a:cs typeface="Times New Roman" panose="02020603050405020304" charset="0"/>
            </a:endParaRPr>
          </a:p>
          <a:p>
            <a:pPr marL="0" lvl="0" indent="-285750" algn="l" fontAlgn="ctr">
              <a:lnSpc>
                <a:spcPct val="120000"/>
              </a:lnSpc>
              <a:spcBef>
                <a:spcPts val="0"/>
              </a:spcBef>
              <a:spcAft>
                <a:spcPts val="800"/>
              </a:spcAft>
              <a:buSzPct val="100000"/>
              <a:buFont typeface="Wingdings" panose="05000000000000000000" charset="0"/>
              <a:buNone/>
            </a:pPr>
            <a:endParaRPr lang="en-US" altLang="zh-CN" sz="2400" spc="180">
              <a:ln w="3175">
                <a:noFill/>
                <a:prstDash val="dash"/>
              </a:ln>
              <a:solidFill>
                <a:schemeClr val="dk1">
                  <a:lumMod val="75000"/>
                  <a:lumOff val="25000"/>
                </a:schemeClr>
              </a:solidFill>
              <a:latin typeface="Times New Roman" panose="02020603050405020304" charset="0"/>
              <a:ea typeface="微软雅黑" panose="020B0503020204020204" charset="-122"/>
              <a:cs typeface="Times New Roman" panose="02020603050405020304" charset="0"/>
            </a:endParaRPr>
          </a:p>
          <a:p>
            <a:pPr marL="0" lvl="0" indent="-285750" algn="l" fontAlgn="ctr">
              <a:lnSpc>
                <a:spcPct val="120000"/>
              </a:lnSpc>
              <a:spcBef>
                <a:spcPts val="0"/>
              </a:spcBef>
              <a:spcAft>
                <a:spcPts val="800"/>
              </a:spcAft>
              <a:buSzPct val="100000"/>
              <a:buFont typeface="Wingdings" panose="05000000000000000000" charset="0"/>
              <a:buNone/>
            </a:pPr>
            <a:r>
              <a:rPr lang="en-US" altLang="zh-CN" sz="2400" spc="180">
                <a:ln w="3175">
                  <a:noFill/>
                  <a:prstDash val="dash"/>
                </a:ln>
                <a:solidFill>
                  <a:schemeClr val="dk1">
                    <a:lumMod val="75000"/>
                    <a:lumOff val="25000"/>
                  </a:schemeClr>
                </a:solidFill>
                <a:latin typeface="Times New Roman" panose="02020603050405020304" charset="0"/>
                <a:ea typeface="微软雅黑" panose="020B0503020204020204" charset="-122"/>
                <a:cs typeface="Times New Roman" panose="02020603050405020304" charset="0"/>
              </a:rPr>
              <a:t>As one virtual choir member said, “</a:t>
            </a:r>
            <a:r>
              <a:rPr lang="en-US" altLang="zh-CN" sz="2400" i="1" u="sng" spc="180">
                <a:ln w="3175">
                  <a:noFill/>
                  <a:prstDash val="dash"/>
                </a:ln>
                <a:solidFill>
                  <a:schemeClr val="dk1">
                    <a:lumMod val="75000"/>
                    <a:lumOff val="25000"/>
                  </a:schemeClr>
                </a:solidFill>
                <a:latin typeface="Times New Roman" panose="02020603050405020304" charset="0"/>
                <a:ea typeface="微软雅黑" panose="020B0503020204020204" charset="-122"/>
                <a:cs typeface="Times New Roman" panose="02020603050405020304" charset="0"/>
              </a:rPr>
              <a:t>Music helps me to ... forget my problems</a:t>
            </a:r>
            <a:r>
              <a:rPr lang="en-US" altLang="zh-CN" sz="2400" spc="180">
                <a:ln w="3175">
                  <a:noFill/>
                  <a:prstDash val="dash"/>
                </a:ln>
                <a:solidFill>
                  <a:schemeClr val="dk1">
                    <a:lumMod val="75000"/>
                    <a:lumOff val="25000"/>
                  </a:schemeClr>
                </a:solidFill>
                <a:latin typeface="Times New Roman" panose="02020603050405020304" charset="0"/>
                <a:ea typeface="微软雅黑" panose="020B0503020204020204" charset="-122"/>
                <a:cs typeface="Times New Roman" panose="02020603050405020304" charset="0"/>
              </a:rPr>
              <a:t>. With music, I become someone else.”</a:t>
            </a:r>
            <a:endParaRPr lang="en-US" altLang="zh-CN" sz="2400" spc="180">
              <a:ln w="3175">
                <a:noFill/>
                <a:prstDash val="dash"/>
              </a:ln>
              <a:solidFill>
                <a:schemeClr val="dk1">
                  <a:lumMod val="75000"/>
                  <a:lumOff val="25000"/>
                </a:schemeClr>
              </a:solidFill>
              <a:latin typeface="Times New Roman" panose="02020603050405020304" charset="0"/>
              <a:ea typeface="微软雅黑" panose="020B0503020204020204" charset="-122"/>
              <a:cs typeface="Times New Roman" panose="02020603050405020304" charset="0"/>
            </a:endParaRPr>
          </a:p>
        </p:txBody>
      </p:sp>
      <p:sp>
        <p:nvSpPr>
          <p:cNvPr id="2" name="文本框 1"/>
          <p:cNvSpPr txBox="1"/>
          <p:nvPr/>
        </p:nvSpPr>
        <p:spPr>
          <a:xfrm>
            <a:off x="6148705" y="2270760"/>
            <a:ext cx="3835400" cy="460375"/>
          </a:xfrm>
          <a:prstGeom prst="rect">
            <a:avLst/>
          </a:prstGeom>
          <a:noFill/>
        </p:spPr>
        <p:txBody>
          <a:bodyPr wrap="square" rtlCol="0">
            <a:spAutoFit/>
          </a:bodyPr>
          <a:p>
            <a:r>
              <a:rPr lang="en-US" altLang="zh-CN" sz="2400" b="1">
                <a:solidFill>
                  <a:srgbClr val="FF0000"/>
                </a:solidFill>
                <a:latin typeface="Times New Roman" panose="02020603050405020304" charset="0"/>
                <a:cs typeface="Times New Roman" panose="02020603050405020304" charset="0"/>
                <a:sym typeface="+mn-ea"/>
              </a:rPr>
              <a:t>connecting people together</a:t>
            </a:r>
            <a:endParaRPr lang="en-US" altLang="zh-CN" sz="2400" b="1">
              <a:solidFill>
                <a:srgbClr val="FF0000"/>
              </a:solidFill>
              <a:latin typeface="Times New Roman" panose="02020603050405020304" charset="0"/>
              <a:cs typeface="Times New Roman" panose="02020603050405020304" charset="0"/>
            </a:endParaRPr>
          </a:p>
        </p:txBody>
      </p:sp>
      <p:sp>
        <p:nvSpPr>
          <p:cNvPr id="3" name="文本框 2"/>
          <p:cNvSpPr txBox="1"/>
          <p:nvPr/>
        </p:nvSpPr>
        <p:spPr>
          <a:xfrm>
            <a:off x="8749030" y="2731135"/>
            <a:ext cx="2108835" cy="460375"/>
          </a:xfrm>
          <a:prstGeom prst="rect">
            <a:avLst/>
          </a:prstGeom>
          <a:noFill/>
        </p:spPr>
        <p:txBody>
          <a:bodyPr wrap="square" rtlCol="0">
            <a:spAutoFit/>
          </a:bodyPr>
          <a:p>
            <a:r>
              <a:rPr lang="en-US" altLang="zh-CN" sz="2400" b="1">
                <a:solidFill>
                  <a:srgbClr val="FF0000"/>
                </a:solidFill>
                <a:latin typeface="Times New Roman" panose="02020603050405020304" charset="0"/>
                <a:cs typeface="Times New Roman" panose="02020603050405020304" charset="0"/>
                <a:sym typeface="+mn-ea"/>
              </a:rPr>
              <a:t>a better place</a:t>
            </a:r>
            <a:endParaRPr lang="en-US" altLang="zh-CN" sz="2400" b="1">
              <a:solidFill>
                <a:srgbClr val="FF0000"/>
              </a:solidFill>
              <a:latin typeface="Times New Roman" panose="02020603050405020304" charset="0"/>
              <a:cs typeface="Times New Roman" panose="02020603050405020304" charset="0"/>
            </a:endParaRPr>
          </a:p>
        </p:txBody>
      </p:sp>
      <p:sp>
        <p:nvSpPr>
          <p:cNvPr id="4" name="圆角矩形标注 3"/>
          <p:cNvSpPr/>
          <p:nvPr/>
        </p:nvSpPr>
        <p:spPr>
          <a:xfrm>
            <a:off x="1117600" y="4664075"/>
            <a:ext cx="4682490" cy="1101725"/>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sz="2800">
                <a:latin typeface="Times New Roman" panose="02020603050405020304" charset="0"/>
                <a:cs typeface="Times New Roman" panose="02020603050405020304" charset="0"/>
              </a:rPr>
              <a:t>How can music help people in their personal struggles?</a:t>
            </a:r>
            <a:endParaRPr lang="en-US" altLang="zh-CN" sz="2800">
              <a:latin typeface="Times New Roman" panose="02020603050405020304" charset="0"/>
              <a:cs typeface="Times New Roman" panose="02020603050405020304" charset="0"/>
            </a:endParaRPr>
          </a:p>
        </p:txBody>
      </p:sp>
      <p:sp>
        <p:nvSpPr>
          <p:cNvPr id="5" name="矩形 4"/>
          <p:cNvSpPr/>
          <p:nvPr/>
        </p:nvSpPr>
        <p:spPr>
          <a:xfrm>
            <a:off x="157163" y="114935"/>
            <a:ext cx="2216785" cy="922020"/>
          </a:xfrm>
          <a:prstGeom prst="rect">
            <a:avLst/>
          </a:prstGeom>
          <a:noFill/>
          <a:ln>
            <a:noFill/>
          </a:ln>
        </p:spPr>
        <p:txBody>
          <a:bodyPr wrap="none" rtlCol="0" anchor="t">
            <a:spAutoFit/>
          </a:bodyPr>
          <a:p>
            <a:pPr algn="ctr"/>
            <a:r>
              <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Lead in</a:t>
            </a:r>
            <a:endPar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文本框 5"/>
          <p:cNvSpPr txBox="1"/>
          <p:nvPr/>
        </p:nvSpPr>
        <p:spPr>
          <a:xfrm>
            <a:off x="2695575" y="207010"/>
            <a:ext cx="2961640" cy="82994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p>
            <a:r>
              <a:rPr lang="zh-CN" altLang="en-US" sz="2400"/>
              <a:t>基于单元大观念，围绕主题语境</a:t>
            </a:r>
            <a:endParaRPr lang="zh-CN" altLang="en-US" sz="240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23185" y="3857625"/>
            <a:ext cx="6568440" cy="706755"/>
          </a:xfrm>
          <a:prstGeom prst="rect">
            <a:avLst/>
          </a:prstGeom>
          <a:noFill/>
        </p:spPr>
        <p:txBody>
          <a:bodyPr wrap="none" rtlCol="0" anchor="t">
            <a:spAutoFit/>
          </a:bodyPr>
          <a:p>
            <a:r>
              <a:rPr lang="en-US" altLang="zh-CN" sz="4000" b="1">
                <a:latin typeface="宋体" panose="02010600030101010101" pitchFamily="2" charset="-122"/>
                <a:ea typeface="宋体" panose="02010600030101010101" pitchFamily="2" charset="-122"/>
                <a:cs typeface="宋体" panose="02010600030101010101" pitchFamily="2" charset="-122"/>
                <a:sym typeface="+mn-ea"/>
              </a:rPr>
              <a:t>4. </a:t>
            </a:r>
            <a:r>
              <a:rPr lang="zh-CN" altLang="en-US" sz="4000" b="1">
                <a:latin typeface="宋体" panose="02010600030101010101" pitchFamily="2" charset="-122"/>
                <a:ea typeface="宋体" panose="02010600030101010101" pitchFamily="2" charset="-122"/>
                <a:cs typeface="宋体" panose="02010600030101010101" pitchFamily="2" charset="-122"/>
                <a:sym typeface="+mn-ea"/>
              </a:rPr>
              <a:t>读：听前预测、</a:t>
            </a:r>
            <a:r>
              <a:rPr lang="zh-CN" altLang="en-US" sz="4000" b="1">
                <a:latin typeface="宋体" panose="02010600030101010101" pitchFamily="2" charset="-122"/>
                <a:ea typeface="宋体" panose="02010600030101010101" pitchFamily="2" charset="-122"/>
                <a:cs typeface="宋体" panose="02010600030101010101" pitchFamily="2" charset="-122"/>
                <a:sym typeface="+mn-ea"/>
              </a:rPr>
              <a:t>听取大意</a:t>
            </a:r>
            <a:endParaRPr lang="zh-CN" altLang="en-US" sz="40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83260" y="1141730"/>
            <a:ext cx="4218305" cy="4009390"/>
          </a:xfrm>
          <a:prstGeom prst="rect">
            <a:avLst/>
          </a:prstGeom>
          <a:noFill/>
        </p:spPr>
        <p:txBody>
          <a:bodyPr wrap="square" rtlCol="0">
            <a:spAutoFit/>
          </a:bodyPr>
          <a:p>
            <a:pPr algn="l">
              <a:lnSpc>
                <a:spcPct val="130000"/>
              </a:lnSpc>
              <a:buClrTx/>
              <a:buSzTx/>
              <a:buFontTx/>
            </a:pPr>
            <a:r>
              <a:rPr lang="en-US" altLang="zh-CN" sz="2800">
                <a:latin typeface="Times New Roman" panose="02020603050405020304" charset="0"/>
                <a:cs typeface="Times New Roman" panose="02020603050405020304" charset="0"/>
              </a:rPr>
              <a:t>We are invited to an </a:t>
            </a:r>
            <a:r>
              <a:rPr lang="en-US" altLang="zh-CN" sz="2800">
                <a:solidFill>
                  <a:srgbClr val="0070C0"/>
                </a:solidFill>
                <a:latin typeface="Times New Roman" panose="02020603050405020304" charset="0"/>
                <a:cs typeface="Times New Roman" panose="02020603050405020304" charset="0"/>
              </a:rPr>
              <a:t>International Music Forum</a:t>
            </a:r>
            <a:r>
              <a:rPr lang="en-US" altLang="zh-CN" sz="2800">
                <a:latin typeface="Times New Roman" panose="02020603050405020304" charset="0"/>
                <a:cs typeface="Times New Roman" panose="02020603050405020304" charset="0"/>
              </a:rPr>
              <a:t> to learn about </a:t>
            </a:r>
            <a:r>
              <a:rPr lang="en-US" altLang="zh-CN" sz="2800">
                <a:solidFill>
                  <a:srgbClr val="FF0000"/>
                </a:solidFill>
                <a:latin typeface="Times New Roman" panose="02020603050405020304" charset="0"/>
                <a:cs typeface="Times New Roman" panose="02020603050405020304" charset="0"/>
              </a:rPr>
              <a:t>the power of music</a:t>
            </a:r>
            <a:r>
              <a:rPr lang="en-US" altLang="zh-CN" sz="2800">
                <a:latin typeface="Times New Roman" panose="02020603050405020304" charset="0"/>
                <a:cs typeface="Times New Roman" panose="02020603050405020304" charset="0"/>
              </a:rPr>
              <a:t>.</a:t>
            </a:r>
            <a:endParaRPr lang="en-US" altLang="zh-CN" sz="2800">
              <a:latin typeface="Times New Roman" panose="02020603050405020304" charset="0"/>
              <a:cs typeface="Times New Roman" panose="02020603050405020304" charset="0"/>
            </a:endParaRPr>
          </a:p>
          <a:p>
            <a:pPr algn="l">
              <a:lnSpc>
                <a:spcPct val="130000"/>
              </a:lnSpc>
              <a:buClrTx/>
              <a:buSzTx/>
              <a:buFontTx/>
            </a:pPr>
            <a:endParaRPr lang="en-US" altLang="zh-CN" sz="2800">
              <a:latin typeface="Times New Roman" panose="02020603050405020304" charset="0"/>
              <a:cs typeface="Times New Roman" panose="02020603050405020304" charset="0"/>
            </a:endParaRPr>
          </a:p>
          <a:p>
            <a:pPr algn="l">
              <a:lnSpc>
                <a:spcPct val="130000"/>
              </a:lnSpc>
              <a:buClrTx/>
              <a:buSzTx/>
              <a:buFontTx/>
            </a:pPr>
            <a:r>
              <a:rPr lang="en-US" altLang="zh-CN" sz="2800">
                <a:latin typeface="Times New Roman" panose="02020603050405020304" charset="0"/>
                <a:cs typeface="Times New Roman" panose="02020603050405020304" charset="0"/>
              </a:rPr>
              <a:t>The next speaker: Sarah Williams.</a:t>
            </a:r>
            <a:endParaRPr lang="en-US" altLang="zh-CN" sz="2800">
              <a:latin typeface="Times New Roman" panose="02020603050405020304" charset="0"/>
              <a:cs typeface="Times New Roman" panose="02020603050405020304" charset="0"/>
            </a:endParaRPr>
          </a:p>
        </p:txBody>
      </p:sp>
      <p:pic>
        <p:nvPicPr>
          <p:cNvPr id="3" name="图片 2" descr="C:/Users/Administrator/AppData/Local/Temp/picturecompress_20210403153306/output_1.pngoutput_1"/>
          <p:cNvPicPr>
            <a:picLocks noChangeAspect="1"/>
          </p:cNvPicPr>
          <p:nvPr/>
        </p:nvPicPr>
        <p:blipFill>
          <a:blip r:embed="rId1"/>
          <a:stretch>
            <a:fillRect/>
          </a:stretch>
        </p:blipFill>
        <p:spPr>
          <a:xfrm>
            <a:off x="5126990" y="1049020"/>
            <a:ext cx="6302375" cy="4195445"/>
          </a:xfrm>
          <a:prstGeom prst="rect">
            <a:avLst/>
          </a:prstGeom>
          <a:effectLst>
            <a:outerShdw blurRad="50800" dist="38100" dir="2700000" algn="tl" rotWithShape="0">
              <a:prstClr val="black">
                <a:alpha val="40000"/>
              </a:prstClr>
            </a:outerShdw>
          </a:effectLst>
        </p:spPr>
      </p:pic>
      <p:sp>
        <p:nvSpPr>
          <p:cNvPr id="4" name="矩形 3"/>
          <p:cNvSpPr/>
          <p:nvPr/>
        </p:nvSpPr>
        <p:spPr>
          <a:xfrm>
            <a:off x="157163" y="114935"/>
            <a:ext cx="2216785" cy="922020"/>
          </a:xfrm>
          <a:prstGeom prst="rect">
            <a:avLst/>
          </a:prstGeom>
          <a:noFill/>
          <a:ln>
            <a:noFill/>
          </a:ln>
        </p:spPr>
        <p:txBody>
          <a:bodyPr wrap="none" rtlCol="0" anchor="t">
            <a:spAutoFit/>
          </a:bodyPr>
          <a:p>
            <a:pPr algn="ctr"/>
            <a:r>
              <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Lead in</a:t>
            </a:r>
            <a:endPar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文本框 5"/>
          <p:cNvSpPr txBox="1"/>
          <p:nvPr/>
        </p:nvSpPr>
        <p:spPr>
          <a:xfrm>
            <a:off x="2670810" y="219075"/>
            <a:ext cx="2961640" cy="82994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p>
            <a:r>
              <a:rPr lang="zh-CN" altLang="en-US" sz="2400"/>
              <a:t>创设与主题意义密切相关的</a:t>
            </a:r>
            <a:r>
              <a:rPr lang="zh-CN" altLang="en-US" sz="2400"/>
              <a:t>语境</a:t>
            </a:r>
            <a:endParaRPr lang="zh-CN" altLang="en-US" sz="2400"/>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preferRelativeResize="0">
            <a:picLocks noChangeAspect="1"/>
          </p:cNvPicPr>
          <p:nvPr>
            <p:custDataLst>
              <p:tags r:id="rId1"/>
            </p:custDataLst>
          </p:nvPr>
        </p:nvPicPr>
        <p:blipFill rotWithShape="1">
          <a:blip r:embed="rId2"/>
          <a:srcRect t="-13512" b="-13512"/>
          <a:stretch>
            <a:fillRect/>
          </a:stretch>
        </p:blipFill>
        <p:spPr>
          <a:xfrm>
            <a:off x="1372196" y="1372664"/>
            <a:ext cx="3524910" cy="3038718"/>
          </a:xfrm>
          <a:custGeom>
            <a:avLst/>
            <a:gdLst/>
            <a:ahLst/>
            <a:cxnLst>
              <a:cxn ang="3">
                <a:pos x="hc" y="t"/>
              </a:cxn>
              <a:cxn ang="cd2">
                <a:pos x="l" y="vc"/>
              </a:cxn>
              <a:cxn ang="cd4">
                <a:pos x="hc" y="b"/>
              </a:cxn>
              <a:cxn ang="0">
                <a:pos x="r" y="vc"/>
              </a:cxn>
            </a:cxnLst>
            <a:rect l="l" t="t" r="r" b="b"/>
            <a:pathLst>
              <a:path w="7200" h="7200">
                <a:moveTo>
                  <a:pt x="0" y="0"/>
                </a:moveTo>
                <a:lnTo>
                  <a:pt x="7200" y="0"/>
                </a:lnTo>
                <a:lnTo>
                  <a:pt x="7200" y="7200"/>
                </a:lnTo>
                <a:lnTo>
                  <a:pt x="0" y="7200"/>
                </a:lnTo>
                <a:lnTo>
                  <a:pt x="0" y="0"/>
                </a:lnTo>
                <a:close/>
              </a:path>
            </a:pathLst>
          </a:custGeom>
          <a:blipFill rotWithShape="1">
            <a:blip r:embed="rId3"/>
            <a:stretch>
              <a:fillRect/>
            </a:stretch>
          </a:blipFill>
        </p:spPr>
      </p:pic>
      <p:pic>
        <p:nvPicPr>
          <p:cNvPr id="6" name="图片 5"/>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6040755" y="329565"/>
            <a:ext cx="5064760" cy="4980940"/>
          </a:xfrm>
          <a:prstGeom prst="rect">
            <a:avLst/>
          </a:prstGeom>
        </p:spPr>
      </p:pic>
      <p:sp>
        <p:nvSpPr>
          <p:cNvPr id="4" name="文本框 3"/>
          <p:cNvSpPr txBox="1"/>
          <p:nvPr/>
        </p:nvSpPr>
        <p:spPr>
          <a:xfrm>
            <a:off x="1811655" y="1143635"/>
            <a:ext cx="2480310" cy="521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en-US" altLang="zh-CN" sz="2800">
                <a:solidFill>
                  <a:srgbClr val="FF0000"/>
                </a:solidFill>
                <a:latin typeface="Times New Roman" panose="02020603050405020304" charset="0"/>
                <a:cs typeface="Times New Roman" panose="02020603050405020304" charset="0"/>
              </a:rPr>
              <a:t>Sarah Williams</a:t>
            </a:r>
            <a:endParaRPr lang="en-US" altLang="zh-CN" sz="2800">
              <a:solidFill>
                <a:srgbClr val="FF0000"/>
              </a:solidFill>
              <a:latin typeface="Times New Roman" panose="02020603050405020304" charset="0"/>
              <a:cs typeface="Times New Roman" panose="02020603050405020304" charset="0"/>
            </a:endParaRPr>
          </a:p>
        </p:txBody>
      </p:sp>
      <p:sp>
        <p:nvSpPr>
          <p:cNvPr id="3" name="文本框 2"/>
          <p:cNvSpPr txBox="1"/>
          <p:nvPr/>
        </p:nvSpPr>
        <p:spPr>
          <a:xfrm>
            <a:off x="912495" y="4479925"/>
            <a:ext cx="4888865" cy="1529715"/>
          </a:xfrm>
          <a:prstGeom prst="rect">
            <a:avLst/>
          </a:prstGeom>
          <a:noFill/>
        </p:spPr>
        <p:txBody>
          <a:bodyPr wrap="square" rtlCol="0">
            <a:spAutoFit/>
          </a:bodyPr>
          <a:p>
            <a:pPr algn="l">
              <a:lnSpc>
                <a:spcPct val="130000"/>
              </a:lnSpc>
              <a:buClrTx/>
              <a:buSzTx/>
              <a:buFontTx/>
            </a:pPr>
            <a:r>
              <a:rPr lang="en-US" altLang="zh-CN" sz="2400">
                <a:latin typeface="Times New Roman" panose="02020603050405020304" charset="0"/>
                <a:cs typeface="Times New Roman" panose="02020603050405020304" charset="0"/>
              </a:rPr>
              <a:t>1. What is special about the speaker?</a:t>
            </a:r>
            <a:endParaRPr lang="en-US" altLang="zh-CN" sz="2400">
              <a:latin typeface="Times New Roman" panose="02020603050405020304" charset="0"/>
              <a:cs typeface="Times New Roman" panose="02020603050405020304" charset="0"/>
            </a:endParaRPr>
          </a:p>
          <a:p>
            <a:pPr algn="l">
              <a:lnSpc>
                <a:spcPct val="130000"/>
              </a:lnSpc>
              <a:buClrTx/>
              <a:buSzTx/>
              <a:buFontTx/>
            </a:pPr>
            <a:endParaRPr lang="en-US" altLang="zh-CN" sz="2400">
              <a:latin typeface="Times New Roman" panose="02020603050405020304" charset="0"/>
              <a:cs typeface="Times New Roman" panose="02020603050405020304" charset="0"/>
            </a:endParaRPr>
          </a:p>
          <a:p>
            <a:pPr algn="l">
              <a:lnSpc>
                <a:spcPct val="130000"/>
              </a:lnSpc>
              <a:buClrTx/>
              <a:buSzTx/>
              <a:buFontTx/>
            </a:pPr>
            <a:r>
              <a:rPr lang="en-US" altLang="zh-CN" sz="2400">
                <a:latin typeface="Times New Roman" panose="02020603050405020304" charset="0"/>
                <a:cs typeface="Times New Roman" panose="02020603050405020304" charset="0"/>
              </a:rPr>
              <a:t>2. How do you think music helped her?</a:t>
            </a:r>
            <a:endParaRPr lang="en-US" altLang="zh-CN" sz="2400">
              <a:latin typeface="Times New Roman" panose="02020603050405020304" charset="0"/>
              <a:cs typeface="Times New Roman" panose="02020603050405020304" charset="0"/>
            </a:endParaRPr>
          </a:p>
        </p:txBody>
      </p:sp>
      <p:sp>
        <p:nvSpPr>
          <p:cNvPr id="12" name="圆角矩形 11"/>
          <p:cNvSpPr/>
          <p:nvPr/>
        </p:nvSpPr>
        <p:spPr>
          <a:xfrm>
            <a:off x="6882765" y="329565"/>
            <a:ext cx="1412240" cy="32512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7047230" y="715645"/>
            <a:ext cx="1511935" cy="57658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6468745" y="1468755"/>
            <a:ext cx="1296670" cy="46926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8095615" y="2449195"/>
            <a:ext cx="1511935" cy="56007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8295005" y="2079625"/>
            <a:ext cx="1313180" cy="36957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 16"/>
          <p:cNvSpPr/>
          <p:nvPr/>
        </p:nvSpPr>
        <p:spPr>
          <a:xfrm>
            <a:off x="9940925" y="2832100"/>
            <a:ext cx="850265" cy="53594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4"/>
          <p:cNvSpPr/>
          <p:nvPr/>
        </p:nvSpPr>
        <p:spPr>
          <a:xfrm>
            <a:off x="8213725" y="4272915"/>
            <a:ext cx="2082165" cy="57658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圆角矩形 15"/>
          <p:cNvSpPr/>
          <p:nvPr/>
        </p:nvSpPr>
        <p:spPr>
          <a:xfrm>
            <a:off x="6948805" y="4520565"/>
            <a:ext cx="1146810" cy="43561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51803" y="114935"/>
            <a:ext cx="2190115" cy="922020"/>
          </a:xfrm>
          <a:prstGeom prst="rect">
            <a:avLst/>
          </a:prstGeom>
          <a:noFill/>
          <a:ln>
            <a:noFill/>
          </a:ln>
        </p:spPr>
        <p:txBody>
          <a:bodyPr wrap="none" rtlCol="0" anchor="t">
            <a:spAutoFit/>
          </a:bodyPr>
          <a:p>
            <a:pPr algn="ctr"/>
            <a:r>
              <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P</a:t>
            </a:r>
            <a:r>
              <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redict</a:t>
            </a:r>
            <a:endPar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 name="文本框 1"/>
          <p:cNvSpPr txBox="1"/>
          <p:nvPr/>
        </p:nvSpPr>
        <p:spPr>
          <a:xfrm>
            <a:off x="2777490" y="160655"/>
            <a:ext cx="3366135" cy="82994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p>
            <a:r>
              <a:rPr lang="zh-CN" altLang="en-US" sz="2400"/>
              <a:t>运用语言技能（看、预测）理解</a:t>
            </a:r>
            <a:r>
              <a:rPr lang="zh-CN" altLang="en-US" sz="2400"/>
              <a:t>语篇</a:t>
            </a:r>
            <a:endParaRPr lang="zh-CN" altLang="en-US" sz="2400"/>
          </a:p>
        </p:txBody>
      </p:sp>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a:endCxn id="17" idx="0"/>
          </p:cNvCxnSpPr>
          <p:nvPr>
            <p:custDataLst>
              <p:tags r:id="rId1"/>
            </p:custDataLst>
          </p:nvPr>
        </p:nvCxnSpPr>
        <p:spPr>
          <a:xfrm>
            <a:off x="10602595" y="3496263"/>
            <a:ext cx="0" cy="1298096"/>
          </a:xfrm>
          <a:prstGeom prst="line">
            <a:avLst/>
          </a:prstGeom>
          <a:noFill/>
          <a:ln w="28575" cap="flat" cmpd="sng" algn="ctr">
            <a:solidFill>
              <a:sysClr val="window" lastClr="FFFFFF">
                <a:lumMod val="85000"/>
              </a:sysClr>
            </a:solidFill>
            <a:prstDash val="sysDash"/>
            <a:miter lim="800000"/>
          </a:ln>
          <a:effectLst/>
        </p:spPr>
      </p:cxnSp>
      <p:sp>
        <p:nvSpPr>
          <p:cNvPr id="14" name="Rectangle 13"/>
          <p:cNvSpPr/>
          <p:nvPr>
            <p:custDataLst>
              <p:tags r:id="rId2"/>
            </p:custDataLst>
          </p:nvPr>
        </p:nvSpPr>
        <p:spPr>
          <a:xfrm>
            <a:off x="761889" y="4877518"/>
            <a:ext cx="10734260" cy="45719"/>
          </a:xfrm>
          <a:prstGeom prst="rect">
            <a:avLst/>
          </a:prstGeom>
          <a:solidFill>
            <a:sysClr val="window" lastClr="FFFFFF">
              <a:lumMod val="85000"/>
            </a:sysClr>
          </a:solidFill>
          <a:ln w="12700" cap="flat" cmpd="sng" algn="ctr">
            <a:noFill/>
            <a:prstDash val="solid"/>
            <a:miter lim="800000"/>
          </a:ln>
          <a:effectLst/>
        </p:spPr>
        <p:txBody>
          <a:bodyPr rtlCol="0" anchor="ctr"/>
          <a:p>
            <a:pPr algn="ctr"/>
            <a:endParaRPr lang="id-ID">
              <a:latin typeface="微软雅黑" panose="020B0503020204020204" charset="-122"/>
              <a:ea typeface="微软雅黑" panose="020B0503020204020204" charset="-122"/>
            </a:endParaRPr>
          </a:p>
        </p:txBody>
      </p:sp>
      <p:sp>
        <p:nvSpPr>
          <p:cNvPr id="21" name="Rounded Rectangle 20"/>
          <p:cNvSpPr/>
          <p:nvPr>
            <p:custDataLst>
              <p:tags r:id="rId3"/>
            </p:custDataLst>
          </p:nvPr>
        </p:nvSpPr>
        <p:spPr>
          <a:xfrm>
            <a:off x="761889" y="3737831"/>
            <a:ext cx="3400216" cy="132522"/>
          </a:xfrm>
          <a:prstGeom prst="roundRect">
            <a:avLst/>
          </a:prstGeom>
          <a:solidFill>
            <a:srgbClr val="1F74AD"/>
          </a:solidFill>
          <a:ln w="12700" cap="flat" cmpd="sng" algn="ctr">
            <a:noFill/>
            <a:prstDash val="solid"/>
            <a:miter lim="800000"/>
          </a:ln>
          <a:effectLst/>
        </p:spPr>
        <p:txBody>
          <a:bodyPr rtlCol="0" anchor="ctr"/>
          <a:p>
            <a:pPr algn="ctr"/>
            <a:endParaRPr lang="id-ID">
              <a:latin typeface="微软雅黑" panose="020B0503020204020204" charset="-122"/>
              <a:ea typeface="微软雅黑" panose="020B0503020204020204" charset="-122"/>
            </a:endParaRPr>
          </a:p>
        </p:txBody>
      </p:sp>
      <p:sp>
        <p:nvSpPr>
          <p:cNvPr id="22" name="Rounded Rectangle 21"/>
          <p:cNvSpPr/>
          <p:nvPr>
            <p:custDataLst>
              <p:tags r:id="rId4"/>
            </p:custDataLst>
          </p:nvPr>
        </p:nvSpPr>
        <p:spPr>
          <a:xfrm>
            <a:off x="3617585" y="3563730"/>
            <a:ext cx="4673610" cy="132522"/>
          </a:xfrm>
          <a:prstGeom prst="roundRect">
            <a:avLst/>
          </a:prstGeom>
          <a:solidFill>
            <a:srgbClr val="3498DB"/>
          </a:solidFill>
          <a:ln w="12700" cap="flat" cmpd="sng" algn="ctr">
            <a:noFill/>
            <a:prstDash val="solid"/>
            <a:miter lim="800000"/>
          </a:ln>
          <a:effectLst/>
        </p:spPr>
        <p:txBody>
          <a:bodyPr rtlCol="0" anchor="ctr"/>
          <a:p>
            <a:pPr algn="ctr"/>
            <a:endParaRPr lang="id-ID" dirty="0">
              <a:latin typeface="微软雅黑" panose="020B0503020204020204" charset="-122"/>
              <a:ea typeface="微软雅黑" panose="020B0503020204020204" charset="-122"/>
            </a:endParaRPr>
          </a:p>
        </p:txBody>
      </p:sp>
      <p:sp>
        <p:nvSpPr>
          <p:cNvPr id="23" name="Rounded Rectangle 22"/>
          <p:cNvSpPr/>
          <p:nvPr>
            <p:custDataLst>
              <p:tags r:id="rId5"/>
            </p:custDataLst>
          </p:nvPr>
        </p:nvSpPr>
        <p:spPr>
          <a:xfrm>
            <a:off x="7685629" y="3388139"/>
            <a:ext cx="3699602" cy="132522"/>
          </a:xfrm>
          <a:prstGeom prst="roundRect">
            <a:avLst/>
          </a:prstGeom>
          <a:solidFill>
            <a:srgbClr val="1AA3AA"/>
          </a:solidFill>
          <a:ln w="12700" cap="flat" cmpd="sng" algn="ctr">
            <a:noFill/>
            <a:prstDash val="solid"/>
            <a:miter lim="800000"/>
          </a:ln>
          <a:effectLst/>
        </p:spPr>
        <p:txBody>
          <a:bodyPr rtlCol="0" anchor="ctr"/>
          <a:p>
            <a:pPr algn="ctr"/>
            <a:endParaRPr lang="id-ID">
              <a:latin typeface="微软雅黑" panose="020B0503020204020204" charset="-122"/>
              <a:ea typeface="微软雅黑" panose="020B0503020204020204" charset="-122"/>
            </a:endParaRPr>
          </a:p>
        </p:txBody>
      </p:sp>
      <p:cxnSp>
        <p:nvCxnSpPr>
          <p:cNvPr id="5" name="Straight Connector 4"/>
          <p:cNvCxnSpPr>
            <a:endCxn id="15" idx="0"/>
          </p:cNvCxnSpPr>
          <p:nvPr>
            <p:custDataLst>
              <p:tags r:id="rId6"/>
            </p:custDataLst>
          </p:nvPr>
        </p:nvCxnSpPr>
        <p:spPr>
          <a:xfrm>
            <a:off x="1757972" y="3864858"/>
            <a:ext cx="0" cy="929501"/>
          </a:xfrm>
          <a:prstGeom prst="line">
            <a:avLst/>
          </a:prstGeom>
          <a:noFill/>
          <a:ln w="28575" cap="flat" cmpd="sng" algn="ctr">
            <a:solidFill>
              <a:sysClr val="window" lastClr="FFFFFF">
                <a:lumMod val="85000"/>
              </a:sysClr>
            </a:solidFill>
            <a:prstDash val="sysDash"/>
            <a:miter lim="800000"/>
          </a:ln>
          <a:effectLst/>
        </p:spPr>
      </p:cxnSp>
      <p:sp>
        <p:nvSpPr>
          <p:cNvPr id="15" name="Oval 14"/>
          <p:cNvSpPr/>
          <p:nvPr>
            <p:custDataLst>
              <p:tags r:id="rId7"/>
            </p:custDataLst>
          </p:nvPr>
        </p:nvSpPr>
        <p:spPr>
          <a:xfrm>
            <a:off x="1651954" y="4794359"/>
            <a:ext cx="212035" cy="212035"/>
          </a:xfrm>
          <a:prstGeom prst="ellipse">
            <a:avLst/>
          </a:prstGeom>
          <a:solidFill>
            <a:srgbClr val="1F74AD"/>
          </a:solidFill>
          <a:ln w="12700" cap="flat" cmpd="sng" algn="ctr">
            <a:noFill/>
            <a:prstDash val="solid"/>
            <a:miter lim="800000"/>
          </a:ln>
          <a:effectLst/>
        </p:spPr>
        <p:txBody>
          <a:bodyPr rtlCol="0" anchor="ctr"/>
          <a:p>
            <a:pPr algn="ctr"/>
            <a:endParaRPr lang="id-ID">
              <a:latin typeface="微软雅黑" panose="020B0503020204020204" charset="-122"/>
              <a:ea typeface="微软雅黑" panose="020B0503020204020204" charset="-122"/>
            </a:endParaRPr>
          </a:p>
        </p:txBody>
      </p:sp>
      <p:sp>
        <p:nvSpPr>
          <p:cNvPr id="28" name="TextBox 27"/>
          <p:cNvSpPr txBox="1"/>
          <p:nvPr>
            <p:custDataLst>
              <p:tags r:id="rId8"/>
            </p:custDataLst>
          </p:nvPr>
        </p:nvSpPr>
        <p:spPr>
          <a:xfrm>
            <a:off x="1015365" y="5006340"/>
            <a:ext cx="2680970" cy="829945"/>
          </a:xfrm>
          <a:prstGeom prst="rect">
            <a:avLst/>
          </a:prstGeom>
          <a:noFill/>
        </p:spPr>
        <p:txBody>
          <a:bodyPr wrap="square" rtlCol="0">
            <a:spAutoFit/>
          </a:bodyPr>
          <a:p>
            <a:pPr algn="ctr"/>
            <a:r>
              <a:rPr lang="en-US" altLang="id-ID" sz="2400" dirty="0">
                <a:solidFill>
                  <a:srgbClr val="000000">
                    <a:lumMod val="65000"/>
                    <a:lumOff val="35000"/>
                  </a:srgbClr>
                </a:solidFill>
                <a:latin typeface="Times New Roman" panose="02020603050405020304" charset="0"/>
                <a:ea typeface="微软雅黑" panose="020B0503020204020204" charset="-122"/>
                <a:cs typeface="Times New Roman" panose="02020603050405020304" charset="0"/>
              </a:rPr>
              <a:t>What was Sarah's problem?</a:t>
            </a:r>
            <a:endParaRPr lang="en-US" altLang="id-ID" sz="2400" dirty="0">
              <a:solidFill>
                <a:srgbClr val="000000">
                  <a:lumMod val="65000"/>
                  <a:lumOff val="35000"/>
                </a:srgbClr>
              </a:solidFill>
              <a:latin typeface="Times New Roman" panose="02020603050405020304" charset="0"/>
              <a:ea typeface="微软雅黑" panose="020B0503020204020204" charset="-122"/>
              <a:cs typeface="Times New Roman" panose="02020603050405020304" charset="0"/>
            </a:endParaRPr>
          </a:p>
        </p:txBody>
      </p:sp>
      <p:cxnSp>
        <p:nvCxnSpPr>
          <p:cNvPr id="6" name="Straight Connector 5"/>
          <p:cNvCxnSpPr/>
          <p:nvPr>
            <p:custDataLst>
              <p:tags r:id="rId9"/>
            </p:custDataLst>
          </p:nvPr>
        </p:nvCxnSpPr>
        <p:spPr>
          <a:xfrm flipH="1">
            <a:off x="5886365" y="3696252"/>
            <a:ext cx="6857" cy="1082590"/>
          </a:xfrm>
          <a:prstGeom prst="line">
            <a:avLst/>
          </a:prstGeom>
          <a:noFill/>
          <a:ln w="28575" cap="flat" cmpd="sng" algn="ctr">
            <a:solidFill>
              <a:sysClr val="window" lastClr="FFFFFF">
                <a:lumMod val="85000"/>
              </a:sysClr>
            </a:solidFill>
            <a:prstDash val="sysDash"/>
            <a:miter lim="800000"/>
          </a:ln>
          <a:effectLst/>
        </p:spPr>
      </p:cxnSp>
      <p:sp>
        <p:nvSpPr>
          <p:cNvPr id="16" name="Oval 15"/>
          <p:cNvSpPr/>
          <p:nvPr>
            <p:custDataLst>
              <p:tags r:id="rId10"/>
            </p:custDataLst>
          </p:nvPr>
        </p:nvSpPr>
        <p:spPr>
          <a:xfrm>
            <a:off x="5784030" y="4794359"/>
            <a:ext cx="212035" cy="212035"/>
          </a:xfrm>
          <a:prstGeom prst="ellipse">
            <a:avLst/>
          </a:prstGeom>
          <a:solidFill>
            <a:srgbClr val="1F74AD"/>
          </a:solidFill>
          <a:ln w="12700" cap="flat" cmpd="sng" algn="ctr">
            <a:noFill/>
            <a:prstDash val="solid"/>
            <a:miter lim="800000"/>
          </a:ln>
          <a:effectLst/>
        </p:spPr>
        <p:txBody>
          <a:bodyPr rtlCol="0" anchor="ctr"/>
          <a:p>
            <a:pPr algn="ctr"/>
            <a:endParaRPr lang="id-ID">
              <a:latin typeface="微软雅黑" panose="020B0503020204020204" charset="-122"/>
              <a:ea typeface="微软雅黑" panose="020B0503020204020204" charset="-122"/>
            </a:endParaRPr>
          </a:p>
        </p:txBody>
      </p:sp>
      <p:sp>
        <p:nvSpPr>
          <p:cNvPr id="29" name="TextBox 28"/>
          <p:cNvSpPr txBox="1"/>
          <p:nvPr>
            <p:custDataLst>
              <p:tags r:id="rId11"/>
            </p:custDataLst>
          </p:nvPr>
        </p:nvSpPr>
        <p:spPr>
          <a:xfrm>
            <a:off x="4614545" y="5092700"/>
            <a:ext cx="2722880" cy="1198880"/>
          </a:xfrm>
          <a:prstGeom prst="rect">
            <a:avLst/>
          </a:prstGeom>
          <a:noFill/>
        </p:spPr>
        <p:txBody>
          <a:bodyPr wrap="square" rtlCol="0">
            <a:spAutoFit/>
          </a:bodyPr>
          <a:p>
            <a:pPr algn="ctr"/>
            <a:r>
              <a:rPr lang="en-US" altLang="id-ID" sz="2400" dirty="0">
                <a:solidFill>
                  <a:srgbClr val="000000">
                    <a:lumMod val="65000"/>
                    <a:lumOff val="35000"/>
                  </a:srgbClr>
                </a:solidFill>
                <a:latin typeface="Times New Roman" panose="02020603050405020304" charset="0"/>
                <a:ea typeface="微软雅黑" panose="020B0503020204020204" charset="-122"/>
                <a:cs typeface="Times New Roman" panose="02020603050405020304" charset="0"/>
              </a:rPr>
              <a:t>How did music help her during her difficult time?</a:t>
            </a:r>
            <a:endParaRPr lang="en-US" altLang="id-ID" sz="2400" dirty="0">
              <a:solidFill>
                <a:srgbClr val="000000">
                  <a:lumMod val="65000"/>
                  <a:lumOff val="35000"/>
                </a:srgbClr>
              </a:solidFill>
              <a:latin typeface="Times New Roman" panose="02020603050405020304" charset="0"/>
              <a:ea typeface="微软雅黑" panose="020B0503020204020204" charset="-122"/>
              <a:cs typeface="Times New Roman" panose="02020603050405020304" charset="0"/>
            </a:endParaRPr>
          </a:p>
        </p:txBody>
      </p:sp>
      <p:sp>
        <p:nvSpPr>
          <p:cNvPr id="17" name="Oval 16"/>
          <p:cNvSpPr/>
          <p:nvPr>
            <p:custDataLst>
              <p:tags r:id="rId12"/>
            </p:custDataLst>
          </p:nvPr>
        </p:nvSpPr>
        <p:spPr>
          <a:xfrm>
            <a:off x="10496577" y="4794359"/>
            <a:ext cx="212035" cy="212035"/>
          </a:xfrm>
          <a:prstGeom prst="ellipse">
            <a:avLst/>
          </a:prstGeom>
          <a:solidFill>
            <a:srgbClr val="1F74AD"/>
          </a:solidFill>
          <a:ln w="12700" cap="flat" cmpd="sng" algn="ctr">
            <a:noFill/>
            <a:prstDash val="solid"/>
            <a:miter lim="800000"/>
          </a:ln>
          <a:effectLst/>
        </p:spPr>
        <p:txBody>
          <a:bodyPr rtlCol="0" anchor="ctr"/>
          <a:p>
            <a:pPr algn="ctr"/>
            <a:endParaRPr lang="id-ID">
              <a:latin typeface="微软雅黑" panose="020B0503020204020204" charset="-122"/>
              <a:ea typeface="微软雅黑" panose="020B0503020204020204" charset="-122"/>
            </a:endParaRPr>
          </a:p>
        </p:txBody>
      </p:sp>
      <p:sp>
        <p:nvSpPr>
          <p:cNvPr id="30" name="TextBox 29"/>
          <p:cNvSpPr txBox="1"/>
          <p:nvPr>
            <p:custDataLst>
              <p:tags r:id="rId13"/>
            </p:custDataLst>
          </p:nvPr>
        </p:nvSpPr>
        <p:spPr>
          <a:xfrm>
            <a:off x="9230995" y="5092700"/>
            <a:ext cx="2742565" cy="829945"/>
          </a:xfrm>
          <a:prstGeom prst="rect">
            <a:avLst/>
          </a:prstGeom>
          <a:noFill/>
        </p:spPr>
        <p:txBody>
          <a:bodyPr wrap="square" rtlCol="0">
            <a:spAutoFit/>
          </a:bodyPr>
          <a:p>
            <a:pPr algn="ctr"/>
            <a:r>
              <a:rPr lang="en-US" altLang="id-ID" sz="2400" dirty="0">
                <a:solidFill>
                  <a:srgbClr val="000000">
                    <a:lumMod val="65000"/>
                    <a:lumOff val="35000"/>
                  </a:srgbClr>
                </a:solidFill>
                <a:latin typeface="Times New Roman" panose="02020603050405020304" charset="0"/>
                <a:ea typeface="微软雅黑" panose="020B0503020204020204" charset="-122"/>
                <a:cs typeface="Times New Roman" panose="02020603050405020304" charset="0"/>
              </a:rPr>
              <a:t>What is her advie to others?</a:t>
            </a:r>
            <a:endParaRPr lang="en-US" altLang="id-ID" sz="2400" dirty="0">
              <a:solidFill>
                <a:srgbClr val="000000">
                  <a:lumMod val="65000"/>
                  <a:lumOff val="35000"/>
                </a:srgbClr>
              </a:solidFill>
              <a:latin typeface="Times New Roman" panose="02020603050405020304" charset="0"/>
              <a:ea typeface="微软雅黑" panose="020B0503020204020204" charset="-122"/>
              <a:cs typeface="Times New Roman" panose="02020603050405020304" charset="0"/>
            </a:endParaRPr>
          </a:p>
        </p:txBody>
      </p:sp>
      <p:sp>
        <p:nvSpPr>
          <p:cNvPr id="34" name="TextBox 33"/>
          <p:cNvSpPr txBox="1"/>
          <p:nvPr>
            <p:custDataLst>
              <p:tags r:id="rId14"/>
            </p:custDataLst>
          </p:nvPr>
        </p:nvSpPr>
        <p:spPr>
          <a:xfrm>
            <a:off x="1025525" y="1819275"/>
            <a:ext cx="2592070" cy="1744345"/>
          </a:xfrm>
          <a:prstGeom prst="rect">
            <a:avLst/>
          </a:prstGeom>
          <a:noFill/>
        </p:spPr>
        <p:txBody>
          <a:bodyPr wrap="square" tIns="0" rtlCol="0">
            <a:noAutofit/>
          </a:bodyPr>
          <a:p>
            <a:pPr>
              <a:lnSpc>
                <a:spcPct val="120000"/>
              </a:lnSpc>
            </a:pPr>
            <a:r>
              <a:rPr lang="en-US" altLang="zh-CN" sz="2400" spc="150">
                <a:solidFill>
                  <a:srgbClr val="0070C0"/>
                </a:solidFill>
                <a:latin typeface="Times New Roman" panose="02020603050405020304" charset="0"/>
                <a:ea typeface="微软雅黑" panose="020B0503020204020204" charset="-122"/>
                <a:cs typeface="Times New Roman" panose="02020603050405020304" charset="0"/>
              </a:rPr>
              <a:t>Sarah had a serious disease which was difficult to cure.</a:t>
            </a:r>
            <a:endParaRPr lang="en-US" altLang="zh-CN" sz="2400" spc="150">
              <a:solidFill>
                <a:srgbClr val="0070C0"/>
              </a:solidFill>
              <a:latin typeface="Times New Roman" panose="02020603050405020304" charset="0"/>
              <a:ea typeface="微软雅黑" panose="020B0503020204020204" charset="-122"/>
              <a:cs typeface="Times New Roman" panose="02020603050405020304" charset="0"/>
            </a:endParaRPr>
          </a:p>
        </p:txBody>
      </p:sp>
      <p:cxnSp>
        <p:nvCxnSpPr>
          <p:cNvPr id="37" name="Straight Connector 36"/>
          <p:cNvCxnSpPr/>
          <p:nvPr>
            <p:custDataLst>
              <p:tags r:id="rId15"/>
            </p:custDataLst>
          </p:nvPr>
        </p:nvCxnSpPr>
        <p:spPr>
          <a:xfrm flipV="1">
            <a:off x="972437" y="1988544"/>
            <a:ext cx="0" cy="1815548"/>
          </a:xfrm>
          <a:prstGeom prst="line">
            <a:avLst/>
          </a:prstGeom>
          <a:noFill/>
          <a:ln w="28575" cap="flat" cmpd="sng" algn="ctr">
            <a:solidFill>
              <a:sysClr val="window" lastClr="FFFFFF">
                <a:lumMod val="65000"/>
              </a:sysClr>
            </a:solidFill>
            <a:prstDash val="solid"/>
            <a:miter lim="800000"/>
          </a:ln>
          <a:effectLst/>
        </p:spPr>
      </p:cxnSp>
      <p:sp>
        <p:nvSpPr>
          <p:cNvPr id="38" name="Oval 37"/>
          <p:cNvSpPr/>
          <p:nvPr>
            <p:custDataLst>
              <p:tags r:id="rId16"/>
            </p:custDataLst>
          </p:nvPr>
        </p:nvSpPr>
        <p:spPr>
          <a:xfrm>
            <a:off x="924008" y="1922271"/>
            <a:ext cx="101679" cy="101679"/>
          </a:xfrm>
          <a:prstGeom prst="ellipse">
            <a:avLst/>
          </a:prstGeom>
          <a:solidFill>
            <a:srgbClr val="000000">
              <a:lumMod val="65000"/>
              <a:lumOff val="35000"/>
            </a:srgbClr>
          </a:solidFill>
          <a:ln w="12700" cap="flat" cmpd="sng" algn="ctr">
            <a:noFill/>
            <a:prstDash val="solid"/>
            <a:miter lim="800000"/>
          </a:ln>
          <a:effectLst/>
        </p:spPr>
        <p:txBody>
          <a:bodyPr rtlCol="0" anchor="ctr"/>
          <a:p>
            <a:pPr algn="ctr"/>
            <a:endParaRPr lang="id-ID">
              <a:latin typeface="微软雅黑" panose="020B0503020204020204" charset="-122"/>
              <a:ea typeface="微软雅黑" panose="020B0503020204020204" charset="-122"/>
            </a:endParaRPr>
          </a:p>
        </p:txBody>
      </p:sp>
      <p:sp>
        <p:nvSpPr>
          <p:cNvPr id="39" name="Oval 38"/>
          <p:cNvSpPr/>
          <p:nvPr>
            <p:custDataLst>
              <p:tags r:id="rId17"/>
            </p:custDataLst>
          </p:nvPr>
        </p:nvSpPr>
        <p:spPr>
          <a:xfrm>
            <a:off x="929099" y="3762194"/>
            <a:ext cx="86676" cy="86676"/>
          </a:xfrm>
          <a:prstGeom prst="ellipse">
            <a:avLst/>
          </a:prstGeom>
          <a:solidFill>
            <a:srgbClr val="000000">
              <a:lumMod val="65000"/>
              <a:lumOff val="35000"/>
            </a:srgbClr>
          </a:solidFill>
          <a:ln w="12700" cap="flat" cmpd="sng" algn="ctr">
            <a:noFill/>
            <a:prstDash val="solid"/>
            <a:miter lim="800000"/>
          </a:ln>
          <a:effectLst/>
        </p:spPr>
        <p:txBody>
          <a:bodyPr rtlCol="0" anchor="ctr"/>
          <a:p>
            <a:pPr algn="ctr"/>
            <a:endParaRPr lang="id-ID">
              <a:latin typeface="微软雅黑" panose="020B0503020204020204" charset="-122"/>
              <a:ea typeface="微软雅黑" panose="020B0503020204020204" charset="-122"/>
            </a:endParaRPr>
          </a:p>
        </p:txBody>
      </p:sp>
      <p:sp>
        <p:nvSpPr>
          <p:cNvPr id="40" name="TextBox 39"/>
          <p:cNvSpPr txBox="1"/>
          <p:nvPr>
            <p:custDataLst>
              <p:tags r:id="rId18"/>
            </p:custDataLst>
          </p:nvPr>
        </p:nvSpPr>
        <p:spPr>
          <a:xfrm>
            <a:off x="4614545" y="1751330"/>
            <a:ext cx="3321050" cy="1771015"/>
          </a:xfrm>
          <a:prstGeom prst="rect">
            <a:avLst/>
          </a:prstGeom>
          <a:noFill/>
        </p:spPr>
        <p:txBody>
          <a:bodyPr wrap="square" tIns="0" rtlCol="0"/>
          <a:p>
            <a:pPr>
              <a:lnSpc>
                <a:spcPct val="120000"/>
              </a:lnSpc>
            </a:pPr>
            <a:r>
              <a:rPr lang="en-US" altLang="zh-CN" sz="2400" spc="150">
                <a:solidFill>
                  <a:srgbClr val="0070C0"/>
                </a:solidFill>
                <a:latin typeface="Times New Roman" panose="02020603050405020304" charset="0"/>
                <a:ea typeface="微软雅黑" panose="020B0503020204020204" charset="-122"/>
                <a:cs typeface="Times New Roman" panose="02020603050405020304" charset="0"/>
              </a:rPr>
              <a:t>Music gave her happiness, strength, relief, hope and a sense of satisfaction.</a:t>
            </a:r>
            <a:endParaRPr lang="en-US" altLang="zh-CN" sz="2400" spc="150">
              <a:solidFill>
                <a:srgbClr val="0070C0"/>
              </a:solidFill>
              <a:latin typeface="Times New Roman" panose="02020603050405020304" charset="0"/>
              <a:ea typeface="微软雅黑" panose="020B0503020204020204" charset="-122"/>
              <a:cs typeface="Times New Roman" panose="02020603050405020304" charset="0"/>
            </a:endParaRPr>
          </a:p>
        </p:txBody>
      </p:sp>
      <p:cxnSp>
        <p:nvCxnSpPr>
          <p:cNvPr id="43" name="Straight Connector 42"/>
          <p:cNvCxnSpPr/>
          <p:nvPr>
            <p:custDataLst>
              <p:tags r:id="rId19"/>
            </p:custDataLst>
          </p:nvPr>
        </p:nvCxnSpPr>
        <p:spPr>
          <a:xfrm flipV="1">
            <a:off x="4561200" y="1818497"/>
            <a:ext cx="0" cy="1815548"/>
          </a:xfrm>
          <a:prstGeom prst="line">
            <a:avLst/>
          </a:prstGeom>
          <a:noFill/>
          <a:ln w="28575" cap="flat" cmpd="sng" algn="ctr">
            <a:solidFill>
              <a:sysClr val="window" lastClr="FFFFFF">
                <a:lumMod val="65000"/>
              </a:sysClr>
            </a:solidFill>
            <a:prstDash val="solid"/>
            <a:miter lim="800000"/>
          </a:ln>
          <a:effectLst/>
        </p:spPr>
      </p:cxnSp>
      <p:sp>
        <p:nvSpPr>
          <p:cNvPr id="44" name="Oval 43"/>
          <p:cNvSpPr/>
          <p:nvPr>
            <p:custDataLst>
              <p:tags r:id="rId20"/>
            </p:custDataLst>
          </p:nvPr>
        </p:nvSpPr>
        <p:spPr>
          <a:xfrm>
            <a:off x="4512771" y="1752224"/>
            <a:ext cx="101679" cy="101679"/>
          </a:xfrm>
          <a:prstGeom prst="ellipse">
            <a:avLst/>
          </a:prstGeom>
          <a:solidFill>
            <a:srgbClr val="000000">
              <a:lumMod val="65000"/>
              <a:lumOff val="35000"/>
            </a:srgbClr>
          </a:solidFill>
          <a:ln w="12700" cap="flat" cmpd="sng" algn="ctr">
            <a:noFill/>
            <a:prstDash val="solid"/>
            <a:miter lim="800000"/>
          </a:ln>
          <a:effectLst/>
        </p:spPr>
        <p:txBody>
          <a:bodyPr rtlCol="0" anchor="ctr"/>
          <a:p>
            <a:pPr algn="ctr"/>
            <a:endParaRPr lang="id-ID">
              <a:latin typeface="微软雅黑" panose="020B0503020204020204" charset="-122"/>
              <a:ea typeface="微软雅黑" panose="020B0503020204020204" charset="-122"/>
            </a:endParaRPr>
          </a:p>
        </p:txBody>
      </p:sp>
      <p:sp>
        <p:nvSpPr>
          <p:cNvPr id="45" name="Oval 44"/>
          <p:cNvSpPr/>
          <p:nvPr>
            <p:custDataLst>
              <p:tags r:id="rId21"/>
            </p:custDataLst>
          </p:nvPr>
        </p:nvSpPr>
        <p:spPr>
          <a:xfrm>
            <a:off x="4517862" y="3592147"/>
            <a:ext cx="86676" cy="86676"/>
          </a:xfrm>
          <a:prstGeom prst="ellipse">
            <a:avLst/>
          </a:prstGeom>
          <a:solidFill>
            <a:srgbClr val="000000">
              <a:lumMod val="65000"/>
              <a:lumOff val="35000"/>
            </a:srgbClr>
          </a:solidFill>
          <a:ln w="12700" cap="flat" cmpd="sng" algn="ctr">
            <a:noFill/>
            <a:prstDash val="solid"/>
            <a:miter lim="800000"/>
          </a:ln>
          <a:effectLst/>
        </p:spPr>
        <p:txBody>
          <a:bodyPr rtlCol="0" anchor="ctr"/>
          <a:p>
            <a:pPr algn="ctr"/>
            <a:endParaRPr lang="id-ID">
              <a:latin typeface="微软雅黑" panose="020B0503020204020204" charset="-122"/>
              <a:ea typeface="微软雅黑" panose="020B0503020204020204" charset="-122"/>
            </a:endParaRPr>
          </a:p>
        </p:txBody>
      </p:sp>
      <p:sp>
        <p:nvSpPr>
          <p:cNvPr id="46" name="TextBox 45"/>
          <p:cNvSpPr txBox="1"/>
          <p:nvPr>
            <p:custDataLst>
              <p:tags r:id="rId22"/>
            </p:custDataLst>
          </p:nvPr>
        </p:nvSpPr>
        <p:spPr>
          <a:xfrm>
            <a:off x="8540750" y="1670685"/>
            <a:ext cx="3096895" cy="1739265"/>
          </a:xfrm>
          <a:prstGeom prst="rect">
            <a:avLst/>
          </a:prstGeom>
          <a:noFill/>
        </p:spPr>
        <p:txBody>
          <a:bodyPr wrap="square" tIns="0" rtlCol="0"/>
          <a:p>
            <a:pPr>
              <a:lnSpc>
                <a:spcPct val="120000"/>
              </a:lnSpc>
            </a:pPr>
            <a:r>
              <a:rPr lang="en-US" altLang="zh-CN" sz="2400" spc="150">
                <a:solidFill>
                  <a:srgbClr val="0070C0"/>
                </a:solidFill>
                <a:latin typeface="Times New Roman" panose="02020603050405020304" charset="0"/>
                <a:ea typeface="微软雅黑" panose="020B0503020204020204" charset="-122"/>
                <a:cs typeface="Times New Roman" panose="02020603050405020304" charset="0"/>
              </a:rPr>
              <a:t>Her advice to others is to use music help when they have problems.</a:t>
            </a:r>
            <a:endParaRPr lang="en-US" altLang="zh-CN" sz="2400" spc="150">
              <a:solidFill>
                <a:srgbClr val="0070C0"/>
              </a:solidFill>
              <a:latin typeface="Times New Roman" panose="02020603050405020304" charset="0"/>
              <a:ea typeface="微软雅黑" panose="020B0503020204020204" charset="-122"/>
              <a:cs typeface="Times New Roman" panose="02020603050405020304" charset="0"/>
            </a:endParaRPr>
          </a:p>
        </p:txBody>
      </p:sp>
      <p:cxnSp>
        <p:nvCxnSpPr>
          <p:cNvPr id="49" name="Straight Connector 48"/>
          <p:cNvCxnSpPr/>
          <p:nvPr>
            <p:custDataLst>
              <p:tags r:id="rId23"/>
            </p:custDataLst>
          </p:nvPr>
        </p:nvCxnSpPr>
        <p:spPr>
          <a:xfrm flipV="1">
            <a:off x="8487404" y="1635937"/>
            <a:ext cx="0" cy="1815548"/>
          </a:xfrm>
          <a:prstGeom prst="line">
            <a:avLst/>
          </a:prstGeom>
          <a:noFill/>
          <a:ln w="28575" cap="flat" cmpd="sng" algn="ctr">
            <a:solidFill>
              <a:sysClr val="window" lastClr="FFFFFF">
                <a:lumMod val="65000"/>
              </a:sysClr>
            </a:solidFill>
            <a:prstDash val="solid"/>
            <a:miter lim="800000"/>
          </a:ln>
          <a:effectLst/>
        </p:spPr>
      </p:cxnSp>
      <p:sp>
        <p:nvSpPr>
          <p:cNvPr id="50" name="Oval 49"/>
          <p:cNvSpPr/>
          <p:nvPr>
            <p:custDataLst>
              <p:tags r:id="rId24"/>
            </p:custDataLst>
          </p:nvPr>
        </p:nvSpPr>
        <p:spPr>
          <a:xfrm>
            <a:off x="8438975" y="1569664"/>
            <a:ext cx="101679" cy="101679"/>
          </a:xfrm>
          <a:prstGeom prst="ellipse">
            <a:avLst/>
          </a:prstGeom>
          <a:solidFill>
            <a:srgbClr val="000000">
              <a:lumMod val="65000"/>
              <a:lumOff val="35000"/>
            </a:srgbClr>
          </a:solidFill>
          <a:ln w="12700" cap="flat" cmpd="sng" algn="ctr">
            <a:noFill/>
            <a:prstDash val="solid"/>
            <a:miter lim="800000"/>
          </a:ln>
          <a:effectLst/>
        </p:spPr>
        <p:txBody>
          <a:bodyPr rtlCol="0" anchor="ctr"/>
          <a:p>
            <a:pPr algn="ctr"/>
            <a:endParaRPr lang="id-ID">
              <a:latin typeface="微软雅黑" panose="020B0503020204020204" charset="-122"/>
              <a:ea typeface="微软雅黑" panose="020B0503020204020204" charset="-122"/>
            </a:endParaRPr>
          </a:p>
        </p:txBody>
      </p:sp>
      <p:sp>
        <p:nvSpPr>
          <p:cNvPr id="51" name="Oval 50"/>
          <p:cNvSpPr/>
          <p:nvPr>
            <p:custDataLst>
              <p:tags r:id="rId25"/>
            </p:custDataLst>
          </p:nvPr>
        </p:nvSpPr>
        <p:spPr>
          <a:xfrm>
            <a:off x="8444066" y="3409587"/>
            <a:ext cx="86676" cy="86676"/>
          </a:xfrm>
          <a:prstGeom prst="ellipse">
            <a:avLst/>
          </a:prstGeom>
          <a:solidFill>
            <a:srgbClr val="000000">
              <a:lumMod val="65000"/>
              <a:lumOff val="35000"/>
            </a:srgbClr>
          </a:solidFill>
          <a:ln w="12700" cap="flat" cmpd="sng" algn="ctr">
            <a:noFill/>
            <a:prstDash val="solid"/>
            <a:miter lim="800000"/>
          </a:ln>
          <a:effectLst/>
        </p:spPr>
        <p:txBody>
          <a:bodyPr rtlCol="0" anchor="ctr"/>
          <a:p>
            <a:pPr algn="ctr"/>
            <a:endParaRPr lang="id-ID">
              <a:latin typeface="微软雅黑" panose="020B0503020204020204" charset="-122"/>
              <a:ea typeface="微软雅黑" panose="020B0503020204020204" charset="-122"/>
            </a:endParaRPr>
          </a:p>
        </p:txBody>
      </p:sp>
      <p:sp>
        <p:nvSpPr>
          <p:cNvPr id="2" name="文本框 1"/>
          <p:cNvSpPr txBox="1"/>
          <p:nvPr/>
        </p:nvSpPr>
        <p:spPr>
          <a:xfrm>
            <a:off x="6294120" y="409575"/>
            <a:ext cx="4634230" cy="910969"/>
          </a:xfrm>
          <a:prstGeom prst="wedgeRoundRectCallou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en-US" altLang="zh-CN" sz="2400">
                <a:latin typeface="Times New Roman" panose="02020603050405020304" charset="0"/>
                <a:cs typeface="Times New Roman" panose="02020603050405020304" charset="0"/>
              </a:rPr>
              <a:t>Music is the medicine of the mind.</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--John A. Logan</a:t>
            </a:r>
            <a:endParaRPr lang="en-US" altLang="zh-CN" sz="2400">
              <a:latin typeface="Times New Roman" panose="02020603050405020304" charset="0"/>
              <a:cs typeface="Times New Roman" panose="02020603050405020304" charset="0"/>
            </a:endParaRPr>
          </a:p>
        </p:txBody>
      </p:sp>
      <p:sp>
        <p:nvSpPr>
          <p:cNvPr id="8" name="矩形 7"/>
          <p:cNvSpPr/>
          <p:nvPr/>
        </p:nvSpPr>
        <p:spPr>
          <a:xfrm>
            <a:off x="378779" y="245110"/>
            <a:ext cx="5786755" cy="922020"/>
          </a:xfrm>
          <a:prstGeom prst="rect">
            <a:avLst/>
          </a:prstGeom>
          <a:noFill/>
          <a:ln>
            <a:noFill/>
          </a:ln>
        </p:spPr>
        <p:txBody>
          <a:bodyPr wrap="none" rtlCol="0" anchor="t">
            <a:spAutoFit/>
          </a:bodyPr>
          <a:p>
            <a:pPr algn="ctr"/>
            <a:r>
              <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Listen for main idea</a:t>
            </a:r>
            <a:endPar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文本框 2"/>
          <p:cNvSpPr txBox="1"/>
          <p:nvPr/>
        </p:nvSpPr>
        <p:spPr>
          <a:xfrm>
            <a:off x="330200" y="1024255"/>
            <a:ext cx="3366135" cy="82994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p>
            <a:r>
              <a:rPr lang="zh-CN" altLang="en-US" sz="2400"/>
              <a:t>根据语篇类型选择适合的语言</a:t>
            </a:r>
            <a:r>
              <a:rPr lang="zh-CN" altLang="en-US" sz="2400"/>
              <a:t>技能</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0-#ppt_w/2"/>
                                          </p:val>
                                        </p:tav>
                                        <p:tav tm="100000">
                                          <p:val>
                                            <p:strVal val="#ppt_x"/>
                                          </p:val>
                                        </p:tav>
                                      </p:tavLst>
                                    </p:anim>
                                    <p:anim calcmode="lin" valueType="num">
                                      <p:cBhvr additive="base">
                                        <p:cTn id="16" dur="500" fill="hold"/>
                                        <p:tgtEl>
                                          <p:spTgt spid="2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P spid="34" grpId="0"/>
      <p:bldP spid="39" grpId="0" bldLvl="0" animBg="1"/>
      <p:bldP spid="40" grpId="0"/>
      <p:bldP spid="45" grpId="0" bldLvl="0" animBg="1"/>
      <p:bldP spid="46" grpId="0"/>
      <p:bldP spid="5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23185" y="3857625"/>
            <a:ext cx="7330440" cy="1322070"/>
          </a:xfrm>
          <a:prstGeom prst="rect">
            <a:avLst/>
          </a:prstGeom>
          <a:noFill/>
        </p:spPr>
        <p:txBody>
          <a:bodyPr wrap="none" rtlCol="0" anchor="t">
            <a:spAutoFit/>
          </a:bodyPr>
          <a:p>
            <a:pPr algn="l"/>
            <a:r>
              <a:rPr lang="en-US" altLang="zh-CN" sz="4000" b="1">
                <a:sym typeface="+mn-ea"/>
              </a:rPr>
              <a:t>5. </a:t>
            </a:r>
            <a:r>
              <a:rPr lang="zh-CN" altLang="en-US" sz="4000" b="1">
                <a:sym typeface="+mn-ea"/>
              </a:rPr>
              <a:t>写前：</a:t>
            </a:r>
            <a:r>
              <a:rPr lang="zh-CN" altLang="en-US" sz="4000" b="1">
                <a:sym typeface="+mn-ea"/>
              </a:rPr>
              <a:t>写作任务、</a:t>
            </a:r>
            <a:endParaRPr lang="zh-CN" altLang="en-US" sz="4000" b="1">
              <a:sym typeface="+mn-ea"/>
            </a:endParaRPr>
          </a:p>
          <a:p>
            <a:pPr algn="l"/>
            <a:r>
              <a:rPr lang="zh-CN" altLang="en-US" sz="4000" b="1">
                <a:sym typeface="+mn-ea"/>
              </a:rPr>
              <a:t>写作指导（内容、结构、语言）</a:t>
            </a:r>
            <a:endParaRPr lang="zh-CN" altLang="en-US" sz="40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12"/>
          <p:cNvGrpSpPr/>
          <p:nvPr>
            <p:custDataLst>
              <p:tags r:id="rId1"/>
            </p:custDataLst>
          </p:nvPr>
        </p:nvGrpSpPr>
        <p:grpSpPr>
          <a:xfrm>
            <a:off x="7555865" y="923290"/>
            <a:ext cx="3996690" cy="2539365"/>
            <a:chOff x="4978400" y="1251045"/>
            <a:chExt cx="6502400" cy="4389500"/>
          </a:xfrm>
          <a:effectLst>
            <a:outerShdw blurRad="50800" dist="38100" dir="2700000" algn="tl" rotWithShape="0">
              <a:prstClr val="black">
                <a:alpha val="40000"/>
              </a:prstClr>
            </a:outerShdw>
          </a:effectLst>
        </p:grpSpPr>
        <p:pic>
          <p:nvPicPr>
            <p:cNvPr id="14" name="图片 13" descr="C:\Users\Kingsoft\Desktop\活动\action-activity-adults-1246953.jpgaction-activity-adults-1246953"/>
            <p:cNvPicPr>
              <a:picLocks noChangeAspect="1"/>
            </p:cNvPicPr>
            <p:nvPr>
              <p:custDataLst>
                <p:tags r:id="rId2"/>
              </p:custDataLst>
            </p:nvPr>
          </p:nvPicPr>
          <p:blipFill>
            <a:blip r:embed="rId3"/>
            <a:srcRect l="5696" r="5696"/>
            <a:stretch>
              <a:fillRect/>
            </a:stretch>
          </p:blipFill>
          <p:spPr>
            <a:xfrm>
              <a:off x="5232400" y="1251045"/>
              <a:ext cx="5852667" cy="4389500"/>
            </a:xfrm>
            <a:prstGeom prst="rect">
              <a:avLst/>
            </a:prstGeom>
          </p:spPr>
        </p:pic>
        <p:grpSp>
          <p:nvGrpSpPr>
            <p:cNvPr id="15" name="组合 14"/>
            <p:cNvGrpSpPr/>
            <p:nvPr/>
          </p:nvGrpSpPr>
          <p:grpSpPr>
            <a:xfrm>
              <a:off x="4978400" y="1262743"/>
              <a:ext cx="6502400" cy="4368800"/>
              <a:chOff x="4978400" y="1262743"/>
              <a:chExt cx="6502400" cy="4368800"/>
            </a:xfrm>
          </p:grpSpPr>
          <p:cxnSp>
            <p:nvCxnSpPr>
              <p:cNvPr id="16" name="直接连接符 15"/>
              <p:cNvCxnSpPr/>
              <p:nvPr>
                <p:custDataLst>
                  <p:tags r:id="rId4"/>
                </p:custDataLst>
              </p:nvPr>
            </p:nvCxnSpPr>
            <p:spPr>
              <a:xfrm>
                <a:off x="4978400" y="2772229"/>
                <a:ext cx="650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5"/>
                </p:custDataLst>
              </p:nvPr>
            </p:nvCxnSpPr>
            <p:spPr>
              <a:xfrm>
                <a:off x="4978400" y="4165601"/>
                <a:ext cx="650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6"/>
                </p:custDataLst>
              </p:nvPr>
            </p:nvCxnSpPr>
            <p:spPr>
              <a:xfrm flipH="1">
                <a:off x="7068457" y="1262743"/>
                <a:ext cx="1" cy="4368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7"/>
                </p:custDataLst>
              </p:nvPr>
            </p:nvCxnSpPr>
            <p:spPr>
              <a:xfrm flipH="1">
                <a:off x="9260114" y="1262743"/>
                <a:ext cx="1" cy="4368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8" name="矩形 7"/>
          <p:cNvSpPr/>
          <p:nvPr/>
        </p:nvSpPr>
        <p:spPr>
          <a:xfrm>
            <a:off x="484507" y="245110"/>
            <a:ext cx="3623310" cy="922020"/>
          </a:xfrm>
          <a:prstGeom prst="rect">
            <a:avLst/>
          </a:prstGeom>
          <a:noFill/>
          <a:ln>
            <a:noFill/>
          </a:ln>
        </p:spPr>
        <p:txBody>
          <a:bodyPr wrap="none" rtlCol="0" anchor="t">
            <a:spAutoFit/>
          </a:bodyPr>
          <a:p>
            <a:pPr algn="ctr"/>
            <a:r>
              <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Writing task</a:t>
            </a:r>
            <a:endPar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文本框 2"/>
          <p:cNvSpPr txBox="1"/>
          <p:nvPr/>
        </p:nvSpPr>
        <p:spPr>
          <a:xfrm>
            <a:off x="683260" y="1141730"/>
            <a:ext cx="7029450" cy="1770380"/>
          </a:xfrm>
          <a:prstGeom prst="rect">
            <a:avLst/>
          </a:prstGeom>
          <a:noFill/>
        </p:spPr>
        <p:txBody>
          <a:bodyPr wrap="square" rtlCol="0">
            <a:spAutoFit/>
          </a:bodyPr>
          <a:p>
            <a:pPr algn="l">
              <a:lnSpc>
                <a:spcPct val="130000"/>
              </a:lnSpc>
              <a:buClrTx/>
              <a:buSzTx/>
              <a:buFontTx/>
            </a:pPr>
            <a:r>
              <a:rPr lang="en-US" altLang="zh-CN" sz="2800">
                <a:solidFill>
                  <a:srgbClr val="0070C0"/>
                </a:solidFill>
                <a:latin typeface="Times New Roman" panose="02020603050405020304" charset="0"/>
                <a:cs typeface="Times New Roman" panose="02020603050405020304" charset="0"/>
              </a:rPr>
              <a:t>The International Music Forum</a:t>
            </a:r>
            <a:r>
              <a:rPr lang="en-US" altLang="zh-CN" sz="2800">
                <a:latin typeface="Times New Roman" panose="02020603050405020304" charset="0"/>
                <a:cs typeface="Times New Roman" panose="02020603050405020304" charset="0"/>
              </a:rPr>
              <a:t> has also invited us to make a speech about </a:t>
            </a:r>
            <a:r>
              <a:rPr lang="en-US" altLang="zh-CN" sz="2800">
                <a:solidFill>
                  <a:srgbClr val="FF0000"/>
                </a:solidFill>
                <a:latin typeface="Times New Roman" panose="02020603050405020304" charset="0"/>
                <a:cs typeface="Times New Roman" panose="02020603050405020304" charset="0"/>
              </a:rPr>
              <a:t>the power of music </a:t>
            </a:r>
            <a:r>
              <a:rPr lang="en-US" altLang="zh-CN" sz="2800">
                <a:solidFill>
                  <a:schemeClr val="tx1"/>
                </a:solidFill>
                <a:latin typeface="Times New Roman" panose="02020603050405020304" charset="0"/>
                <a:cs typeface="Times New Roman" panose="02020603050405020304" charset="0"/>
              </a:rPr>
              <a:t>to other high school students</a:t>
            </a:r>
            <a:r>
              <a:rPr lang="en-US" altLang="zh-CN" sz="2800">
                <a:latin typeface="Times New Roman" panose="02020603050405020304" charset="0"/>
                <a:cs typeface="Times New Roman" panose="02020603050405020304" charset="0"/>
              </a:rPr>
              <a:t>.</a:t>
            </a:r>
            <a:endParaRPr lang="en-US" altLang="zh-CN" sz="2800">
              <a:latin typeface="Times New Roman" panose="02020603050405020304" charset="0"/>
              <a:cs typeface="Times New Roman" panose="02020603050405020304" charset="0"/>
            </a:endParaRPr>
          </a:p>
        </p:txBody>
      </p:sp>
      <p:pic>
        <p:nvPicPr>
          <p:cNvPr id="5" name="图片 4"/>
          <p:cNvPicPr>
            <a:picLocks noChangeAspect="1"/>
          </p:cNvPicPr>
          <p:nvPr/>
        </p:nvPicPr>
        <p:blipFill>
          <a:blip r:embed="rId8"/>
          <a:stretch>
            <a:fillRect/>
          </a:stretch>
        </p:blipFill>
        <p:spPr>
          <a:xfrm>
            <a:off x="8177530" y="4005580"/>
            <a:ext cx="3611880" cy="1889760"/>
          </a:xfrm>
          <a:prstGeom prst="rect">
            <a:avLst/>
          </a:prstGeom>
          <a:effectLst>
            <a:outerShdw blurRad="50800" dist="38100" dir="2700000" algn="tl" rotWithShape="0">
              <a:prstClr val="black">
                <a:alpha val="40000"/>
              </a:prstClr>
            </a:outerShdw>
          </a:effectLst>
        </p:spPr>
      </p:pic>
      <p:sp>
        <p:nvSpPr>
          <p:cNvPr id="26" name="圆角矩形 25"/>
          <p:cNvSpPr/>
          <p:nvPr>
            <p:custDataLst>
              <p:tags r:id="rId9"/>
            </p:custDataLst>
          </p:nvPr>
        </p:nvSpPr>
        <p:spPr>
          <a:xfrm>
            <a:off x="2533958" y="4901969"/>
            <a:ext cx="2963775" cy="1225146"/>
          </a:xfrm>
          <a:prstGeom prst="roundRect">
            <a:avLst>
              <a:gd name="adj" fmla="val 8599"/>
            </a:avLst>
          </a:prstGeom>
          <a:solidFill>
            <a:sysClr val="window" lastClr="FFFFFF"/>
          </a:solidFill>
          <a:ln w="12700" cap="flat" cmpd="sng" algn="ctr">
            <a:noFill/>
            <a:prstDash val="solid"/>
            <a:miter lim="800000"/>
          </a:ln>
          <a:effectLst>
            <a:outerShdw blurRad="127000" sx="101000" sy="101000" algn="ctr" rotWithShape="0">
              <a:sysClr val="windowText" lastClr="000000">
                <a:lumMod val="95000"/>
                <a:lumOff val="5000"/>
                <a:alpha val="20000"/>
              </a:sysClr>
            </a:outerShdw>
          </a:effectLst>
        </p:spPr>
        <p:txBody>
          <a:bodyPr rtlCol="0" anchor="ctr"/>
          <a:lstStyle/>
          <a:p>
            <a:pPr algn="ctr">
              <a:lnSpc>
                <a:spcPct val="120000"/>
              </a:lnSpc>
            </a:pP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27" name="文本框 26"/>
          <p:cNvSpPr txBox="1"/>
          <p:nvPr>
            <p:custDataLst>
              <p:tags r:id="rId10"/>
            </p:custDataLst>
          </p:nvPr>
        </p:nvSpPr>
        <p:spPr>
          <a:xfrm>
            <a:off x="2833561" y="5237219"/>
            <a:ext cx="429034" cy="599615"/>
          </a:xfrm>
          <a:prstGeom prst="rect">
            <a:avLst/>
          </a:prstGeom>
          <a:noFill/>
        </p:spPr>
        <p:txBody>
          <a:bodyPr wrap="square" rtlCol="0">
            <a:normAutofit fontScale="50000"/>
          </a:bodyPr>
          <a:lstStyle/>
          <a:p>
            <a:pPr>
              <a:lnSpc>
                <a:spcPct val="120000"/>
              </a:lnSpc>
            </a:pPr>
            <a:r>
              <a:rPr kumimoji="1" lang="en-US" sz="4800" b="1" dirty="0">
                <a:solidFill>
                  <a:srgbClr val="6AA8DD"/>
                </a:solidFill>
                <a:latin typeface="Arial" panose="020B0604020202020204" pitchFamily="34" charset="0"/>
                <a:ea typeface="微软雅黑" panose="020B0503020204020204" charset="-122"/>
                <a:cs typeface="Microsoft YaHei Regular" charset="-122"/>
                <a:sym typeface="Arial" panose="020B0604020202020204" pitchFamily="34" charset="0"/>
              </a:rPr>
              <a:t>C</a:t>
            </a:r>
            <a:endParaRPr kumimoji="1" lang="en-US" sz="4800" b="1" dirty="0">
              <a:solidFill>
                <a:srgbClr val="6AA8DD"/>
              </a:solidFill>
              <a:latin typeface="Arial" panose="020B0604020202020204" pitchFamily="34" charset="0"/>
              <a:ea typeface="微软雅黑" panose="020B0503020204020204" charset="-122"/>
              <a:cs typeface="Microsoft YaHei Regular" charset="-122"/>
              <a:sym typeface="Arial" panose="020B0604020202020204" pitchFamily="34" charset="0"/>
            </a:endParaRPr>
          </a:p>
        </p:txBody>
      </p:sp>
      <p:sp>
        <p:nvSpPr>
          <p:cNvPr id="30" name="圆角矩形 29"/>
          <p:cNvSpPr/>
          <p:nvPr>
            <p:custDataLst>
              <p:tags r:id="rId11"/>
            </p:custDataLst>
          </p:nvPr>
        </p:nvSpPr>
        <p:spPr>
          <a:xfrm>
            <a:off x="625158" y="3372128"/>
            <a:ext cx="2963775" cy="1225146"/>
          </a:xfrm>
          <a:prstGeom prst="roundRect">
            <a:avLst>
              <a:gd name="adj" fmla="val 8599"/>
            </a:avLst>
          </a:prstGeom>
          <a:solidFill>
            <a:sysClr val="window" lastClr="FFFFFF"/>
          </a:solidFill>
          <a:ln w="12700" cap="flat" cmpd="sng" algn="ctr">
            <a:noFill/>
            <a:prstDash val="solid"/>
            <a:miter lim="800000"/>
          </a:ln>
          <a:effectLst>
            <a:outerShdw blurRad="127000" sx="101000" sy="101000" algn="ctr" rotWithShape="0">
              <a:sysClr val="windowText" lastClr="000000">
                <a:lumMod val="95000"/>
                <a:lumOff val="5000"/>
                <a:alpha val="20000"/>
              </a:sysClr>
            </a:outerShdw>
          </a:effectLst>
        </p:spPr>
        <p:txBody>
          <a:bodyPr rtlCol="0" anchor="ctr"/>
          <a:lstStyle/>
          <a:p>
            <a:pPr algn="ctr">
              <a:lnSpc>
                <a:spcPct val="120000"/>
              </a:lnSpc>
            </a:pP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110" name="文本框 109"/>
          <p:cNvSpPr txBox="1"/>
          <p:nvPr>
            <p:custDataLst>
              <p:tags r:id="rId12"/>
            </p:custDataLst>
          </p:nvPr>
        </p:nvSpPr>
        <p:spPr bwMode="auto">
          <a:xfrm>
            <a:off x="1547495" y="3606800"/>
            <a:ext cx="183959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b" anchorCtr="0"/>
          <a:lstStyle>
            <a:defPPr>
              <a:defRPr lang="zh-CN"/>
            </a:defPPr>
            <a:lvl1pPr marL="0" algn="l" defTabSz="913765" rtl="0" eaLnBrk="1" latinLnBrk="0" hangingPunct="1">
              <a:defRPr sz="1800" kern="1200">
                <a:solidFill>
                  <a:sysClr val="windowText" lastClr="000000"/>
                </a:solidFill>
              </a:defRPr>
            </a:lvl1pPr>
            <a:lvl2pPr marL="457200" algn="l" defTabSz="913765" rtl="0" eaLnBrk="1" latinLnBrk="0" hangingPunct="1">
              <a:defRPr sz="1800" kern="1200">
                <a:solidFill>
                  <a:sysClr val="windowText" lastClr="000000"/>
                </a:solidFill>
              </a:defRPr>
            </a:lvl2pPr>
            <a:lvl3pPr marL="914400" algn="l" defTabSz="913765" rtl="0" eaLnBrk="1" latinLnBrk="0" hangingPunct="1">
              <a:defRPr sz="1800" kern="1200">
                <a:solidFill>
                  <a:sysClr val="windowText" lastClr="000000"/>
                </a:solidFill>
              </a:defRPr>
            </a:lvl3pPr>
            <a:lvl4pPr marL="1371600" algn="l" defTabSz="913765" rtl="0" eaLnBrk="1" latinLnBrk="0" hangingPunct="1">
              <a:defRPr sz="1800" kern="1200">
                <a:solidFill>
                  <a:sysClr val="windowText" lastClr="000000"/>
                </a:solidFill>
              </a:defRPr>
            </a:lvl4pPr>
            <a:lvl5pPr marL="1828800" algn="l" defTabSz="913765" rtl="0" eaLnBrk="1" latinLnBrk="0" hangingPunct="1">
              <a:defRPr sz="1800" kern="1200">
                <a:solidFill>
                  <a:sysClr val="windowText" lastClr="000000"/>
                </a:solidFill>
              </a:defRPr>
            </a:lvl5pPr>
            <a:lvl6pPr marL="2286000" algn="l" defTabSz="913765" rtl="0" eaLnBrk="1" latinLnBrk="0" hangingPunct="1">
              <a:defRPr sz="1800" kern="1200">
                <a:solidFill>
                  <a:sysClr val="windowText" lastClr="000000"/>
                </a:solidFill>
              </a:defRPr>
            </a:lvl6pPr>
            <a:lvl7pPr marL="2743200" algn="l" defTabSz="913765" rtl="0" eaLnBrk="1" latinLnBrk="0" hangingPunct="1">
              <a:defRPr sz="1800" kern="1200">
                <a:solidFill>
                  <a:sysClr val="windowText" lastClr="000000"/>
                </a:solidFill>
              </a:defRPr>
            </a:lvl7pPr>
            <a:lvl8pPr marL="3200400" algn="l" defTabSz="913765" rtl="0" eaLnBrk="1" latinLnBrk="0" hangingPunct="1">
              <a:defRPr sz="1800" kern="1200">
                <a:solidFill>
                  <a:sysClr val="windowText" lastClr="000000"/>
                </a:solidFill>
              </a:defRPr>
            </a:lvl8pPr>
            <a:lvl9pPr marL="3657600" algn="l" defTabSz="913765" rtl="0" eaLnBrk="1" latinLnBrk="0" hangingPunct="1">
              <a:defRPr sz="1800" kern="1200">
                <a:solidFill>
                  <a:sysClr val="windowText" lastClr="000000"/>
                </a:solidFill>
              </a:defRPr>
            </a:lvl9pPr>
          </a:lstStyle>
          <a:p>
            <a:pPr algn="l" eaLnBrk="1" hangingPunct="1">
              <a:lnSpc>
                <a:spcPct val="120000"/>
              </a:lnSpc>
              <a:spcBef>
                <a:spcPct val="0"/>
              </a:spcBef>
              <a:buFontTx/>
              <a:buNone/>
            </a:pPr>
            <a:r>
              <a:rPr lang="en-US" altLang="zh-CN" sz="2800" b="1" spc="300" dirty="0">
                <a:latin typeface="Arial" panose="020B0604020202020204" pitchFamily="34" charset="0"/>
                <a:ea typeface="微软雅黑" panose="020B0503020204020204" charset="-122"/>
                <a:sym typeface="Arial" panose="020B0604020202020204" pitchFamily="34" charset="0"/>
              </a:rPr>
              <a:t>Content</a:t>
            </a:r>
            <a:endParaRPr lang="en-US" altLang="zh-CN" sz="2800" b="1" spc="300" dirty="0">
              <a:latin typeface="Arial" panose="020B0604020202020204" pitchFamily="34" charset="0"/>
              <a:ea typeface="微软雅黑" panose="020B0503020204020204" charset="-122"/>
              <a:sym typeface="Arial" panose="020B0604020202020204" pitchFamily="34" charset="0"/>
            </a:endParaRPr>
          </a:p>
        </p:txBody>
      </p:sp>
      <p:sp>
        <p:nvSpPr>
          <p:cNvPr id="31" name="圆角矩形 30"/>
          <p:cNvSpPr/>
          <p:nvPr>
            <p:custDataLst>
              <p:tags r:id="rId13"/>
            </p:custDataLst>
          </p:nvPr>
        </p:nvSpPr>
        <p:spPr>
          <a:xfrm>
            <a:off x="4443183" y="3372128"/>
            <a:ext cx="2963775" cy="1225146"/>
          </a:xfrm>
          <a:prstGeom prst="roundRect">
            <a:avLst>
              <a:gd name="adj" fmla="val 8599"/>
            </a:avLst>
          </a:prstGeom>
          <a:solidFill>
            <a:sysClr val="window" lastClr="FFFFFF"/>
          </a:solidFill>
          <a:ln w="12700" cap="flat" cmpd="sng" algn="ctr">
            <a:noFill/>
            <a:prstDash val="solid"/>
            <a:miter lim="800000"/>
          </a:ln>
          <a:effectLst>
            <a:outerShdw blurRad="127000" sx="101000" sy="101000" algn="ctr" rotWithShape="0">
              <a:sysClr val="windowText" lastClr="000000">
                <a:lumMod val="95000"/>
                <a:lumOff val="5000"/>
                <a:alpha val="20000"/>
              </a:sysClr>
            </a:outerShdw>
          </a:effectLst>
        </p:spPr>
        <p:txBody>
          <a:bodyPr rtlCol="0" anchor="ctr"/>
          <a:lstStyle/>
          <a:p>
            <a:pPr algn="ctr">
              <a:lnSpc>
                <a:spcPct val="120000"/>
              </a:lnSpc>
            </a:pPr>
            <a:endParaRPr kumimoji="1" lang="zh-CN" altLang="en-US">
              <a:latin typeface="Arial" panose="020B0604020202020204" pitchFamily="34" charset="0"/>
              <a:ea typeface="微软雅黑" panose="020B0503020204020204" charset="-122"/>
              <a:sym typeface="Arial" panose="020B0604020202020204" pitchFamily="34" charset="0"/>
            </a:endParaRPr>
          </a:p>
        </p:txBody>
      </p:sp>
      <p:sp>
        <p:nvSpPr>
          <p:cNvPr id="34" name="文本框 33"/>
          <p:cNvSpPr txBox="1"/>
          <p:nvPr>
            <p:custDataLst>
              <p:tags r:id="rId14"/>
            </p:custDataLst>
          </p:nvPr>
        </p:nvSpPr>
        <p:spPr>
          <a:xfrm>
            <a:off x="1016848" y="3684462"/>
            <a:ext cx="429034" cy="599615"/>
          </a:xfrm>
          <a:prstGeom prst="rect">
            <a:avLst/>
          </a:prstGeom>
          <a:noFill/>
        </p:spPr>
        <p:txBody>
          <a:bodyPr wrap="square" rtlCol="0">
            <a:normAutofit fontScale="50000"/>
          </a:bodyPr>
          <a:lstStyle/>
          <a:p>
            <a:pPr>
              <a:lnSpc>
                <a:spcPct val="120000"/>
              </a:lnSpc>
            </a:pPr>
            <a:r>
              <a:rPr kumimoji="1" lang="en-US" sz="4800" b="1" dirty="0">
                <a:solidFill>
                  <a:srgbClr val="6AA8DD"/>
                </a:solidFill>
                <a:latin typeface="Arial" panose="020B0604020202020204" pitchFamily="34" charset="0"/>
                <a:ea typeface="微软雅黑" panose="020B0503020204020204" charset="-122"/>
                <a:cs typeface="Microsoft YaHei Regular" charset="-122"/>
                <a:sym typeface="Arial" panose="020B0604020202020204" pitchFamily="34" charset="0"/>
              </a:rPr>
              <a:t>A</a:t>
            </a:r>
            <a:endParaRPr kumimoji="1" lang="en-US" sz="4800" b="1" dirty="0">
              <a:solidFill>
                <a:srgbClr val="6AA8DD"/>
              </a:solidFill>
              <a:latin typeface="Arial" panose="020B0604020202020204" pitchFamily="34" charset="0"/>
              <a:ea typeface="微软雅黑" panose="020B0503020204020204" charset="-122"/>
              <a:cs typeface="Microsoft YaHei Regular" charset="-122"/>
              <a:sym typeface="Arial" panose="020B0604020202020204" pitchFamily="34" charset="0"/>
            </a:endParaRPr>
          </a:p>
        </p:txBody>
      </p:sp>
      <p:sp>
        <p:nvSpPr>
          <p:cNvPr id="35" name="文本框 34"/>
          <p:cNvSpPr txBox="1"/>
          <p:nvPr>
            <p:custDataLst>
              <p:tags r:id="rId15"/>
            </p:custDataLst>
          </p:nvPr>
        </p:nvSpPr>
        <p:spPr>
          <a:xfrm>
            <a:off x="4834873" y="3684462"/>
            <a:ext cx="429034" cy="599615"/>
          </a:xfrm>
          <a:prstGeom prst="rect">
            <a:avLst/>
          </a:prstGeom>
          <a:noFill/>
        </p:spPr>
        <p:txBody>
          <a:bodyPr wrap="square" rtlCol="0">
            <a:normAutofit fontScale="50000"/>
          </a:bodyPr>
          <a:lstStyle/>
          <a:p>
            <a:pPr>
              <a:lnSpc>
                <a:spcPct val="120000"/>
              </a:lnSpc>
            </a:pPr>
            <a:r>
              <a:rPr kumimoji="1" lang="en-US" sz="4800" b="1" dirty="0">
                <a:solidFill>
                  <a:srgbClr val="6AA8DD"/>
                </a:solidFill>
                <a:latin typeface="Arial" panose="020B0604020202020204" pitchFamily="34" charset="0"/>
                <a:ea typeface="微软雅黑" panose="020B0503020204020204" charset="-122"/>
                <a:cs typeface="Microsoft YaHei Regular" charset="-122"/>
                <a:sym typeface="Arial" panose="020B0604020202020204" pitchFamily="34" charset="0"/>
              </a:rPr>
              <a:t>B</a:t>
            </a:r>
            <a:endParaRPr kumimoji="1" lang="en-US" sz="4800" b="1" dirty="0">
              <a:solidFill>
                <a:srgbClr val="6AA8DD"/>
              </a:solidFill>
              <a:latin typeface="Arial" panose="020B0604020202020204" pitchFamily="34" charset="0"/>
              <a:ea typeface="微软雅黑" panose="020B0503020204020204" charset="-122"/>
              <a:cs typeface="Microsoft YaHei Regular" charset="-122"/>
              <a:sym typeface="Arial" panose="020B0604020202020204" pitchFamily="34" charset="0"/>
            </a:endParaRPr>
          </a:p>
        </p:txBody>
      </p:sp>
      <p:sp>
        <p:nvSpPr>
          <p:cNvPr id="36" name="文本框 35"/>
          <p:cNvSpPr txBox="1"/>
          <p:nvPr>
            <p:custDataLst>
              <p:tags r:id="rId16"/>
            </p:custDataLst>
          </p:nvPr>
        </p:nvSpPr>
        <p:spPr bwMode="auto">
          <a:xfrm>
            <a:off x="5264150" y="3594100"/>
            <a:ext cx="22574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b" anchorCtr="0"/>
          <a:lstStyle>
            <a:defPPr>
              <a:defRPr lang="zh-CN"/>
            </a:defPPr>
            <a:lvl1pPr marL="0" algn="l" defTabSz="913765" rtl="0" eaLnBrk="1" latinLnBrk="0" hangingPunct="1">
              <a:defRPr sz="1800" kern="1200">
                <a:solidFill>
                  <a:sysClr val="windowText" lastClr="000000"/>
                </a:solidFill>
              </a:defRPr>
            </a:lvl1pPr>
            <a:lvl2pPr marL="457200" algn="l" defTabSz="913765" rtl="0" eaLnBrk="1" latinLnBrk="0" hangingPunct="1">
              <a:defRPr sz="1800" kern="1200">
                <a:solidFill>
                  <a:sysClr val="windowText" lastClr="000000"/>
                </a:solidFill>
              </a:defRPr>
            </a:lvl2pPr>
            <a:lvl3pPr marL="914400" algn="l" defTabSz="913765" rtl="0" eaLnBrk="1" latinLnBrk="0" hangingPunct="1">
              <a:defRPr sz="1800" kern="1200">
                <a:solidFill>
                  <a:sysClr val="windowText" lastClr="000000"/>
                </a:solidFill>
              </a:defRPr>
            </a:lvl3pPr>
            <a:lvl4pPr marL="1371600" algn="l" defTabSz="913765" rtl="0" eaLnBrk="1" latinLnBrk="0" hangingPunct="1">
              <a:defRPr sz="1800" kern="1200">
                <a:solidFill>
                  <a:sysClr val="windowText" lastClr="000000"/>
                </a:solidFill>
              </a:defRPr>
            </a:lvl4pPr>
            <a:lvl5pPr marL="1828800" algn="l" defTabSz="913765" rtl="0" eaLnBrk="1" latinLnBrk="0" hangingPunct="1">
              <a:defRPr sz="1800" kern="1200">
                <a:solidFill>
                  <a:sysClr val="windowText" lastClr="000000"/>
                </a:solidFill>
              </a:defRPr>
            </a:lvl5pPr>
            <a:lvl6pPr marL="2286000" algn="l" defTabSz="913765" rtl="0" eaLnBrk="1" latinLnBrk="0" hangingPunct="1">
              <a:defRPr sz="1800" kern="1200">
                <a:solidFill>
                  <a:sysClr val="windowText" lastClr="000000"/>
                </a:solidFill>
              </a:defRPr>
            </a:lvl6pPr>
            <a:lvl7pPr marL="2743200" algn="l" defTabSz="913765" rtl="0" eaLnBrk="1" latinLnBrk="0" hangingPunct="1">
              <a:defRPr sz="1800" kern="1200">
                <a:solidFill>
                  <a:sysClr val="windowText" lastClr="000000"/>
                </a:solidFill>
              </a:defRPr>
            </a:lvl7pPr>
            <a:lvl8pPr marL="3200400" algn="l" defTabSz="913765" rtl="0" eaLnBrk="1" latinLnBrk="0" hangingPunct="1">
              <a:defRPr sz="1800" kern="1200">
                <a:solidFill>
                  <a:sysClr val="windowText" lastClr="000000"/>
                </a:solidFill>
              </a:defRPr>
            </a:lvl8pPr>
            <a:lvl9pPr marL="3657600" algn="l" defTabSz="913765" rtl="0" eaLnBrk="1" latinLnBrk="0" hangingPunct="1">
              <a:defRPr sz="1800" kern="1200">
                <a:solidFill>
                  <a:sysClr val="windowText" lastClr="000000"/>
                </a:solidFill>
              </a:defRPr>
            </a:lvl9pPr>
          </a:lstStyle>
          <a:p>
            <a:pPr algn="l" eaLnBrk="1" hangingPunct="1">
              <a:lnSpc>
                <a:spcPct val="120000"/>
              </a:lnSpc>
              <a:spcBef>
                <a:spcPct val="0"/>
              </a:spcBef>
              <a:buFontTx/>
              <a:buNone/>
            </a:pPr>
            <a:r>
              <a:rPr lang="en-US" altLang="zh-CN" sz="2800" b="1" spc="300" dirty="0">
                <a:latin typeface="Arial" panose="020B0604020202020204" pitchFamily="34" charset="0"/>
                <a:ea typeface="微软雅黑" panose="020B0503020204020204" charset="-122"/>
                <a:sym typeface="Arial" panose="020B0604020202020204" pitchFamily="34" charset="0"/>
              </a:rPr>
              <a:t>Structure</a:t>
            </a:r>
            <a:endParaRPr lang="en-US" altLang="zh-CN" sz="2800" b="1" spc="300" dirty="0">
              <a:latin typeface="Arial" panose="020B0604020202020204" pitchFamily="34" charset="0"/>
              <a:ea typeface="微软雅黑" panose="020B0503020204020204" charset="-122"/>
              <a:sym typeface="Arial" panose="020B0604020202020204" pitchFamily="34" charset="0"/>
            </a:endParaRPr>
          </a:p>
        </p:txBody>
      </p:sp>
      <p:sp>
        <p:nvSpPr>
          <p:cNvPr id="37" name="文本框 36"/>
          <p:cNvSpPr txBox="1"/>
          <p:nvPr>
            <p:custDataLst>
              <p:tags r:id="rId17"/>
            </p:custDataLst>
          </p:nvPr>
        </p:nvSpPr>
        <p:spPr bwMode="auto">
          <a:xfrm>
            <a:off x="3262630" y="5140325"/>
            <a:ext cx="223456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b" anchorCtr="0"/>
          <a:lstStyle>
            <a:defPPr>
              <a:defRPr lang="zh-CN"/>
            </a:defPPr>
            <a:lvl1pPr marL="0" algn="l" defTabSz="913765" rtl="0" eaLnBrk="1" latinLnBrk="0" hangingPunct="1">
              <a:defRPr sz="1800" kern="1200">
                <a:solidFill>
                  <a:sysClr val="windowText" lastClr="000000"/>
                </a:solidFill>
              </a:defRPr>
            </a:lvl1pPr>
            <a:lvl2pPr marL="457200" algn="l" defTabSz="913765" rtl="0" eaLnBrk="1" latinLnBrk="0" hangingPunct="1">
              <a:defRPr sz="1800" kern="1200">
                <a:solidFill>
                  <a:sysClr val="windowText" lastClr="000000"/>
                </a:solidFill>
              </a:defRPr>
            </a:lvl2pPr>
            <a:lvl3pPr marL="914400" algn="l" defTabSz="913765" rtl="0" eaLnBrk="1" latinLnBrk="0" hangingPunct="1">
              <a:defRPr sz="1800" kern="1200">
                <a:solidFill>
                  <a:sysClr val="windowText" lastClr="000000"/>
                </a:solidFill>
              </a:defRPr>
            </a:lvl3pPr>
            <a:lvl4pPr marL="1371600" algn="l" defTabSz="913765" rtl="0" eaLnBrk="1" latinLnBrk="0" hangingPunct="1">
              <a:defRPr sz="1800" kern="1200">
                <a:solidFill>
                  <a:sysClr val="windowText" lastClr="000000"/>
                </a:solidFill>
              </a:defRPr>
            </a:lvl4pPr>
            <a:lvl5pPr marL="1828800" algn="l" defTabSz="913765" rtl="0" eaLnBrk="1" latinLnBrk="0" hangingPunct="1">
              <a:defRPr sz="1800" kern="1200">
                <a:solidFill>
                  <a:sysClr val="windowText" lastClr="000000"/>
                </a:solidFill>
              </a:defRPr>
            </a:lvl5pPr>
            <a:lvl6pPr marL="2286000" algn="l" defTabSz="913765" rtl="0" eaLnBrk="1" latinLnBrk="0" hangingPunct="1">
              <a:defRPr sz="1800" kern="1200">
                <a:solidFill>
                  <a:sysClr val="windowText" lastClr="000000"/>
                </a:solidFill>
              </a:defRPr>
            </a:lvl6pPr>
            <a:lvl7pPr marL="2743200" algn="l" defTabSz="913765" rtl="0" eaLnBrk="1" latinLnBrk="0" hangingPunct="1">
              <a:defRPr sz="1800" kern="1200">
                <a:solidFill>
                  <a:sysClr val="windowText" lastClr="000000"/>
                </a:solidFill>
              </a:defRPr>
            </a:lvl7pPr>
            <a:lvl8pPr marL="3200400" algn="l" defTabSz="913765" rtl="0" eaLnBrk="1" latinLnBrk="0" hangingPunct="1">
              <a:defRPr sz="1800" kern="1200">
                <a:solidFill>
                  <a:sysClr val="windowText" lastClr="000000"/>
                </a:solidFill>
              </a:defRPr>
            </a:lvl8pPr>
            <a:lvl9pPr marL="3657600" algn="l" defTabSz="913765" rtl="0" eaLnBrk="1" latinLnBrk="0" hangingPunct="1">
              <a:defRPr sz="1800" kern="1200">
                <a:solidFill>
                  <a:sysClr val="windowText" lastClr="000000"/>
                </a:solidFill>
              </a:defRPr>
            </a:lvl9pPr>
          </a:lstStyle>
          <a:p>
            <a:pPr algn="l" eaLnBrk="1" hangingPunct="1">
              <a:lnSpc>
                <a:spcPct val="120000"/>
              </a:lnSpc>
              <a:spcBef>
                <a:spcPct val="0"/>
              </a:spcBef>
              <a:buFontTx/>
              <a:buNone/>
            </a:pPr>
            <a:r>
              <a:rPr lang="en-US" altLang="zh-CN" sz="2800" b="1" spc="300" dirty="0">
                <a:latin typeface="Arial" panose="020B0604020202020204" pitchFamily="34" charset="0"/>
                <a:ea typeface="微软雅黑" panose="020B0503020204020204" charset="-122"/>
                <a:sym typeface="Arial" panose="020B0604020202020204" pitchFamily="34" charset="0"/>
              </a:rPr>
              <a:t>Language</a:t>
            </a:r>
            <a:endParaRPr lang="en-US" altLang="zh-CN" sz="2800" b="1" spc="300" dirty="0">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nvSpPr>
        <p:spPr>
          <a:xfrm>
            <a:off x="4278630" y="106680"/>
            <a:ext cx="3634740" cy="119888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p>
            <a:r>
              <a:rPr lang="zh-CN" altLang="en-US" sz="2400"/>
              <a:t>创设与主题意义密切相关的语境，让学生在解决问题的过程中理解与</a:t>
            </a:r>
            <a:r>
              <a:rPr lang="zh-CN" altLang="en-US" sz="2400"/>
              <a:t>表达</a:t>
            </a:r>
            <a:endParaRPr lang="zh-CN" altLang="en-US" sz="2400"/>
          </a:p>
        </p:txBody>
      </p:sp>
    </p:spTree>
    <p:custDataLst>
      <p:tags r:id="rId1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95960" y="3073400"/>
            <a:ext cx="9803765" cy="2727325"/>
          </a:xfrm>
          <a:prstGeom prst="rect">
            <a:avLst/>
          </a:prstGeom>
        </p:spPr>
      </p:pic>
      <p:pic>
        <p:nvPicPr>
          <p:cNvPr id="5" name="图片 4"/>
          <p:cNvPicPr>
            <a:picLocks noChangeAspect="1"/>
          </p:cNvPicPr>
          <p:nvPr/>
        </p:nvPicPr>
        <p:blipFill>
          <a:blip r:embed="rId2"/>
          <a:stretch>
            <a:fillRect/>
          </a:stretch>
        </p:blipFill>
        <p:spPr>
          <a:xfrm>
            <a:off x="695960" y="1440180"/>
            <a:ext cx="5356860" cy="1661160"/>
          </a:xfrm>
          <a:prstGeom prst="rect">
            <a:avLst/>
          </a:prstGeom>
        </p:spPr>
      </p:pic>
      <p:cxnSp>
        <p:nvCxnSpPr>
          <p:cNvPr id="6" name="直接连接符 5"/>
          <p:cNvCxnSpPr/>
          <p:nvPr/>
        </p:nvCxnSpPr>
        <p:spPr>
          <a:xfrm flipV="1">
            <a:off x="5574030" y="4825365"/>
            <a:ext cx="3745230" cy="12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770255" y="5216525"/>
            <a:ext cx="5562600" cy="273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628765" y="1303655"/>
            <a:ext cx="4224655" cy="119888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r>
              <a:rPr lang="en-US" altLang="zh-CN" sz="2400">
                <a:latin typeface="Times New Roman" panose="02020603050405020304" charset="0"/>
                <a:cs typeface="Times New Roman" panose="02020603050405020304" charset="0"/>
              </a:rPr>
              <a:t>(1) Music helps us overcome our stress and anxiety and become optimistic towards life.</a:t>
            </a:r>
            <a:endParaRPr lang="en-US" altLang="zh-CN" sz="2400">
              <a:latin typeface="Times New Roman" panose="02020603050405020304" charset="0"/>
              <a:cs typeface="Times New Roman" panose="02020603050405020304" charset="0"/>
            </a:endParaRPr>
          </a:p>
        </p:txBody>
      </p:sp>
      <p:sp>
        <p:nvSpPr>
          <p:cNvPr id="9" name="文本框 8"/>
          <p:cNvSpPr txBox="1"/>
          <p:nvPr/>
        </p:nvSpPr>
        <p:spPr>
          <a:xfrm>
            <a:off x="695960" y="996315"/>
            <a:ext cx="7915910" cy="368300"/>
          </a:xfrm>
          <a:prstGeom prst="rect">
            <a:avLst/>
          </a:prstGeom>
          <a:noFill/>
        </p:spPr>
        <p:txBody>
          <a:bodyPr wrap="square" rtlCol="0" anchor="t">
            <a:spAutoFit/>
          </a:bodyPr>
          <a:p>
            <a:r>
              <a:rPr lang="zh-CN" altLang="en-US" sz="1800">
                <a:latin typeface="Times New Roman" panose="02020603050405020304" charset="0"/>
                <a:cs typeface="Times New Roman" panose="02020603050405020304" charset="0"/>
              </a:rPr>
              <a:t>https://vocal.media/beat/how-music-changed-my-life</a:t>
            </a:r>
            <a:endParaRPr lang="zh-CN" altLang="en-US" sz="1800">
              <a:latin typeface="Times New Roman" panose="02020603050405020304" charset="0"/>
              <a:cs typeface="Times New Roman" panose="02020603050405020304" charset="0"/>
            </a:endParaRPr>
          </a:p>
        </p:txBody>
      </p:sp>
      <p:sp>
        <p:nvSpPr>
          <p:cNvPr id="4" name="矩形 3"/>
          <p:cNvSpPr/>
          <p:nvPr/>
        </p:nvSpPr>
        <p:spPr>
          <a:xfrm>
            <a:off x="116842" y="74295"/>
            <a:ext cx="3134360" cy="922020"/>
          </a:xfrm>
          <a:prstGeom prst="rect">
            <a:avLst/>
          </a:prstGeom>
          <a:noFill/>
          <a:ln>
            <a:noFill/>
          </a:ln>
        </p:spPr>
        <p:txBody>
          <a:bodyPr wrap="none" rtlCol="0" anchor="t">
            <a:spAutoFit/>
          </a:bodyPr>
          <a:p>
            <a:pPr algn="ctr"/>
            <a:r>
              <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1. Content</a:t>
            </a:r>
            <a:endPar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文本框 2"/>
          <p:cNvSpPr txBox="1"/>
          <p:nvPr/>
        </p:nvSpPr>
        <p:spPr>
          <a:xfrm>
            <a:off x="4278630" y="166370"/>
            <a:ext cx="3820160" cy="82994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p>
            <a:r>
              <a:rPr lang="zh-CN" altLang="en-US" sz="2400"/>
              <a:t>运用学习策略（网上资源），提高表达</a:t>
            </a:r>
            <a:r>
              <a:rPr lang="zh-CN" altLang="en-US" sz="2400"/>
              <a:t>效果</a:t>
            </a:r>
            <a:endParaRPr lang="zh-CN" alt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3235" y="445135"/>
            <a:ext cx="3686175" cy="768350"/>
          </a:xfrm>
          <a:prstGeom prst="rect">
            <a:avLst/>
          </a:prstGeom>
          <a:noFill/>
        </p:spPr>
        <p:txBody>
          <a:bodyPr wrap="square" rtlCol="0">
            <a:spAutoFit/>
          </a:bodyPr>
          <a:p>
            <a:r>
              <a:rPr lang="en-US" altLang="zh-CN" sz="4400" b="1"/>
              <a:t>Content</a:t>
            </a:r>
            <a:endParaRPr lang="en-US" altLang="zh-CN" sz="4400" b="1"/>
          </a:p>
        </p:txBody>
      </p:sp>
      <p:sp>
        <p:nvSpPr>
          <p:cNvPr id="3" name="文本框 2"/>
          <p:cNvSpPr txBox="1"/>
          <p:nvPr/>
        </p:nvSpPr>
        <p:spPr>
          <a:xfrm>
            <a:off x="1120140" y="1580515"/>
            <a:ext cx="9951720" cy="3107690"/>
          </a:xfrm>
          <a:prstGeom prst="rect">
            <a:avLst/>
          </a:prstGeom>
          <a:noFill/>
        </p:spPr>
        <p:txBody>
          <a:bodyPr wrap="square" rtlCol="0">
            <a:spAutoFit/>
          </a:bodyPr>
          <a:p>
            <a:r>
              <a:rPr lang="en-US" altLang="zh-CN" sz="2800"/>
              <a:t>1. </a:t>
            </a:r>
            <a:r>
              <a:rPr lang="zh-CN" altLang="en-US" sz="2800"/>
              <a:t>六要素整合理念</a:t>
            </a:r>
            <a:endParaRPr lang="zh-CN" altLang="en-US" sz="2800"/>
          </a:p>
          <a:p>
            <a:r>
              <a:rPr lang="en-US" altLang="zh-CN" sz="2800"/>
              <a:t>2. </a:t>
            </a:r>
            <a:r>
              <a:rPr lang="zh-CN" altLang="en-US" sz="2800"/>
              <a:t>文本分析</a:t>
            </a:r>
            <a:r>
              <a:rPr lang="zh-CN" altLang="en-US" sz="2800"/>
              <a:t>与课时目标</a:t>
            </a:r>
            <a:endParaRPr lang="zh-CN" altLang="en-US" sz="2800"/>
          </a:p>
          <a:p>
            <a:r>
              <a:rPr lang="en-US" altLang="zh-CN" sz="2800"/>
              <a:t>3. </a:t>
            </a:r>
            <a:r>
              <a:rPr lang="zh-CN" altLang="en-US" sz="2800"/>
              <a:t>单元整体教学理念下</a:t>
            </a:r>
            <a:r>
              <a:rPr lang="zh-CN" altLang="en-US" sz="2800"/>
              <a:t>的课堂导入</a:t>
            </a:r>
            <a:endParaRPr lang="zh-CN" altLang="en-US" sz="2800"/>
          </a:p>
          <a:p>
            <a:r>
              <a:rPr lang="en-US" altLang="zh-CN" sz="2800"/>
              <a:t>4. </a:t>
            </a:r>
            <a:r>
              <a:rPr lang="zh-CN" altLang="en-US" sz="2800"/>
              <a:t>读：听前预测、</a:t>
            </a:r>
            <a:r>
              <a:rPr lang="zh-CN" altLang="en-US" sz="2800">
                <a:sym typeface="+mn-ea"/>
              </a:rPr>
              <a:t>听取大意</a:t>
            </a:r>
            <a:endParaRPr lang="zh-CN" altLang="en-US" sz="2800"/>
          </a:p>
          <a:p>
            <a:r>
              <a:rPr lang="en-US" altLang="zh-CN" sz="2800"/>
              <a:t>5. </a:t>
            </a:r>
            <a:r>
              <a:rPr lang="zh-CN" altLang="en-US" sz="2800"/>
              <a:t>写</a:t>
            </a:r>
            <a:r>
              <a:rPr lang="zh-CN" altLang="en-US" sz="2800"/>
              <a:t>前：</a:t>
            </a:r>
            <a:r>
              <a:rPr lang="zh-CN" altLang="en-US" sz="2800">
                <a:sym typeface="+mn-ea"/>
              </a:rPr>
              <a:t>写作任务、写作指导（内容、结构、</a:t>
            </a:r>
            <a:r>
              <a:rPr lang="zh-CN" altLang="en-US" sz="2800">
                <a:sym typeface="+mn-ea"/>
              </a:rPr>
              <a:t>语言）</a:t>
            </a:r>
            <a:endParaRPr lang="zh-CN" altLang="en-US" sz="2800">
              <a:sym typeface="+mn-ea"/>
            </a:endParaRPr>
          </a:p>
          <a:p>
            <a:r>
              <a:rPr lang="en-US" altLang="zh-CN" sz="2800">
                <a:sym typeface="+mn-ea"/>
              </a:rPr>
              <a:t>6. </a:t>
            </a:r>
            <a:r>
              <a:rPr lang="zh-CN" altLang="en-US" sz="2800">
                <a:sym typeface="+mn-ea"/>
              </a:rPr>
              <a:t>写作</a:t>
            </a:r>
            <a:endParaRPr lang="zh-CN" altLang="en-US" sz="2800">
              <a:sym typeface="+mn-ea"/>
            </a:endParaRPr>
          </a:p>
          <a:p>
            <a:r>
              <a:rPr lang="en-US" altLang="zh-CN" sz="2800">
                <a:sym typeface="+mn-ea"/>
              </a:rPr>
              <a:t>7. </a:t>
            </a:r>
            <a:r>
              <a:rPr lang="zh-CN" altLang="en-US" sz="2800">
                <a:sym typeface="+mn-ea"/>
              </a:rPr>
              <a:t>写后：</a:t>
            </a:r>
            <a:r>
              <a:rPr lang="zh-CN" altLang="en-US" sz="2800">
                <a:sym typeface="+mn-ea"/>
              </a:rPr>
              <a:t>润色、同伴互评、分享、范文赏析、作业</a:t>
            </a:r>
            <a:endParaRPr lang="zh-CN"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95960" y="3101340"/>
            <a:ext cx="7261860" cy="2766060"/>
          </a:xfrm>
          <a:prstGeom prst="rect">
            <a:avLst/>
          </a:prstGeom>
        </p:spPr>
      </p:pic>
      <p:cxnSp>
        <p:nvCxnSpPr>
          <p:cNvPr id="6" name="直接连接符 5"/>
          <p:cNvCxnSpPr/>
          <p:nvPr/>
        </p:nvCxnSpPr>
        <p:spPr>
          <a:xfrm flipV="1">
            <a:off x="834390" y="5589270"/>
            <a:ext cx="670179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2"/>
          <a:stretch>
            <a:fillRect/>
          </a:stretch>
        </p:blipFill>
        <p:spPr>
          <a:xfrm>
            <a:off x="695960" y="1851660"/>
            <a:ext cx="10515600" cy="1249680"/>
          </a:xfrm>
          <a:prstGeom prst="rect">
            <a:avLst/>
          </a:prstGeom>
        </p:spPr>
      </p:pic>
      <p:sp>
        <p:nvSpPr>
          <p:cNvPr id="10" name="文本框 9"/>
          <p:cNvSpPr txBox="1"/>
          <p:nvPr/>
        </p:nvSpPr>
        <p:spPr>
          <a:xfrm>
            <a:off x="695960" y="1151890"/>
            <a:ext cx="5791200" cy="645160"/>
          </a:xfrm>
          <a:prstGeom prst="rect">
            <a:avLst/>
          </a:prstGeom>
          <a:noFill/>
        </p:spPr>
        <p:txBody>
          <a:bodyPr wrap="square" rtlCol="0" anchor="t">
            <a:spAutoFit/>
          </a:bodyPr>
          <a:p>
            <a:r>
              <a:rPr lang="zh-CN" altLang="en-US">
                <a:latin typeface="Times New Roman" panose="02020603050405020304" charset="0"/>
                <a:cs typeface="Times New Roman" panose="02020603050405020304" charset="0"/>
              </a:rPr>
              <a:t>https://www.pmnewsnigeria.com/2020/12/17/music-changed-my-life-i-would-have-been-on-street-wizkid/</a:t>
            </a:r>
            <a:endParaRPr lang="zh-CN" altLang="en-US">
              <a:latin typeface="Times New Roman" panose="02020603050405020304" charset="0"/>
              <a:cs typeface="Times New Roman" panose="02020603050405020304" charset="0"/>
            </a:endParaRPr>
          </a:p>
        </p:txBody>
      </p:sp>
      <p:cxnSp>
        <p:nvCxnSpPr>
          <p:cNvPr id="11" name="直接连接符 10"/>
          <p:cNvCxnSpPr/>
          <p:nvPr/>
        </p:nvCxnSpPr>
        <p:spPr>
          <a:xfrm>
            <a:off x="834390" y="5797550"/>
            <a:ext cx="5477510" cy="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146800" y="391160"/>
            <a:ext cx="4985385" cy="119888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r>
              <a:rPr lang="en-US" altLang="zh-CN" sz="2400">
                <a:latin typeface="Times New Roman" panose="02020603050405020304" charset="0"/>
                <a:cs typeface="Times New Roman" panose="02020603050405020304" charset="0"/>
              </a:rPr>
              <a:t>(2) Music helps us</a:t>
            </a:r>
            <a:r>
              <a:rPr lang="en-US" altLang="zh-CN" sz="2400">
                <a:latin typeface="Times New Roman" panose="02020603050405020304" charset="0"/>
                <a:cs typeface="Times New Roman" panose="02020603050405020304" charset="0"/>
                <a:sym typeface="+mn-ea"/>
              </a:rPr>
              <a:t> figure out our career path to be a singer/music producer</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sp>
        <p:nvSpPr>
          <p:cNvPr id="2" name="矩形 1"/>
          <p:cNvSpPr/>
          <p:nvPr/>
        </p:nvSpPr>
        <p:spPr>
          <a:xfrm>
            <a:off x="116842" y="74295"/>
            <a:ext cx="3134360" cy="922020"/>
          </a:xfrm>
          <a:prstGeom prst="rect">
            <a:avLst/>
          </a:prstGeom>
          <a:noFill/>
          <a:ln>
            <a:noFill/>
          </a:ln>
        </p:spPr>
        <p:txBody>
          <a:bodyPr wrap="none" rtlCol="0" anchor="t">
            <a:spAutoFit/>
          </a:bodyPr>
          <a:p>
            <a:pPr algn="ctr"/>
            <a:r>
              <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1. Content</a:t>
            </a:r>
            <a:endPar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770255" y="1964690"/>
            <a:ext cx="10542270" cy="3668395"/>
          </a:xfrm>
          <a:prstGeom prst="rect">
            <a:avLst/>
          </a:prstGeom>
        </p:spPr>
      </p:pic>
      <p:sp>
        <p:nvSpPr>
          <p:cNvPr id="8" name="文本框 7"/>
          <p:cNvSpPr txBox="1"/>
          <p:nvPr/>
        </p:nvSpPr>
        <p:spPr>
          <a:xfrm>
            <a:off x="7608570" y="353060"/>
            <a:ext cx="4224655" cy="119888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r>
              <a:rPr lang="en-US" altLang="zh-CN" sz="2400">
                <a:latin typeface="Times New Roman" panose="02020603050405020304" charset="0"/>
                <a:cs typeface="Times New Roman" panose="02020603050405020304" charset="0"/>
              </a:rPr>
              <a:t>(3) Music helps us find out our identity so that we can live a more meaningful life.</a:t>
            </a:r>
            <a:endParaRPr lang="en-US" altLang="zh-CN" sz="2400">
              <a:latin typeface="Times New Roman" panose="02020603050405020304" charset="0"/>
              <a:cs typeface="Times New Roman" panose="02020603050405020304" charset="0"/>
            </a:endParaRPr>
          </a:p>
        </p:txBody>
      </p:sp>
      <p:sp>
        <p:nvSpPr>
          <p:cNvPr id="9" name="文本框 8"/>
          <p:cNvSpPr txBox="1"/>
          <p:nvPr/>
        </p:nvSpPr>
        <p:spPr>
          <a:xfrm>
            <a:off x="770255" y="1269365"/>
            <a:ext cx="5848985" cy="645160"/>
          </a:xfrm>
          <a:prstGeom prst="rect">
            <a:avLst/>
          </a:prstGeom>
          <a:noFill/>
        </p:spPr>
        <p:txBody>
          <a:bodyPr wrap="square" rtlCol="0" anchor="t">
            <a:spAutoFit/>
          </a:bodyPr>
          <a:p>
            <a:r>
              <a:rPr lang="zh-CN" altLang="en-US" sz="1800">
                <a:latin typeface="Times New Roman" panose="02020603050405020304" charset="0"/>
                <a:cs typeface="Times New Roman" panose="02020603050405020304" charset="0"/>
              </a:rPr>
              <a:t>https://makingmusicmag.com/how-has-playing-music-changed-your-life/</a:t>
            </a:r>
            <a:endParaRPr lang="zh-CN" altLang="en-US" sz="1800">
              <a:latin typeface="Times New Roman" panose="02020603050405020304" charset="0"/>
              <a:cs typeface="Times New Roman" panose="02020603050405020304" charset="0"/>
            </a:endParaRPr>
          </a:p>
        </p:txBody>
      </p:sp>
      <p:cxnSp>
        <p:nvCxnSpPr>
          <p:cNvPr id="11" name="直接连接符 10"/>
          <p:cNvCxnSpPr/>
          <p:nvPr/>
        </p:nvCxnSpPr>
        <p:spPr>
          <a:xfrm>
            <a:off x="859790" y="2328545"/>
            <a:ext cx="7036435" cy="203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16842" y="74295"/>
            <a:ext cx="3134360" cy="922020"/>
          </a:xfrm>
          <a:prstGeom prst="rect">
            <a:avLst/>
          </a:prstGeom>
          <a:noFill/>
          <a:ln>
            <a:noFill/>
          </a:ln>
        </p:spPr>
        <p:txBody>
          <a:bodyPr wrap="none" rtlCol="0" anchor="t">
            <a:spAutoFit/>
          </a:bodyPr>
          <a:p>
            <a:pPr algn="ctr"/>
            <a:r>
              <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1. Content</a:t>
            </a:r>
            <a:endPar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31825" y="1671320"/>
            <a:ext cx="10295890" cy="2072640"/>
          </a:xfrm>
          <a:prstGeom prst="rect">
            <a:avLst/>
          </a:prstGeom>
        </p:spPr>
      </p:pic>
      <p:cxnSp>
        <p:nvCxnSpPr>
          <p:cNvPr id="6" name="直接连接符 5"/>
          <p:cNvCxnSpPr/>
          <p:nvPr/>
        </p:nvCxnSpPr>
        <p:spPr>
          <a:xfrm>
            <a:off x="5259705" y="3619500"/>
            <a:ext cx="5300345" cy="25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998470" y="2833370"/>
            <a:ext cx="6985635" cy="196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240145" y="4210685"/>
            <a:ext cx="4977130" cy="8299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r>
              <a:rPr lang="en-US" altLang="zh-CN" sz="2400">
                <a:latin typeface="Times New Roman" panose="02020603050405020304" charset="0"/>
                <a:cs typeface="Times New Roman" panose="02020603050405020304" charset="0"/>
              </a:rPr>
              <a:t>(4) Music helps us connect to others and have a sense of belonging.</a:t>
            </a:r>
            <a:endParaRPr lang="en-US" altLang="zh-CN" sz="2400">
              <a:latin typeface="Times New Roman" panose="02020603050405020304" charset="0"/>
              <a:cs typeface="Times New Roman" panose="02020603050405020304" charset="0"/>
            </a:endParaRPr>
          </a:p>
        </p:txBody>
      </p:sp>
      <p:sp>
        <p:nvSpPr>
          <p:cNvPr id="9" name="文本框 8"/>
          <p:cNvSpPr txBox="1"/>
          <p:nvPr/>
        </p:nvSpPr>
        <p:spPr>
          <a:xfrm>
            <a:off x="695960" y="996315"/>
            <a:ext cx="8622665" cy="368300"/>
          </a:xfrm>
          <a:prstGeom prst="rect">
            <a:avLst/>
          </a:prstGeom>
          <a:noFill/>
        </p:spPr>
        <p:txBody>
          <a:bodyPr wrap="square" rtlCol="0" anchor="t">
            <a:spAutoFit/>
          </a:bodyPr>
          <a:p>
            <a:r>
              <a:rPr lang="zh-CN" altLang="en-US" sz="1800">
                <a:latin typeface="Times New Roman" panose="02020603050405020304" charset="0"/>
                <a:cs typeface="Times New Roman" panose="02020603050405020304" charset="0"/>
              </a:rPr>
              <a:t>https://greatergood.berkeley.edu/article/item/four_ways_music_strengthens_social_bonds</a:t>
            </a:r>
            <a:endParaRPr lang="zh-CN" altLang="en-US" sz="1800">
              <a:latin typeface="Times New Roman" panose="02020603050405020304" charset="0"/>
              <a:cs typeface="Times New Roman" panose="02020603050405020304" charset="0"/>
            </a:endParaRPr>
          </a:p>
        </p:txBody>
      </p:sp>
      <p:cxnSp>
        <p:nvCxnSpPr>
          <p:cNvPr id="10" name="直接连接符 9"/>
          <p:cNvCxnSpPr/>
          <p:nvPr/>
        </p:nvCxnSpPr>
        <p:spPr>
          <a:xfrm>
            <a:off x="696595" y="3266440"/>
            <a:ext cx="1654810" cy="184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16842" y="74295"/>
            <a:ext cx="3134360" cy="922020"/>
          </a:xfrm>
          <a:prstGeom prst="rect">
            <a:avLst/>
          </a:prstGeom>
          <a:noFill/>
          <a:ln>
            <a:noFill/>
          </a:ln>
        </p:spPr>
        <p:txBody>
          <a:bodyPr wrap="none" rtlCol="0" anchor="t">
            <a:spAutoFit/>
          </a:bodyPr>
          <a:p>
            <a:pPr algn="ctr"/>
            <a:r>
              <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1. Content</a:t>
            </a:r>
            <a:endPar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0255" y="1059180"/>
            <a:ext cx="10930255" cy="46037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How has music helped you/someone you know? How does music make you/others feel?</a:t>
            </a:r>
            <a:endParaRPr lang="en-US" altLang="zh-CN" sz="2400">
              <a:latin typeface="Times New Roman" panose="02020603050405020304" charset="0"/>
              <a:cs typeface="Times New Roman" panose="02020603050405020304" charset="0"/>
            </a:endParaRPr>
          </a:p>
        </p:txBody>
      </p:sp>
      <p:sp>
        <p:nvSpPr>
          <p:cNvPr id="5" name="爆炸形 1 4"/>
          <p:cNvSpPr/>
          <p:nvPr/>
        </p:nvSpPr>
        <p:spPr>
          <a:xfrm>
            <a:off x="4953635" y="2974340"/>
            <a:ext cx="2736215" cy="144018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music</a:t>
            </a:r>
            <a:endParaRPr lang="en-US" altLang="zh-CN" sz="2800" b="1">
              <a:latin typeface="Times New Roman" panose="02020603050405020304" charset="0"/>
              <a:cs typeface="Times New Roman" panose="02020603050405020304" charset="0"/>
            </a:endParaRPr>
          </a:p>
        </p:txBody>
      </p:sp>
      <p:sp>
        <p:nvSpPr>
          <p:cNvPr id="6" name="文本框 5"/>
          <p:cNvSpPr txBox="1"/>
          <p:nvPr/>
        </p:nvSpPr>
        <p:spPr>
          <a:xfrm>
            <a:off x="588010" y="3215640"/>
            <a:ext cx="3754120" cy="119888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p>
            <a:r>
              <a:rPr lang="en-US" altLang="zh-CN" sz="2400">
                <a:latin typeface="Times New Roman" panose="02020603050405020304" charset="0"/>
                <a:cs typeface="Times New Roman" panose="02020603050405020304" charset="0"/>
                <a:sym typeface="+mn-ea"/>
              </a:rPr>
              <a:t>(4) Music helps us connect to others and have a sense of belonging.</a:t>
            </a:r>
            <a:endParaRPr lang="en-US" altLang="zh-CN" sz="2400">
              <a:latin typeface="Times New Roman" panose="02020603050405020304" charset="0"/>
              <a:cs typeface="Times New Roman" panose="02020603050405020304" charset="0"/>
            </a:endParaRPr>
          </a:p>
        </p:txBody>
      </p:sp>
      <p:sp>
        <p:nvSpPr>
          <p:cNvPr id="8" name="文本框 7"/>
          <p:cNvSpPr txBox="1"/>
          <p:nvPr/>
        </p:nvSpPr>
        <p:spPr>
          <a:xfrm>
            <a:off x="7198995" y="1594485"/>
            <a:ext cx="4076065" cy="119888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r>
              <a:rPr lang="en-US" altLang="zh-CN" sz="2400">
                <a:latin typeface="Times New Roman" panose="02020603050405020304" charset="0"/>
                <a:cs typeface="Times New Roman" panose="02020603050405020304" charset="0"/>
                <a:sym typeface="+mn-ea"/>
              </a:rPr>
              <a:t>(1) Music helps us overcome our stress and anxiety and become optimistic towards life.</a:t>
            </a:r>
            <a:endParaRPr lang="en-US" altLang="zh-CN" sz="2400">
              <a:latin typeface="Times New Roman" panose="02020603050405020304" charset="0"/>
              <a:cs typeface="Times New Roman" panose="02020603050405020304" charset="0"/>
            </a:endParaRPr>
          </a:p>
        </p:txBody>
      </p:sp>
      <p:sp>
        <p:nvSpPr>
          <p:cNvPr id="9" name="文本框 8"/>
          <p:cNvSpPr txBox="1"/>
          <p:nvPr/>
        </p:nvSpPr>
        <p:spPr>
          <a:xfrm>
            <a:off x="7102475" y="4723765"/>
            <a:ext cx="4225290" cy="119888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p>
            <a:r>
              <a:rPr lang="en-US" altLang="zh-CN" sz="2400">
                <a:latin typeface="Times New Roman" panose="02020603050405020304" charset="0"/>
                <a:cs typeface="Times New Roman" panose="02020603050405020304" charset="0"/>
                <a:sym typeface="+mn-ea"/>
              </a:rPr>
              <a:t>(2) Music helps us</a:t>
            </a:r>
            <a:r>
              <a:rPr lang="en-US" altLang="zh-CN" sz="2400">
                <a:latin typeface="Times New Roman" panose="02020603050405020304" charset="0"/>
                <a:cs typeface="Times New Roman" panose="02020603050405020304" charset="0"/>
                <a:sym typeface="+mn-ea"/>
              </a:rPr>
              <a:t> figure out our career path to be a singer/music producer and make a living</a:t>
            </a:r>
            <a:r>
              <a:rPr lang="en-US" altLang="zh-CN" sz="2400">
                <a:latin typeface="Times New Roman" panose="02020603050405020304" charset="0"/>
                <a:cs typeface="Times New Roman" panose="02020603050405020304" charset="0"/>
                <a:sym typeface="+mn-ea"/>
              </a:rPr>
              <a:t>.</a:t>
            </a:r>
            <a:endParaRPr lang="en-US" altLang="zh-CN" sz="2400">
              <a:latin typeface="Times New Roman" panose="02020603050405020304" charset="0"/>
              <a:cs typeface="Times New Roman" panose="02020603050405020304" charset="0"/>
            </a:endParaRPr>
          </a:p>
        </p:txBody>
      </p:sp>
      <p:sp>
        <p:nvSpPr>
          <p:cNvPr id="10" name="文本框 9"/>
          <p:cNvSpPr txBox="1"/>
          <p:nvPr/>
        </p:nvSpPr>
        <p:spPr>
          <a:xfrm>
            <a:off x="1701800" y="4723765"/>
            <a:ext cx="3754120" cy="119888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r>
              <a:rPr lang="en-US" altLang="zh-CN" sz="2400">
                <a:latin typeface="Times New Roman" panose="02020603050405020304" charset="0"/>
                <a:cs typeface="Times New Roman" panose="02020603050405020304" charset="0"/>
                <a:sym typeface="+mn-ea"/>
              </a:rPr>
              <a:t>(3) Music helps us find out our identity so that we can live a more meaningful life.</a:t>
            </a:r>
            <a:endParaRPr lang="en-US" altLang="zh-CN" sz="2400">
              <a:latin typeface="Times New Roman" panose="02020603050405020304" charset="0"/>
              <a:cs typeface="Times New Roman" panose="02020603050405020304" charset="0"/>
            </a:endParaRPr>
          </a:p>
        </p:txBody>
      </p:sp>
      <p:cxnSp>
        <p:nvCxnSpPr>
          <p:cNvPr id="11" name="直接箭头连接符 10"/>
          <p:cNvCxnSpPr>
            <a:stCxn id="5" idx="0"/>
            <a:endCxn id="8" idx="1"/>
          </p:cNvCxnSpPr>
          <p:nvPr/>
        </p:nvCxnSpPr>
        <p:spPr>
          <a:xfrm flipV="1">
            <a:off x="6793230" y="2193925"/>
            <a:ext cx="405765" cy="7804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5" idx="3"/>
            <a:endCxn id="9" idx="0"/>
          </p:cNvCxnSpPr>
          <p:nvPr/>
        </p:nvCxnSpPr>
        <p:spPr>
          <a:xfrm>
            <a:off x="7689850" y="3860165"/>
            <a:ext cx="1525270" cy="863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5" idx="2"/>
            <a:endCxn id="10" idx="3"/>
          </p:cNvCxnSpPr>
          <p:nvPr/>
        </p:nvCxnSpPr>
        <p:spPr>
          <a:xfrm flipH="1">
            <a:off x="5455920" y="4414520"/>
            <a:ext cx="572770" cy="9086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5" idx="1"/>
            <a:endCxn id="6" idx="3"/>
          </p:cNvCxnSpPr>
          <p:nvPr/>
        </p:nvCxnSpPr>
        <p:spPr>
          <a:xfrm flipH="1">
            <a:off x="4342130" y="3549015"/>
            <a:ext cx="611505" cy="2660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874395" y="1594485"/>
            <a:ext cx="3687445" cy="1102995"/>
          </a:xfrm>
          <a:prstGeom prst="rect">
            <a:avLst/>
          </a:prstGeom>
        </p:spPr>
        <p:style>
          <a:lnRef idx="0">
            <a:schemeClr val="accent4"/>
          </a:lnRef>
          <a:fillRef idx="3">
            <a:schemeClr val="accent4"/>
          </a:fillRef>
          <a:effectRef idx="3">
            <a:schemeClr val="accent4"/>
          </a:effectRef>
          <a:fontRef idx="minor">
            <a:schemeClr val="lt1"/>
          </a:fontRef>
        </p:style>
        <p:txBody>
          <a:bodyPr rtlCol="0" anchor="ctr"/>
          <a:p>
            <a:pPr algn="l">
              <a:buClrTx/>
              <a:buSzTx/>
              <a:buFontTx/>
            </a:pPr>
            <a:r>
              <a:rPr lang="en-US" altLang="zh-CN" sz="2400">
                <a:solidFill>
                  <a:schemeClr val="bg1"/>
                </a:solidFill>
                <a:latin typeface="Times New Roman" panose="02020603050405020304" charset="0"/>
                <a:cs typeface="Times New Roman" panose="02020603050405020304" charset="0"/>
              </a:rPr>
              <a:t>(5) Music helps us recover from our illness and keeps us healthy.</a:t>
            </a:r>
            <a:endParaRPr lang="en-US" altLang="zh-CN" sz="2400">
              <a:solidFill>
                <a:schemeClr val="bg1"/>
              </a:solidFill>
              <a:latin typeface="Times New Roman" panose="02020603050405020304" charset="0"/>
              <a:cs typeface="Times New Roman" panose="02020603050405020304" charset="0"/>
            </a:endParaRPr>
          </a:p>
        </p:txBody>
      </p:sp>
      <p:cxnSp>
        <p:nvCxnSpPr>
          <p:cNvPr id="7" name="直接箭头连接符 6"/>
          <p:cNvCxnSpPr>
            <a:stCxn id="5" idx="1"/>
            <a:endCxn id="4" idx="3"/>
          </p:cNvCxnSpPr>
          <p:nvPr/>
        </p:nvCxnSpPr>
        <p:spPr>
          <a:xfrm flipH="1" flipV="1">
            <a:off x="4561840" y="2146300"/>
            <a:ext cx="391795" cy="14027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16842" y="74295"/>
            <a:ext cx="3134360" cy="922020"/>
          </a:xfrm>
          <a:prstGeom prst="rect">
            <a:avLst/>
          </a:prstGeom>
          <a:noFill/>
          <a:ln>
            <a:noFill/>
          </a:ln>
        </p:spPr>
        <p:txBody>
          <a:bodyPr wrap="none" rtlCol="0" anchor="t">
            <a:spAutoFit/>
          </a:bodyPr>
          <a:p>
            <a:pPr algn="ctr"/>
            <a:r>
              <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1. Content</a:t>
            </a:r>
            <a:endPar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6" name="文本框 15"/>
          <p:cNvSpPr txBox="1"/>
          <p:nvPr/>
        </p:nvSpPr>
        <p:spPr>
          <a:xfrm>
            <a:off x="4278630" y="166370"/>
            <a:ext cx="4349750" cy="82994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p>
            <a:r>
              <a:rPr lang="zh-CN" altLang="en-US" sz="2400"/>
              <a:t>探究文化内涵（</a:t>
            </a:r>
            <a:r>
              <a:rPr lang="en-US" altLang="zh-CN" sz="2400"/>
              <a:t>“Music is the universal language of mankind”</a:t>
            </a:r>
            <a:r>
              <a:rPr lang="zh-CN" altLang="en-US" sz="2400"/>
              <a:t>）</a:t>
            </a:r>
            <a:endParaRPr lang="zh-CN" altLang="en-US"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204970" y="454660"/>
            <a:ext cx="5401310" cy="570865"/>
          </a:xfrm>
          <a:prstGeom prst="rect">
            <a:avLst/>
          </a:prstGeom>
          <a:noFill/>
        </p:spPr>
        <p:txBody>
          <a:bodyPr wrap="square" rtlCol="0">
            <a:spAutoFit/>
          </a:bodyPr>
          <a:p>
            <a:pPr algn="l">
              <a:lnSpc>
                <a:spcPct val="130000"/>
              </a:lnSpc>
              <a:buClrTx/>
              <a:buSzTx/>
              <a:buFontTx/>
            </a:pPr>
            <a:r>
              <a:rPr lang="en-US" altLang="zh-CN" sz="2400">
                <a:solidFill>
                  <a:srgbClr val="0070C0"/>
                </a:solidFill>
                <a:latin typeface="Times New Roman" panose="02020603050405020304" charset="0"/>
                <a:cs typeface="Times New Roman" panose="02020603050405020304" charset="0"/>
              </a:rPr>
              <a:t>How did Sarah organize her speech? </a:t>
            </a:r>
            <a:endParaRPr lang="en-US" altLang="zh-CN" sz="2400">
              <a:solidFill>
                <a:srgbClr val="0070C0"/>
              </a:solidFill>
              <a:latin typeface="Times New Roman" panose="02020603050405020304" charset="0"/>
              <a:cs typeface="Times New Roman" panose="02020603050405020304" charset="0"/>
            </a:endParaRPr>
          </a:p>
        </p:txBody>
      </p:sp>
      <p:sp>
        <p:nvSpPr>
          <p:cNvPr id="5" name="文本框 4"/>
          <p:cNvSpPr txBox="1"/>
          <p:nvPr/>
        </p:nvSpPr>
        <p:spPr>
          <a:xfrm>
            <a:off x="262255" y="1559560"/>
            <a:ext cx="5913755" cy="3969385"/>
          </a:xfrm>
          <a:prstGeom prst="rect">
            <a:avLst/>
          </a:prstGeom>
          <a:noFill/>
        </p:spPr>
        <p:txBody>
          <a:bodyPr wrap="square" rtlCol="0">
            <a:spAutoFit/>
          </a:bodyPr>
          <a:p>
            <a:pPr marL="457200" indent="-457200">
              <a:buFont typeface="Arial" panose="020B0604020202020204" pitchFamily="34" charset="0"/>
              <a:buChar char="•"/>
            </a:pPr>
            <a:r>
              <a:rPr lang="en-US" altLang="zh-CN" sz="2800">
                <a:latin typeface="Times New Roman" panose="02020603050405020304" charset="0"/>
                <a:cs typeface="Times New Roman" panose="02020603050405020304" charset="0"/>
              </a:rPr>
              <a:t>Good morning!</a:t>
            </a:r>
            <a:endParaRPr lang="en-US" altLang="zh-CN" sz="2800">
              <a:latin typeface="Times New Roman" panose="02020603050405020304" charset="0"/>
              <a:cs typeface="Times New Roman" panose="02020603050405020304" charset="0"/>
            </a:endParaRPr>
          </a:p>
          <a:p>
            <a:pPr marL="457200" indent="-457200">
              <a:buFont typeface="Arial" panose="020B0604020202020204" pitchFamily="34" charset="0"/>
              <a:buChar char="•"/>
            </a:pPr>
            <a:r>
              <a:rPr lang="en-US" altLang="zh-CN" sz="2800">
                <a:latin typeface="Times New Roman" panose="02020603050405020304" charset="0"/>
                <a:cs typeface="Times New Roman" panose="02020603050405020304" charset="0"/>
              </a:rPr>
              <a:t>My name is Sarah Williams. </a:t>
            </a:r>
            <a:endParaRPr lang="en-US" altLang="zh-CN" sz="2800">
              <a:latin typeface="Times New Roman" panose="02020603050405020304" charset="0"/>
              <a:cs typeface="Times New Roman" panose="02020603050405020304" charset="0"/>
            </a:endParaRPr>
          </a:p>
          <a:p>
            <a:pPr marL="457200" indent="-457200">
              <a:buFont typeface="Arial" panose="020B0604020202020204" pitchFamily="34" charset="0"/>
              <a:buChar char="•"/>
            </a:pPr>
            <a:r>
              <a:rPr lang="en-US" altLang="zh-CN" sz="2800">
                <a:latin typeface="Times New Roman" panose="02020603050405020304" charset="0"/>
                <a:cs typeface="Times New Roman" panose="02020603050405020304" charset="0"/>
              </a:rPr>
              <a:t>It's an honor to be here and to share with you the story of how music has had an impact on my life.</a:t>
            </a:r>
            <a:endParaRPr lang="en-US" altLang="zh-CN" sz="2800">
              <a:latin typeface="Times New Roman" panose="02020603050405020304" charset="0"/>
              <a:cs typeface="Times New Roman" panose="02020603050405020304" charset="0"/>
            </a:endParaRPr>
          </a:p>
          <a:p>
            <a:pPr marL="457200" indent="-457200">
              <a:buFont typeface="Arial" panose="020B0604020202020204" pitchFamily="34" charset="0"/>
              <a:buChar char="•"/>
            </a:pPr>
            <a:r>
              <a:rPr lang="en-US" altLang="zh-CN" sz="2800">
                <a:latin typeface="Times New Roman" panose="02020603050405020304" charset="0"/>
                <a:cs typeface="Times New Roman" panose="02020603050405020304" charset="0"/>
              </a:rPr>
              <a:t>Paragraph 2</a:t>
            </a:r>
            <a:endParaRPr lang="en-US" altLang="zh-CN" sz="2800">
              <a:latin typeface="Times New Roman" panose="02020603050405020304" charset="0"/>
              <a:cs typeface="Times New Roman" panose="02020603050405020304" charset="0"/>
            </a:endParaRPr>
          </a:p>
          <a:p>
            <a:pPr marL="457200" indent="-457200">
              <a:buFont typeface="Arial" panose="020B0604020202020204" pitchFamily="34" charset="0"/>
              <a:buChar char="•"/>
            </a:pPr>
            <a:r>
              <a:rPr lang="en-US" altLang="zh-CN" sz="2800">
                <a:latin typeface="Times New Roman" panose="02020603050405020304" charset="0"/>
                <a:cs typeface="Times New Roman" panose="02020603050405020304" charset="0"/>
              </a:rPr>
              <a:t>Paragraph 3</a:t>
            </a:r>
            <a:endParaRPr lang="en-US" altLang="zh-CN" sz="2800">
              <a:latin typeface="Times New Roman" panose="02020603050405020304" charset="0"/>
              <a:cs typeface="Times New Roman" panose="02020603050405020304" charset="0"/>
            </a:endParaRPr>
          </a:p>
          <a:p>
            <a:pPr marL="457200" indent="-457200">
              <a:buFont typeface="Arial" panose="020B0604020202020204" pitchFamily="34" charset="0"/>
              <a:buChar char="•"/>
            </a:pPr>
            <a:r>
              <a:rPr lang="en-US" altLang="zh-CN" sz="2800">
                <a:latin typeface="Times New Roman" panose="02020603050405020304" charset="0"/>
                <a:cs typeface="Times New Roman" panose="02020603050405020304" charset="0"/>
              </a:rPr>
              <a:t>Paragraph 4</a:t>
            </a:r>
            <a:endParaRPr lang="en-US" altLang="zh-CN" sz="2800">
              <a:latin typeface="Times New Roman" panose="02020603050405020304" charset="0"/>
              <a:cs typeface="Times New Roman" panose="02020603050405020304" charset="0"/>
            </a:endParaRPr>
          </a:p>
          <a:p>
            <a:pPr marL="457200" indent="-457200">
              <a:buFont typeface="Arial" panose="020B0604020202020204" pitchFamily="34" charset="0"/>
              <a:buChar char="•"/>
            </a:pPr>
            <a:r>
              <a:rPr lang="en-US" altLang="zh-CN" sz="2800">
                <a:latin typeface="Times New Roman" panose="02020603050405020304" charset="0"/>
                <a:cs typeface="Times New Roman" panose="02020603050405020304" charset="0"/>
              </a:rPr>
              <a:t>Thank you!</a:t>
            </a:r>
            <a:endParaRPr lang="en-US" altLang="zh-CN" sz="2800">
              <a:latin typeface="Times New Roman" panose="02020603050405020304" charset="0"/>
              <a:cs typeface="Times New Roman" panose="02020603050405020304" charset="0"/>
            </a:endParaRPr>
          </a:p>
        </p:txBody>
      </p:sp>
      <p:sp>
        <p:nvSpPr>
          <p:cNvPr id="6" name="文本框 5"/>
          <p:cNvSpPr txBox="1"/>
          <p:nvPr/>
        </p:nvSpPr>
        <p:spPr>
          <a:xfrm>
            <a:off x="7038340" y="1424305"/>
            <a:ext cx="5153660" cy="4009390"/>
          </a:xfrm>
          <a:prstGeom prst="rect">
            <a:avLst/>
          </a:prstGeom>
          <a:noFill/>
        </p:spPr>
        <p:txBody>
          <a:bodyPr wrap="square" rtlCol="0">
            <a:spAutoFit/>
          </a:bodyPr>
          <a:p>
            <a:pPr marL="457200" indent="-457200">
              <a:lnSpc>
                <a:spcPct val="130000"/>
              </a:lnSpc>
              <a:buFont typeface="Arial" panose="020B0604020202020204" pitchFamily="34" charset="0"/>
              <a:buChar char="•"/>
            </a:pPr>
            <a:r>
              <a:rPr lang="en-US" altLang="zh-CN" sz="2800">
                <a:latin typeface="Times New Roman" panose="02020603050405020304" charset="0"/>
                <a:cs typeface="Times New Roman" panose="02020603050405020304" charset="0"/>
              </a:rPr>
              <a:t>Close the speech</a:t>
            </a:r>
            <a:endParaRPr lang="en-US" altLang="zh-CN" sz="2800">
              <a:latin typeface="Times New Roman" panose="02020603050405020304" charset="0"/>
              <a:cs typeface="Times New Roman" panose="02020603050405020304" charset="0"/>
            </a:endParaRPr>
          </a:p>
          <a:p>
            <a:pPr marL="457200" indent="-457200">
              <a:lnSpc>
                <a:spcPct val="130000"/>
              </a:lnSpc>
              <a:buFont typeface="Arial" panose="020B0604020202020204" pitchFamily="34" charset="0"/>
              <a:buChar char="•"/>
            </a:pPr>
            <a:r>
              <a:rPr lang="en-US" altLang="zh-CN" sz="2800">
                <a:latin typeface="Times New Roman" panose="02020603050405020304" charset="0"/>
                <a:cs typeface="Times New Roman" panose="02020603050405020304" charset="0"/>
              </a:rPr>
              <a:t>Personal feelings</a:t>
            </a:r>
            <a:endParaRPr lang="en-US" altLang="zh-CN" sz="2800">
              <a:latin typeface="Times New Roman" panose="02020603050405020304" charset="0"/>
              <a:cs typeface="Times New Roman" panose="02020603050405020304" charset="0"/>
            </a:endParaRPr>
          </a:p>
          <a:p>
            <a:pPr marL="457200" indent="-457200">
              <a:lnSpc>
                <a:spcPct val="130000"/>
              </a:lnSpc>
              <a:buFont typeface="Arial" panose="020B0604020202020204" pitchFamily="34" charset="0"/>
              <a:buChar char="•"/>
            </a:pPr>
            <a:r>
              <a:rPr lang="en-US" altLang="zh-CN" sz="2800">
                <a:latin typeface="Times New Roman" panose="02020603050405020304" charset="0"/>
                <a:cs typeface="Times New Roman" panose="02020603050405020304" charset="0"/>
              </a:rPr>
              <a:t>Introduce yourself</a:t>
            </a:r>
            <a:endParaRPr lang="en-US" altLang="zh-CN" sz="2800">
              <a:latin typeface="Times New Roman" panose="02020603050405020304" charset="0"/>
              <a:cs typeface="Times New Roman" panose="02020603050405020304" charset="0"/>
            </a:endParaRPr>
          </a:p>
          <a:p>
            <a:pPr marL="457200" indent="-457200">
              <a:lnSpc>
                <a:spcPct val="130000"/>
              </a:lnSpc>
              <a:buFont typeface="Arial" panose="020B0604020202020204" pitchFamily="34" charset="0"/>
              <a:buChar char="•"/>
            </a:pPr>
            <a:r>
              <a:rPr lang="en-US" altLang="zh-CN" sz="2800">
                <a:latin typeface="Times New Roman" panose="02020603050405020304" charset="0"/>
                <a:cs typeface="Times New Roman" panose="02020603050405020304" charset="0"/>
              </a:rPr>
              <a:t>Welcome the audience</a:t>
            </a:r>
            <a:endParaRPr lang="en-US" altLang="zh-CN" sz="2800">
              <a:latin typeface="Times New Roman" panose="02020603050405020304" charset="0"/>
              <a:cs typeface="Times New Roman" panose="02020603050405020304" charset="0"/>
            </a:endParaRPr>
          </a:p>
          <a:p>
            <a:pPr marL="457200" indent="-457200">
              <a:lnSpc>
                <a:spcPct val="130000"/>
              </a:lnSpc>
              <a:buFont typeface="Arial" panose="020B0604020202020204" pitchFamily="34" charset="0"/>
              <a:buChar char="•"/>
            </a:pPr>
            <a:r>
              <a:rPr lang="en-US" altLang="zh-CN" sz="2800">
                <a:latin typeface="Times New Roman" panose="02020603050405020304" charset="0"/>
                <a:cs typeface="Times New Roman" panose="02020603050405020304" charset="0"/>
              </a:rPr>
              <a:t>Thank the audience at the end</a:t>
            </a:r>
            <a:endParaRPr lang="en-US" altLang="zh-CN" sz="2800">
              <a:latin typeface="Times New Roman" panose="02020603050405020304" charset="0"/>
              <a:cs typeface="Times New Roman" panose="02020603050405020304" charset="0"/>
            </a:endParaRPr>
          </a:p>
          <a:p>
            <a:pPr marL="457200" indent="-457200">
              <a:lnSpc>
                <a:spcPct val="130000"/>
              </a:lnSpc>
              <a:buFont typeface="Arial" panose="020B0604020202020204" pitchFamily="34" charset="0"/>
              <a:buChar char="•"/>
            </a:pPr>
            <a:r>
              <a:rPr lang="en-US" altLang="zh-CN" sz="2800">
                <a:latin typeface="Times New Roman" panose="02020603050405020304" charset="0"/>
                <a:cs typeface="Times New Roman" panose="02020603050405020304" charset="0"/>
              </a:rPr>
              <a:t>Propose the topic</a:t>
            </a:r>
            <a:endParaRPr lang="en-US" altLang="zh-CN" sz="2800">
              <a:latin typeface="Times New Roman" panose="02020603050405020304" charset="0"/>
              <a:cs typeface="Times New Roman" panose="02020603050405020304" charset="0"/>
            </a:endParaRPr>
          </a:p>
          <a:p>
            <a:pPr marL="457200" indent="-457200">
              <a:lnSpc>
                <a:spcPct val="130000"/>
              </a:lnSpc>
              <a:buFont typeface="Arial" panose="020B0604020202020204" pitchFamily="34" charset="0"/>
              <a:buChar char="•"/>
            </a:pPr>
            <a:r>
              <a:rPr lang="en-US" altLang="zh-CN" sz="2800">
                <a:latin typeface="Times New Roman" panose="02020603050405020304" charset="0"/>
                <a:cs typeface="Times New Roman" panose="02020603050405020304" charset="0"/>
              </a:rPr>
              <a:t>Personal anecdote </a:t>
            </a:r>
            <a:endParaRPr lang="en-US" altLang="zh-CN" sz="2800">
              <a:latin typeface="Times New Roman" panose="02020603050405020304" charset="0"/>
              <a:cs typeface="Times New Roman" panose="02020603050405020304" charset="0"/>
            </a:endParaRPr>
          </a:p>
        </p:txBody>
      </p:sp>
      <p:cxnSp>
        <p:nvCxnSpPr>
          <p:cNvPr id="7" name="直接箭头连接符 6"/>
          <p:cNvCxnSpPr>
            <a:endCxn id="6" idx="1"/>
          </p:cNvCxnSpPr>
          <p:nvPr/>
        </p:nvCxnSpPr>
        <p:spPr>
          <a:xfrm>
            <a:off x="3154680" y="1849120"/>
            <a:ext cx="3883660" cy="15798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4941570" y="2287270"/>
            <a:ext cx="2051050" cy="6121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5967095" y="2907665"/>
            <a:ext cx="1124585" cy="16211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782570" y="3991610"/>
            <a:ext cx="4267835" cy="10915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2633345" y="2362200"/>
            <a:ext cx="4433570" cy="20345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2633345" y="1824355"/>
            <a:ext cx="4342765" cy="29857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2658110" y="4008120"/>
            <a:ext cx="4384040" cy="12160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99392" y="228600"/>
            <a:ext cx="3515360" cy="922020"/>
          </a:xfrm>
          <a:prstGeom prst="rect">
            <a:avLst/>
          </a:prstGeom>
          <a:noFill/>
          <a:ln>
            <a:noFill/>
          </a:ln>
        </p:spPr>
        <p:txBody>
          <a:bodyPr wrap="none" rtlCol="0" anchor="t">
            <a:spAutoFit/>
          </a:bodyPr>
          <a:p>
            <a:pPr algn="ctr"/>
            <a:r>
              <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2. Structure</a:t>
            </a:r>
            <a:endPar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Овал 75"/>
          <p:cNvSpPr/>
          <p:nvPr>
            <p:custDataLst>
              <p:tags r:id="rId1"/>
            </p:custDataLst>
          </p:nvPr>
        </p:nvSpPr>
        <p:spPr>
          <a:xfrm>
            <a:off x="892274" y="3526942"/>
            <a:ext cx="383275" cy="383275"/>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noProof="0">
                <a:ln>
                  <a:noFill/>
                </a:ln>
                <a:solidFill>
                  <a:sysClr val="window" lastClr="FFFFFF"/>
                </a:solidFill>
                <a:effectLst/>
                <a:uLnTx/>
                <a:uFillTx/>
                <a:latin typeface="Arial" panose="020B0604020202020204" pitchFamily="34" charset="0"/>
                <a:ea typeface="微软雅黑" panose="020B0503020204020204" charset="-122"/>
                <a:cs typeface="Roboto Medium" charset="0"/>
              </a:rPr>
              <a:t>1</a:t>
            </a:r>
            <a:endParaRPr kumimoji="0" lang="ru-RU" sz="1600" b="1" i="0" u="none" strike="noStrike" kern="1200" cap="none" spc="0" normalizeH="0" noProof="0">
              <a:ln>
                <a:noFill/>
              </a:ln>
              <a:solidFill>
                <a:sysClr val="window" lastClr="FFFFFF"/>
              </a:solidFill>
              <a:effectLst/>
              <a:uLnTx/>
              <a:uFillTx/>
              <a:latin typeface="Arial" panose="020B0604020202020204" pitchFamily="34" charset="0"/>
              <a:ea typeface="微软雅黑" panose="020B0503020204020204" charset="-122"/>
              <a:cs typeface="Roboto Medium" charset="0"/>
            </a:endParaRPr>
          </a:p>
        </p:txBody>
      </p:sp>
      <p:sp>
        <p:nvSpPr>
          <p:cNvPr id="39" name="Freeform 40"/>
          <p:cNvSpPr/>
          <p:nvPr>
            <p:custDataLst>
              <p:tags r:id="rId2"/>
            </p:custDataLst>
          </p:nvPr>
        </p:nvSpPr>
        <p:spPr bwMode="auto">
          <a:xfrm>
            <a:off x="850586" y="1860130"/>
            <a:ext cx="1539756" cy="726206"/>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4472C4"/>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charset="-122"/>
              <a:cs typeface="+mn-ea"/>
            </a:endParaRPr>
          </a:p>
        </p:txBody>
      </p:sp>
      <p:sp>
        <p:nvSpPr>
          <p:cNvPr id="42" name="Freeform 41"/>
          <p:cNvSpPr/>
          <p:nvPr>
            <p:custDataLst>
              <p:tags r:id="rId3"/>
            </p:custDataLst>
          </p:nvPr>
        </p:nvSpPr>
        <p:spPr bwMode="auto">
          <a:xfrm>
            <a:off x="853083" y="1860130"/>
            <a:ext cx="1537259" cy="723710"/>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4472C4">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charset="-122"/>
              <a:cs typeface="+mn-ea"/>
            </a:endParaRPr>
          </a:p>
        </p:txBody>
      </p:sp>
      <p:sp>
        <p:nvSpPr>
          <p:cNvPr id="69" name="Freeform 40"/>
          <p:cNvSpPr/>
          <p:nvPr>
            <p:custDataLst>
              <p:tags r:id="rId4"/>
            </p:custDataLst>
          </p:nvPr>
        </p:nvSpPr>
        <p:spPr bwMode="auto">
          <a:xfrm rot="10800000" flipH="1">
            <a:off x="2401397" y="2378969"/>
            <a:ext cx="1539756" cy="726206"/>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charset="-122"/>
              <a:cs typeface="+mn-ea"/>
            </a:endParaRPr>
          </a:p>
        </p:txBody>
      </p:sp>
      <p:sp>
        <p:nvSpPr>
          <p:cNvPr id="70" name="Freeform 41"/>
          <p:cNvSpPr/>
          <p:nvPr>
            <p:custDataLst>
              <p:tags r:id="rId5"/>
            </p:custDataLst>
          </p:nvPr>
        </p:nvSpPr>
        <p:spPr bwMode="auto">
          <a:xfrm rot="10800000" flipH="1">
            <a:off x="2403893" y="2381465"/>
            <a:ext cx="1537259" cy="723710"/>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ED7D31">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charset="-122"/>
              <a:cs typeface="+mn-ea"/>
            </a:endParaRPr>
          </a:p>
        </p:txBody>
      </p:sp>
      <p:sp>
        <p:nvSpPr>
          <p:cNvPr id="72" name="Freeform 40"/>
          <p:cNvSpPr/>
          <p:nvPr>
            <p:custDataLst>
              <p:tags r:id="rId6"/>
            </p:custDataLst>
          </p:nvPr>
        </p:nvSpPr>
        <p:spPr bwMode="auto">
          <a:xfrm>
            <a:off x="3823825" y="1860130"/>
            <a:ext cx="1539756" cy="726206"/>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charset="-122"/>
              <a:cs typeface="+mn-ea"/>
            </a:endParaRPr>
          </a:p>
        </p:txBody>
      </p:sp>
      <p:sp>
        <p:nvSpPr>
          <p:cNvPr id="73" name="Freeform 41"/>
          <p:cNvSpPr/>
          <p:nvPr>
            <p:custDataLst>
              <p:tags r:id="rId7"/>
            </p:custDataLst>
          </p:nvPr>
        </p:nvSpPr>
        <p:spPr bwMode="auto">
          <a:xfrm>
            <a:off x="3826321" y="1860130"/>
            <a:ext cx="1537259" cy="723710"/>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A5A5A5">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charset="-122"/>
              <a:cs typeface="+mn-ea"/>
            </a:endParaRPr>
          </a:p>
        </p:txBody>
      </p:sp>
      <p:sp>
        <p:nvSpPr>
          <p:cNvPr id="84" name="Freeform 40"/>
          <p:cNvSpPr/>
          <p:nvPr>
            <p:custDataLst>
              <p:tags r:id="rId8"/>
            </p:custDataLst>
          </p:nvPr>
        </p:nvSpPr>
        <p:spPr bwMode="auto">
          <a:xfrm rot="10800000" flipH="1">
            <a:off x="5307950" y="2378969"/>
            <a:ext cx="1539756" cy="726206"/>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charset="-122"/>
              <a:cs typeface="+mn-ea"/>
            </a:endParaRPr>
          </a:p>
        </p:txBody>
      </p:sp>
      <p:sp>
        <p:nvSpPr>
          <p:cNvPr id="85" name="Freeform 41"/>
          <p:cNvSpPr/>
          <p:nvPr>
            <p:custDataLst>
              <p:tags r:id="rId9"/>
            </p:custDataLst>
          </p:nvPr>
        </p:nvSpPr>
        <p:spPr bwMode="auto">
          <a:xfrm rot="10800000" flipH="1">
            <a:off x="5310446" y="2381465"/>
            <a:ext cx="1537259" cy="723710"/>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FFC000">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charset="-122"/>
              <a:cs typeface="+mn-ea"/>
            </a:endParaRPr>
          </a:p>
        </p:txBody>
      </p:sp>
      <p:sp>
        <p:nvSpPr>
          <p:cNvPr id="87" name="Freeform 40"/>
          <p:cNvSpPr/>
          <p:nvPr>
            <p:custDataLst>
              <p:tags r:id="rId10"/>
            </p:custDataLst>
          </p:nvPr>
        </p:nvSpPr>
        <p:spPr bwMode="auto">
          <a:xfrm>
            <a:off x="6797064" y="1860130"/>
            <a:ext cx="1539756" cy="726206"/>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charset="-122"/>
              <a:cs typeface="+mn-ea"/>
            </a:endParaRPr>
          </a:p>
        </p:txBody>
      </p:sp>
      <p:sp>
        <p:nvSpPr>
          <p:cNvPr id="88" name="Freeform 41"/>
          <p:cNvSpPr/>
          <p:nvPr>
            <p:custDataLst>
              <p:tags r:id="rId11"/>
            </p:custDataLst>
          </p:nvPr>
        </p:nvSpPr>
        <p:spPr bwMode="auto">
          <a:xfrm>
            <a:off x="6799560" y="1860130"/>
            <a:ext cx="1537259" cy="723710"/>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5B9BD5">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charset="-122"/>
              <a:cs typeface="+mn-ea"/>
            </a:endParaRPr>
          </a:p>
        </p:txBody>
      </p:sp>
      <p:sp>
        <p:nvSpPr>
          <p:cNvPr id="93" name="Овал 92"/>
          <p:cNvSpPr/>
          <p:nvPr>
            <p:custDataLst>
              <p:tags r:id="rId12"/>
            </p:custDataLst>
          </p:nvPr>
        </p:nvSpPr>
        <p:spPr>
          <a:xfrm>
            <a:off x="2559880" y="3526942"/>
            <a:ext cx="383275" cy="383275"/>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noProof="0">
                <a:ln>
                  <a:noFill/>
                </a:ln>
                <a:solidFill>
                  <a:sysClr val="window" lastClr="FFFFFF"/>
                </a:solidFill>
                <a:effectLst/>
                <a:uLnTx/>
                <a:uFillTx/>
                <a:latin typeface="Arial" panose="020B0604020202020204" pitchFamily="34" charset="0"/>
                <a:ea typeface="微软雅黑" panose="020B0503020204020204" charset="-122"/>
                <a:cs typeface="+mn-ea"/>
              </a:rPr>
              <a:t>2</a:t>
            </a:r>
            <a:endParaRPr kumimoji="0" lang="ru-RU" sz="1600" b="1" i="0" u="none" strike="noStrike" kern="1200" cap="none" spc="0" normalizeH="0" noProof="0">
              <a:ln>
                <a:noFill/>
              </a:ln>
              <a:solidFill>
                <a:sysClr val="window" lastClr="FFFFFF"/>
              </a:solidFill>
              <a:effectLst/>
              <a:uLnTx/>
              <a:uFillTx/>
              <a:latin typeface="Arial" panose="020B0604020202020204" pitchFamily="34" charset="0"/>
              <a:ea typeface="微软雅黑" panose="020B0503020204020204" charset="-122"/>
              <a:cs typeface="+mn-ea"/>
            </a:endParaRPr>
          </a:p>
        </p:txBody>
      </p:sp>
      <p:sp>
        <p:nvSpPr>
          <p:cNvPr id="96" name="Овал 95"/>
          <p:cNvSpPr/>
          <p:nvPr>
            <p:custDataLst>
              <p:tags r:id="rId13"/>
            </p:custDataLst>
          </p:nvPr>
        </p:nvSpPr>
        <p:spPr>
          <a:xfrm>
            <a:off x="4227486" y="3526942"/>
            <a:ext cx="383275" cy="383275"/>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noProof="0">
                <a:ln>
                  <a:noFill/>
                </a:ln>
                <a:solidFill>
                  <a:sysClr val="window" lastClr="FFFFFF"/>
                </a:solidFill>
                <a:effectLst/>
                <a:uLnTx/>
                <a:uFillTx/>
                <a:latin typeface="Arial" panose="020B0604020202020204" pitchFamily="34" charset="0"/>
                <a:ea typeface="微软雅黑" panose="020B0503020204020204" charset="-122"/>
                <a:cs typeface="+mn-ea"/>
              </a:rPr>
              <a:t>3</a:t>
            </a:r>
            <a:endParaRPr kumimoji="0" lang="ru-RU" sz="1600" b="1" i="0" u="none" strike="noStrike" kern="1200" cap="none" spc="0" normalizeH="0" noProof="0">
              <a:ln>
                <a:noFill/>
              </a:ln>
              <a:solidFill>
                <a:sysClr val="window" lastClr="FFFFFF"/>
              </a:solidFill>
              <a:effectLst/>
              <a:uLnTx/>
              <a:uFillTx/>
              <a:latin typeface="Arial" panose="020B0604020202020204" pitchFamily="34" charset="0"/>
              <a:ea typeface="微软雅黑" panose="020B0503020204020204" charset="-122"/>
              <a:cs typeface="+mn-ea"/>
            </a:endParaRPr>
          </a:p>
        </p:txBody>
      </p:sp>
      <p:sp>
        <p:nvSpPr>
          <p:cNvPr id="99" name="Овал 98"/>
          <p:cNvSpPr/>
          <p:nvPr>
            <p:custDataLst>
              <p:tags r:id="rId14"/>
            </p:custDataLst>
          </p:nvPr>
        </p:nvSpPr>
        <p:spPr>
          <a:xfrm>
            <a:off x="5895092" y="3526942"/>
            <a:ext cx="383275" cy="383275"/>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noProof="0">
                <a:ln>
                  <a:noFill/>
                </a:ln>
                <a:solidFill>
                  <a:sysClr val="window" lastClr="FFFFFF"/>
                </a:solidFill>
                <a:effectLst/>
                <a:uLnTx/>
                <a:uFillTx/>
                <a:latin typeface="Arial" panose="020B0604020202020204" pitchFamily="34" charset="0"/>
                <a:ea typeface="微软雅黑" panose="020B0503020204020204" charset="-122"/>
                <a:cs typeface="+mn-ea"/>
              </a:rPr>
              <a:t>4</a:t>
            </a:r>
            <a:endParaRPr kumimoji="0" lang="ru-RU" sz="1600" b="1" i="0" u="none" strike="noStrike" kern="1200" cap="none" spc="0" normalizeH="0" noProof="0">
              <a:ln>
                <a:noFill/>
              </a:ln>
              <a:solidFill>
                <a:sysClr val="window" lastClr="FFFFFF"/>
              </a:solidFill>
              <a:effectLst/>
              <a:uLnTx/>
              <a:uFillTx/>
              <a:latin typeface="Arial" panose="020B0604020202020204" pitchFamily="34" charset="0"/>
              <a:ea typeface="微软雅黑" panose="020B0503020204020204" charset="-122"/>
              <a:cs typeface="+mn-ea"/>
            </a:endParaRPr>
          </a:p>
        </p:txBody>
      </p:sp>
      <p:sp>
        <p:nvSpPr>
          <p:cNvPr id="102" name="Овал 101"/>
          <p:cNvSpPr/>
          <p:nvPr>
            <p:custDataLst>
              <p:tags r:id="rId15"/>
            </p:custDataLst>
          </p:nvPr>
        </p:nvSpPr>
        <p:spPr>
          <a:xfrm>
            <a:off x="7562698" y="3526942"/>
            <a:ext cx="383275" cy="383275"/>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noProof="0">
                <a:ln>
                  <a:noFill/>
                </a:ln>
                <a:solidFill>
                  <a:sysClr val="window" lastClr="FFFFFF"/>
                </a:solidFill>
                <a:effectLst/>
                <a:uLnTx/>
                <a:uFillTx/>
                <a:latin typeface="Arial" panose="020B0604020202020204" pitchFamily="34" charset="0"/>
                <a:ea typeface="微软雅黑" panose="020B0503020204020204" charset="-122"/>
                <a:cs typeface="Roboto Medium" charset="0"/>
              </a:rPr>
              <a:t>5</a:t>
            </a:r>
            <a:endParaRPr kumimoji="0" lang="ru-RU" sz="1600" b="1" i="0" u="none" strike="noStrike" kern="1200" cap="none" spc="0" normalizeH="0" noProof="0">
              <a:ln>
                <a:noFill/>
              </a:ln>
              <a:solidFill>
                <a:sysClr val="window" lastClr="FFFFFF"/>
              </a:solidFill>
              <a:effectLst/>
              <a:uLnTx/>
              <a:uFillTx/>
              <a:latin typeface="Arial" panose="020B0604020202020204" pitchFamily="34" charset="0"/>
              <a:ea typeface="微软雅黑" panose="020B0503020204020204" charset="-122"/>
              <a:cs typeface="Roboto Medium" charset="0"/>
            </a:endParaRPr>
          </a:p>
        </p:txBody>
      </p:sp>
      <p:sp>
        <p:nvSpPr>
          <p:cNvPr id="9" name="文本框 8"/>
          <p:cNvSpPr txBox="1"/>
          <p:nvPr>
            <p:custDataLst>
              <p:tags r:id="rId16"/>
            </p:custDataLst>
          </p:nvPr>
        </p:nvSpPr>
        <p:spPr>
          <a:xfrm>
            <a:off x="101600" y="4235450"/>
            <a:ext cx="2209165" cy="802005"/>
          </a:xfrm>
          <a:prstGeom prst="rect">
            <a:avLst/>
          </a:prstGeom>
          <a:noFill/>
        </p:spPr>
        <p:txBody>
          <a:bodyPr wrap="square" lIns="90000" tIns="46800" rIns="90000" bIns="46800" rtlCol="0">
            <a:noAutofit/>
          </a:bodyPr>
          <a:lstStyle/>
          <a:p>
            <a:pPr lvl="0" algn="ctr">
              <a:lnSpc>
                <a:spcPct val="120000"/>
              </a:lnSpc>
              <a:defRPr/>
            </a:pPr>
            <a:r>
              <a:rPr lang="en-US" altLang="zh-CN" sz="2400" b="1" spc="150">
                <a:solidFill>
                  <a:srgbClr val="002060"/>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Welcome the audience</a:t>
            </a:r>
            <a:endParaRPr lang="en-US" altLang="zh-CN" sz="2400" b="1" spc="150">
              <a:solidFill>
                <a:srgbClr val="002060"/>
              </a:solidFill>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30" name="Freeform 40"/>
          <p:cNvSpPr/>
          <p:nvPr>
            <p:custDataLst>
              <p:tags r:id="rId17"/>
            </p:custDataLst>
          </p:nvPr>
        </p:nvSpPr>
        <p:spPr bwMode="auto">
          <a:xfrm rot="10800000" flipH="1">
            <a:off x="8308795" y="2437194"/>
            <a:ext cx="1539756" cy="726206"/>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70AD47">
              <a:lumMod val="60000"/>
              <a:lumOff val="40000"/>
            </a:srgbClr>
          </a:solidFill>
          <a:ln>
            <a:noFill/>
          </a:ln>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charset="-122"/>
              <a:cs typeface="+mn-ea"/>
            </a:endParaRPr>
          </a:p>
        </p:txBody>
      </p:sp>
      <p:sp>
        <p:nvSpPr>
          <p:cNvPr id="31" name="Freeform 41"/>
          <p:cNvSpPr/>
          <p:nvPr>
            <p:custDataLst>
              <p:tags r:id="rId18"/>
            </p:custDataLst>
          </p:nvPr>
        </p:nvSpPr>
        <p:spPr bwMode="auto">
          <a:xfrm rot="10800000" flipH="1">
            <a:off x="8308794" y="2451651"/>
            <a:ext cx="1537259" cy="723710"/>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70AD47"/>
          </a:solidFill>
          <a:ln>
            <a:noFill/>
          </a:ln>
        </p:spPr>
        <p:txBody>
          <a:bodyPr vert="horz" wrap="square" lIns="45715" tIns="22857" rIns="45715" bIns="22857"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srgbClr val="4472C4"/>
              </a:solidFill>
              <a:effectLst/>
              <a:uLnTx/>
              <a:uFillTx/>
              <a:latin typeface="Arial" panose="020B0604020202020204" pitchFamily="34" charset="0"/>
              <a:ea typeface="微软雅黑" panose="020B0503020204020204" charset="-122"/>
              <a:cs typeface="+mn-ea"/>
            </a:endParaRPr>
          </a:p>
        </p:txBody>
      </p:sp>
      <p:sp>
        <p:nvSpPr>
          <p:cNvPr id="34" name="Овал 101"/>
          <p:cNvSpPr/>
          <p:nvPr>
            <p:custDataLst>
              <p:tags r:id="rId19"/>
            </p:custDataLst>
          </p:nvPr>
        </p:nvSpPr>
        <p:spPr>
          <a:xfrm>
            <a:off x="9230305" y="3526942"/>
            <a:ext cx="383275" cy="383275"/>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noProof="0" dirty="0">
                <a:ln>
                  <a:noFill/>
                </a:ln>
                <a:solidFill>
                  <a:sysClr val="window" lastClr="FFFFFF"/>
                </a:solidFill>
                <a:effectLst/>
                <a:uLnTx/>
                <a:uFillTx/>
                <a:latin typeface="Arial" panose="020B0604020202020204" pitchFamily="34" charset="0"/>
                <a:ea typeface="微软雅黑" panose="020B0503020204020204" charset="-122"/>
                <a:cs typeface="Roboto Medium" charset="0"/>
              </a:rPr>
              <a:t>6</a:t>
            </a:r>
            <a:endParaRPr kumimoji="0" lang="ru-RU" sz="1600" b="1" i="0" u="none" strike="noStrike" kern="1200" cap="none" spc="0" normalizeH="0" noProof="0" dirty="0">
              <a:ln>
                <a:noFill/>
              </a:ln>
              <a:solidFill>
                <a:sysClr val="window" lastClr="FFFFFF"/>
              </a:solidFill>
              <a:effectLst/>
              <a:uLnTx/>
              <a:uFillTx/>
              <a:latin typeface="Arial" panose="020B0604020202020204" pitchFamily="34" charset="0"/>
              <a:ea typeface="微软雅黑" panose="020B0503020204020204" charset="-122"/>
              <a:cs typeface="Roboto Medium" charset="0"/>
            </a:endParaRPr>
          </a:p>
        </p:txBody>
      </p:sp>
      <p:sp>
        <p:nvSpPr>
          <p:cNvPr id="17" name="Freeform 41"/>
          <p:cNvSpPr/>
          <p:nvPr>
            <p:custDataLst>
              <p:tags r:id="rId20"/>
            </p:custDataLst>
          </p:nvPr>
        </p:nvSpPr>
        <p:spPr bwMode="auto">
          <a:xfrm>
            <a:off x="9848661" y="1969985"/>
            <a:ext cx="1537259" cy="723710"/>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rgbClr val="A5A5A5">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charset="-122"/>
              <a:cs typeface="+mn-ea"/>
            </a:endParaRPr>
          </a:p>
        </p:txBody>
      </p:sp>
      <p:sp>
        <p:nvSpPr>
          <p:cNvPr id="29" name="Freeform 40"/>
          <p:cNvSpPr/>
          <p:nvPr>
            <p:custDataLst>
              <p:tags r:id="rId21"/>
            </p:custDataLst>
          </p:nvPr>
        </p:nvSpPr>
        <p:spPr bwMode="auto">
          <a:xfrm>
            <a:off x="9846165" y="1969985"/>
            <a:ext cx="1539756" cy="726206"/>
          </a:xfrm>
          <a:custGeom>
            <a:avLst/>
            <a:gdLst>
              <a:gd name="T0" fmla="*/ 1925 w 2102"/>
              <a:gd name="T1" fmla="*/ 395 h 990"/>
              <a:gd name="T2" fmla="*/ 1038 w 2102"/>
              <a:gd name="T3" fmla="*/ 0 h 990"/>
              <a:gd name="T4" fmla="*/ 0 w 2102"/>
              <a:gd name="T5" fmla="*/ 604 h 990"/>
              <a:gd name="T6" fmla="*/ 564 w 2102"/>
              <a:gd name="T7" fmla="*/ 462 h 990"/>
              <a:gd name="T8" fmla="*/ 1457 w 2102"/>
              <a:gd name="T9" fmla="*/ 864 h 990"/>
              <a:gd name="T10" fmla="*/ 1330 w 2102"/>
              <a:gd name="T11" fmla="*/ 990 h 990"/>
              <a:gd name="T12" fmla="*/ 2102 w 2102"/>
              <a:gd name="T13" fmla="*/ 990 h 990"/>
              <a:gd name="T14" fmla="*/ 2102 w 2102"/>
              <a:gd name="T15" fmla="*/ 218 h 990"/>
              <a:gd name="T16" fmla="*/ 1925 w 2102"/>
              <a:gd name="T17" fmla="*/ 39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990">
                <a:moveTo>
                  <a:pt x="1925" y="395"/>
                </a:moveTo>
                <a:cubicBezTo>
                  <a:pt x="1707" y="152"/>
                  <a:pt x="1390" y="0"/>
                  <a:pt x="1038" y="0"/>
                </a:cubicBezTo>
                <a:cubicBezTo>
                  <a:pt x="593" y="0"/>
                  <a:pt x="205" y="243"/>
                  <a:pt x="0" y="604"/>
                </a:cubicBezTo>
                <a:cubicBezTo>
                  <a:pt x="168" y="514"/>
                  <a:pt x="360" y="462"/>
                  <a:pt x="564" y="462"/>
                </a:cubicBezTo>
                <a:cubicBezTo>
                  <a:pt x="919" y="462"/>
                  <a:pt x="1238" y="618"/>
                  <a:pt x="1457" y="864"/>
                </a:cubicBezTo>
                <a:cubicBezTo>
                  <a:pt x="1330" y="990"/>
                  <a:pt x="1330" y="990"/>
                  <a:pt x="1330" y="990"/>
                </a:cubicBezTo>
                <a:cubicBezTo>
                  <a:pt x="2102" y="990"/>
                  <a:pt x="2102" y="990"/>
                  <a:pt x="2102" y="990"/>
                </a:cubicBezTo>
                <a:cubicBezTo>
                  <a:pt x="2102" y="218"/>
                  <a:pt x="2102" y="218"/>
                  <a:pt x="2102" y="218"/>
                </a:cubicBezTo>
                <a:lnTo>
                  <a:pt x="1925" y="395"/>
                </a:ln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charset="-122"/>
              <a:cs typeface="+mn-ea"/>
            </a:endParaRPr>
          </a:p>
        </p:txBody>
      </p:sp>
      <p:sp>
        <p:nvSpPr>
          <p:cNvPr id="38" name="Freeform 41"/>
          <p:cNvSpPr/>
          <p:nvPr>
            <p:custDataLst>
              <p:tags r:id="rId22"/>
            </p:custDataLst>
          </p:nvPr>
        </p:nvSpPr>
        <p:spPr bwMode="auto">
          <a:xfrm>
            <a:off x="9846121" y="1972525"/>
            <a:ext cx="1537259" cy="723710"/>
          </a:xfrm>
          <a:custGeom>
            <a:avLst/>
            <a:gdLst>
              <a:gd name="T0" fmla="*/ 2099 w 2099"/>
              <a:gd name="T1" fmla="*/ 218 h 984"/>
              <a:gd name="T2" fmla="*/ 1922 w 2099"/>
              <a:gd name="T3" fmla="*/ 395 h 984"/>
              <a:gd name="T4" fmla="*/ 1035 w 2099"/>
              <a:gd name="T5" fmla="*/ 0 h 984"/>
              <a:gd name="T6" fmla="*/ 0 w 2099"/>
              <a:gd name="T7" fmla="*/ 598 h 984"/>
              <a:gd name="T8" fmla="*/ 844 w 2099"/>
              <a:gd name="T9" fmla="*/ 286 h 984"/>
              <a:gd name="T10" fmla="*/ 2099 w 2099"/>
              <a:gd name="T11" fmla="*/ 984 h 984"/>
              <a:gd name="T12" fmla="*/ 2099 w 2099"/>
              <a:gd name="T13" fmla="*/ 218 h 984"/>
            </a:gdLst>
            <a:ahLst/>
            <a:cxnLst>
              <a:cxn ang="0">
                <a:pos x="T0" y="T1"/>
              </a:cxn>
              <a:cxn ang="0">
                <a:pos x="T2" y="T3"/>
              </a:cxn>
              <a:cxn ang="0">
                <a:pos x="T4" y="T5"/>
              </a:cxn>
              <a:cxn ang="0">
                <a:pos x="T6" y="T7"/>
              </a:cxn>
              <a:cxn ang="0">
                <a:pos x="T8" y="T9"/>
              </a:cxn>
              <a:cxn ang="0">
                <a:pos x="T10" y="T11"/>
              </a:cxn>
              <a:cxn ang="0">
                <a:pos x="T12" y="T13"/>
              </a:cxn>
            </a:cxnLst>
            <a:rect l="0" t="0" r="r" b="b"/>
            <a:pathLst>
              <a:path w="2099" h="984">
                <a:moveTo>
                  <a:pt x="2099" y="218"/>
                </a:moveTo>
                <a:cubicBezTo>
                  <a:pt x="1922" y="395"/>
                  <a:pt x="1922" y="395"/>
                  <a:pt x="1922" y="395"/>
                </a:cubicBezTo>
                <a:cubicBezTo>
                  <a:pt x="1704" y="152"/>
                  <a:pt x="1387" y="0"/>
                  <a:pt x="1035" y="0"/>
                </a:cubicBezTo>
                <a:cubicBezTo>
                  <a:pt x="593" y="0"/>
                  <a:pt x="207" y="240"/>
                  <a:pt x="0" y="598"/>
                </a:cubicBezTo>
                <a:cubicBezTo>
                  <a:pt x="228" y="404"/>
                  <a:pt x="522" y="286"/>
                  <a:pt x="844" y="286"/>
                </a:cubicBezTo>
                <a:cubicBezTo>
                  <a:pt x="1338" y="286"/>
                  <a:pt x="1835" y="572"/>
                  <a:pt x="2099" y="984"/>
                </a:cubicBezTo>
                <a:lnTo>
                  <a:pt x="2099" y="218"/>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45715" tIns="22857" rIns="45715" bIns="22857" numCol="1" anchor="t" anchorCtr="0" compatLnSpc="1"/>
          <a:p>
            <a:pPr marL="0" marR="0" lvl="0" indent="0" algn="l" defTabSz="913765"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noProof="0">
              <a:ln>
                <a:noFill/>
              </a:ln>
              <a:solidFill>
                <a:prstClr val="black"/>
              </a:solidFill>
              <a:effectLst/>
              <a:uLnTx/>
              <a:uFillTx/>
              <a:latin typeface="Arial" panose="020B0604020202020204" pitchFamily="34" charset="0"/>
              <a:ea typeface="微软雅黑" panose="020B0503020204020204" charset="-122"/>
              <a:cs typeface="+mn-ea"/>
            </a:endParaRPr>
          </a:p>
        </p:txBody>
      </p:sp>
      <p:sp>
        <p:nvSpPr>
          <p:cNvPr id="44" name="Овал 101"/>
          <p:cNvSpPr/>
          <p:nvPr>
            <p:custDataLst>
              <p:tags r:id="rId23"/>
            </p:custDataLst>
          </p:nvPr>
        </p:nvSpPr>
        <p:spPr>
          <a:xfrm>
            <a:off x="10895275" y="3526942"/>
            <a:ext cx="383275" cy="383275"/>
          </a:xfrm>
          <a:prstGeom prst="ellipse">
            <a:avLst/>
          </a:prstGeom>
          <a:solidFill>
            <a:sysClr val="window" lastClr="FFFFFF">
              <a:lumMod val="65000"/>
            </a:sysClr>
          </a:solidFill>
          <a:ln w="12700" cap="flat" cmpd="sng" algn="ctr">
            <a:noFill/>
            <a:prstDash val="solid"/>
            <a:miter lim="800000"/>
          </a:ln>
          <a:effectLst/>
        </p:spPr>
        <p:txBody>
          <a:bodyPr rtlCol="0" anchor="ctr"/>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ru-RU" sz="1600" b="1" i="0" u="none" strike="noStrike" kern="1200" cap="none" spc="0" normalizeH="0" noProof="0" dirty="0">
                <a:ln>
                  <a:noFill/>
                </a:ln>
                <a:solidFill>
                  <a:sysClr val="window" lastClr="FFFFFF"/>
                </a:solidFill>
                <a:effectLst/>
                <a:uLnTx/>
                <a:uFillTx/>
                <a:latin typeface="Arial" panose="020B0604020202020204" pitchFamily="34" charset="0"/>
                <a:ea typeface="微软雅黑" panose="020B0503020204020204" charset="-122"/>
                <a:cs typeface="Roboto Medium" charset="0"/>
              </a:rPr>
              <a:t>7</a:t>
            </a:r>
            <a:endParaRPr kumimoji="0" lang="en-US" altLang="ru-RU" sz="1600" b="1" i="0" u="none" strike="noStrike" kern="1200" cap="none" spc="0" normalizeH="0" noProof="0" dirty="0">
              <a:ln>
                <a:noFill/>
              </a:ln>
              <a:solidFill>
                <a:sysClr val="window" lastClr="FFFFFF"/>
              </a:solidFill>
              <a:effectLst/>
              <a:uLnTx/>
              <a:uFillTx/>
              <a:latin typeface="Arial" panose="020B0604020202020204" pitchFamily="34" charset="0"/>
              <a:ea typeface="微软雅黑" panose="020B0503020204020204" charset="-122"/>
              <a:cs typeface="Roboto Medium" charset="0"/>
            </a:endParaRPr>
          </a:p>
        </p:txBody>
      </p:sp>
      <p:sp>
        <p:nvSpPr>
          <p:cNvPr id="48" name="文本框 47"/>
          <p:cNvSpPr txBox="1"/>
          <p:nvPr>
            <p:custDataLst>
              <p:tags r:id="rId24"/>
            </p:custDataLst>
          </p:nvPr>
        </p:nvSpPr>
        <p:spPr>
          <a:xfrm>
            <a:off x="2153285" y="4235450"/>
            <a:ext cx="1788160" cy="802005"/>
          </a:xfrm>
          <a:prstGeom prst="rect">
            <a:avLst/>
          </a:prstGeom>
          <a:noFill/>
        </p:spPr>
        <p:txBody>
          <a:bodyPr wrap="square" lIns="90000" tIns="46800" rIns="90000" bIns="46800" rtlCol="0">
            <a:noAutofit/>
          </a:bodyPr>
          <a:p>
            <a:pPr lvl="0" algn="ctr">
              <a:lnSpc>
                <a:spcPct val="120000"/>
              </a:lnSpc>
              <a:defRPr/>
            </a:pPr>
            <a:r>
              <a:rPr lang="en-US" altLang="zh-CN" sz="2400" b="1" spc="150">
                <a:solidFill>
                  <a:srgbClr val="002060"/>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Introduce yourself</a:t>
            </a:r>
            <a:endParaRPr lang="en-US" altLang="zh-CN" sz="2400" b="1" spc="150">
              <a:solidFill>
                <a:srgbClr val="002060"/>
              </a:solidFill>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49" name="文本框 48"/>
          <p:cNvSpPr txBox="1"/>
          <p:nvPr>
            <p:custDataLst>
              <p:tags r:id="rId25"/>
            </p:custDataLst>
          </p:nvPr>
        </p:nvSpPr>
        <p:spPr>
          <a:xfrm>
            <a:off x="3823970" y="4235450"/>
            <a:ext cx="1788160" cy="802005"/>
          </a:xfrm>
          <a:prstGeom prst="rect">
            <a:avLst/>
          </a:prstGeom>
          <a:noFill/>
        </p:spPr>
        <p:txBody>
          <a:bodyPr wrap="square" lIns="90000" tIns="46800" rIns="90000" bIns="46800" rtlCol="0">
            <a:noAutofit/>
          </a:bodyPr>
          <a:p>
            <a:pPr lvl="0" algn="ctr">
              <a:lnSpc>
                <a:spcPct val="120000"/>
              </a:lnSpc>
              <a:defRPr/>
            </a:pPr>
            <a:r>
              <a:rPr lang="en-US" altLang="zh-CN" sz="2400" b="1" spc="150">
                <a:solidFill>
                  <a:srgbClr val="002060"/>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Propose the topic</a:t>
            </a:r>
            <a:endParaRPr lang="en-US" altLang="zh-CN" sz="2400" b="1" spc="150">
              <a:solidFill>
                <a:srgbClr val="002060"/>
              </a:solidFill>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50" name="文本框 49"/>
          <p:cNvSpPr txBox="1"/>
          <p:nvPr>
            <p:custDataLst>
              <p:tags r:id="rId26"/>
            </p:custDataLst>
          </p:nvPr>
        </p:nvSpPr>
        <p:spPr>
          <a:xfrm>
            <a:off x="5431790" y="4235450"/>
            <a:ext cx="1788160" cy="802005"/>
          </a:xfrm>
          <a:prstGeom prst="rect">
            <a:avLst/>
          </a:prstGeom>
          <a:noFill/>
        </p:spPr>
        <p:txBody>
          <a:bodyPr wrap="square" lIns="90000" tIns="46800" rIns="90000" bIns="46800" rtlCol="0">
            <a:noAutofit/>
          </a:bodyPr>
          <a:p>
            <a:pPr lvl="0" algn="ctr">
              <a:lnSpc>
                <a:spcPct val="120000"/>
              </a:lnSpc>
              <a:defRPr/>
            </a:pPr>
            <a:r>
              <a:rPr lang="en-US" altLang="zh-CN" sz="2400" b="1" spc="150">
                <a:solidFill>
                  <a:srgbClr val="002060"/>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Personal anecdote</a:t>
            </a:r>
            <a:endParaRPr lang="en-US" altLang="zh-CN" sz="2400" b="1" spc="150">
              <a:solidFill>
                <a:srgbClr val="002060"/>
              </a:solidFill>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51" name="文本框 50"/>
          <p:cNvSpPr txBox="1"/>
          <p:nvPr>
            <p:custDataLst>
              <p:tags r:id="rId27"/>
            </p:custDataLst>
          </p:nvPr>
        </p:nvSpPr>
        <p:spPr>
          <a:xfrm>
            <a:off x="7028180" y="4235450"/>
            <a:ext cx="1788160" cy="802005"/>
          </a:xfrm>
          <a:prstGeom prst="rect">
            <a:avLst/>
          </a:prstGeom>
          <a:noFill/>
        </p:spPr>
        <p:txBody>
          <a:bodyPr wrap="square" lIns="90000" tIns="46800" rIns="90000" bIns="46800" rtlCol="0">
            <a:noAutofit/>
          </a:bodyPr>
          <a:p>
            <a:pPr lvl="0" algn="ctr">
              <a:lnSpc>
                <a:spcPct val="120000"/>
              </a:lnSpc>
              <a:defRPr/>
            </a:pPr>
            <a:r>
              <a:rPr lang="en-US" altLang="zh-CN" sz="2400" b="1" spc="150">
                <a:solidFill>
                  <a:srgbClr val="002060"/>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Personal feelings</a:t>
            </a:r>
            <a:endParaRPr lang="en-US" altLang="zh-CN" sz="2400" b="1" spc="150">
              <a:solidFill>
                <a:srgbClr val="002060"/>
              </a:solidFill>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52" name="文本框 51"/>
          <p:cNvSpPr txBox="1"/>
          <p:nvPr>
            <p:custDataLst>
              <p:tags r:id="rId28"/>
            </p:custDataLst>
          </p:nvPr>
        </p:nvSpPr>
        <p:spPr>
          <a:xfrm>
            <a:off x="8632825" y="4235450"/>
            <a:ext cx="1788160" cy="802005"/>
          </a:xfrm>
          <a:prstGeom prst="rect">
            <a:avLst/>
          </a:prstGeom>
          <a:noFill/>
        </p:spPr>
        <p:txBody>
          <a:bodyPr wrap="square" lIns="90000" tIns="46800" rIns="90000" bIns="46800" rtlCol="0">
            <a:noAutofit/>
          </a:bodyPr>
          <a:p>
            <a:pPr lvl="0" algn="ctr">
              <a:lnSpc>
                <a:spcPct val="120000"/>
              </a:lnSpc>
              <a:defRPr/>
            </a:pPr>
            <a:r>
              <a:rPr lang="en-US" altLang="zh-CN" sz="2400" b="1" spc="150">
                <a:solidFill>
                  <a:srgbClr val="002060"/>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Close the speech</a:t>
            </a:r>
            <a:endParaRPr lang="en-US" altLang="zh-CN" sz="2400" b="1" spc="150">
              <a:solidFill>
                <a:srgbClr val="002060"/>
              </a:solidFill>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53" name="文本框 52"/>
          <p:cNvSpPr txBox="1"/>
          <p:nvPr>
            <p:custDataLst>
              <p:tags r:id="rId29"/>
            </p:custDataLst>
          </p:nvPr>
        </p:nvSpPr>
        <p:spPr>
          <a:xfrm>
            <a:off x="10287000" y="4235450"/>
            <a:ext cx="1788160" cy="802005"/>
          </a:xfrm>
          <a:prstGeom prst="rect">
            <a:avLst/>
          </a:prstGeom>
          <a:noFill/>
        </p:spPr>
        <p:txBody>
          <a:bodyPr wrap="square" lIns="90000" tIns="46800" rIns="90000" bIns="46800" rtlCol="0">
            <a:noAutofit/>
          </a:bodyPr>
          <a:p>
            <a:pPr lvl="0" algn="ctr">
              <a:lnSpc>
                <a:spcPct val="120000"/>
              </a:lnSpc>
              <a:defRPr/>
            </a:pPr>
            <a:r>
              <a:rPr lang="en-US" altLang="zh-CN" sz="2400" b="1" spc="150">
                <a:solidFill>
                  <a:srgbClr val="002060"/>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Thank the audience at the end</a:t>
            </a:r>
            <a:endParaRPr lang="en-US" altLang="zh-CN" sz="2400" b="1" spc="150">
              <a:solidFill>
                <a:srgbClr val="002060"/>
              </a:solidFill>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15" name="矩形 14"/>
          <p:cNvSpPr/>
          <p:nvPr/>
        </p:nvSpPr>
        <p:spPr>
          <a:xfrm>
            <a:off x="199392" y="228600"/>
            <a:ext cx="3515360" cy="922020"/>
          </a:xfrm>
          <a:prstGeom prst="rect">
            <a:avLst/>
          </a:prstGeom>
          <a:noFill/>
          <a:ln>
            <a:noFill/>
          </a:ln>
        </p:spPr>
        <p:txBody>
          <a:bodyPr wrap="none" rtlCol="0" anchor="t">
            <a:spAutoFit/>
          </a:bodyPr>
          <a:p>
            <a:pPr algn="ctr"/>
            <a:r>
              <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2. Structure</a:t>
            </a:r>
            <a:endPar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6" name="文本框 15"/>
          <p:cNvSpPr txBox="1"/>
          <p:nvPr/>
        </p:nvSpPr>
        <p:spPr>
          <a:xfrm>
            <a:off x="4278630" y="166370"/>
            <a:ext cx="4349750" cy="119888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p>
            <a:r>
              <a:rPr lang="zh-CN" altLang="en-US" sz="2400"/>
              <a:t>充分挖掘语篇类型特点，</a:t>
            </a:r>
            <a:r>
              <a:rPr lang="zh-CN" altLang="en-US" sz="2400"/>
              <a:t>完善学生关于演讲稿的结构化</a:t>
            </a:r>
            <a:r>
              <a:rPr lang="zh-CN" altLang="en-US" sz="2400"/>
              <a:t>知识，帮助学生迁移</a:t>
            </a:r>
            <a:r>
              <a:rPr lang="zh-CN" altLang="en-US" sz="2400"/>
              <a:t>创新</a:t>
            </a:r>
            <a:endParaRPr lang="zh-CN" altLang="en-US"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45490" y="1273810"/>
            <a:ext cx="10591165" cy="2031365"/>
          </a:xfrm>
          <a:prstGeom prst="rect">
            <a:avLst/>
          </a:prstGeom>
        </p:spPr>
      </p:pic>
      <p:sp>
        <p:nvSpPr>
          <p:cNvPr id="5" name="圆角矩形 4"/>
          <p:cNvSpPr/>
          <p:nvPr/>
        </p:nvSpPr>
        <p:spPr>
          <a:xfrm>
            <a:off x="1144270" y="1371600"/>
            <a:ext cx="1871980" cy="36004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7896860" y="1371600"/>
            <a:ext cx="2541905" cy="36004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6680835" y="2482850"/>
            <a:ext cx="3318510" cy="36004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10079990" y="2482850"/>
            <a:ext cx="1119505" cy="36004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857250" y="2842895"/>
            <a:ext cx="1193800" cy="36004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3917950" y="2842895"/>
            <a:ext cx="3905885" cy="36004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9170035" y="1803400"/>
            <a:ext cx="2029460" cy="36004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857250" y="2109470"/>
            <a:ext cx="2433955" cy="360045"/>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爆炸形 1 12"/>
          <p:cNvSpPr/>
          <p:nvPr/>
        </p:nvSpPr>
        <p:spPr>
          <a:xfrm>
            <a:off x="5087620" y="4437380"/>
            <a:ext cx="1982470" cy="935990"/>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altLang="zh-CN" sz="2400">
                <a:latin typeface="Times New Roman" panose="02020603050405020304" charset="0"/>
                <a:cs typeface="Times New Roman" panose="02020603050405020304" charset="0"/>
              </a:rPr>
              <a:t>music</a:t>
            </a:r>
            <a:endParaRPr lang="en-US" altLang="zh-CN" sz="2400">
              <a:latin typeface="Times New Roman" panose="02020603050405020304" charset="0"/>
              <a:cs typeface="Times New Roman" panose="02020603050405020304" charset="0"/>
            </a:endParaRPr>
          </a:p>
        </p:txBody>
      </p:sp>
      <p:sp>
        <p:nvSpPr>
          <p:cNvPr id="14" name="圆角矩形 13"/>
          <p:cNvSpPr/>
          <p:nvPr/>
        </p:nvSpPr>
        <p:spPr>
          <a:xfrm>
            <a:off x="7228205" y="3792220"/>
            <a:ext cx="1315720" cy="4292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sz="2400">
                <a:latin typeface="Times New Roman" panose="02020603050405020304" charset="0"/>
                <a:cs typeface="Times New Roman" panose="02020603050405020304" charset="0"/>
              </a:rPr>
              <a:t>happy</a:t>
            </a:r>
            <a:endParaRPr lang="en-US" altLang="zh-CN" sz="2400">
              <a:latin typeface="Times New Roman" panose="02020603050405020304" charset="0"/>
              <a:cs typeface="Times New Roman" panose="02020603050405020304" charset="0"/>
            </a:endParaRPr>
          </a:p>
        </p:txBody>
      </p:sp>
      <p:sp>
        <p:nvSpPr>
          <p:cNvPr id="15" name="圆角矩形 14"/>
          <p:cNvSpPr/>
          <p:nvPr/>
        </p:nvSpPr>
        <p:spPr>
          <a:xfrm>
            <a:off x="7823835" y="4613910"/>
            <a:ext cx="1918970" cy="6521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p>
            <a:pPr algn="ctr"/>
            <a:r>
              <a:rPr lang="en-US" altLang="zh-CN" sz="2400">
                <a:latin typeface="Times New Roman" panose="02020603050405020304" charset="0"/>
                <a:cs typeface="Times New Roman" panose="02020603050405020304" charset="0"/>
              </a:rPr>
              <a:t>strong in mind</a:t>
            </a:r>
            <a:endParaRPr lang="en-US" altLang="zh-CN" sz="2400">
              <a:latin typeface="Times New Roman" panose="02020603050405020304" charset="0"/>
              <a:cs typeface="Times New Roman" panose="02020603050405020304" charset="0"/>
            </a:endParaRPr>
          </a:p>
        </p:txBody>
      </p:sp>
      <p:sp>
        <p:nvSpPr>
          <p:cNvPr id="16" name="圆角矩形 15"/>
          <p:cNvSpPr/>
          <p:nvPr/>
        </p:nvSpPr>
        <p:spPr>
          <a:xfrm>
            <a:off x="6023610" y="5589905"/>
            <a:ext cx="1315720" cy="4292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en-US" altLang="zh-CN" sz="2400">
                <a:latin typeface="Times New Roman" panose="02020603050405020304" charset="0"/>
                <a:cs typeface="Times New Roman" panose="02020603050405020304" charset="0"/>
              </a:rPr>
              <a:t>relieved</a:t>
            </a:r>
            <a:endParaRPr lang="en-US" altLang="zh-CN" sz="2400">
              <a:latin typeface="Times New Roman" panose="02020603050405020304" charset="0"/>
              <a:cs typeface="Times New Roman" panose="02020603050405020304" charset="0"/>
            </a:endParaRPr>
          </a:p>
        </p:txBody>
      </p:sp>
      <p:sp>
        <p:nvSpPr>
          <p:cNvPr id="17" name="圆角矩形 16"/>
          <p:cNvSpPr/>
          <p:nvPr/>
        </p:nvSpPr>
        <p:spPr>
          <a:xfrm>
            <a:off x="3360420" y="5160645"/>
            <a:ext cx="1315720" cy="42926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p>
            <a:pPr algn="ctr"/>
            <a:r>
              <a:rPr lang="en-US" altLang="zh-CN" sz="2400">
                <a:latin typeface="Times New Roman" panose="02020603050405020304" charset="0"/>
                <a:cs typeface="Times New Roman" panose="02020603050405020304" charset="0"/>
              </a:rPr>
              <a:t>hopeful</a:t>
            </a:r>
            <a:endParaRPr lang="en-US" altLang="zh-CN" sz="2400">
              <a:latin typeface="Times New Roman" panose="02020603050405020304" charset="0"/>
              <a:cs typeface="Times New Roman" panose="02020603050405020304" charset="0"/>
            </a:endParaRPr>
          </a:p>
        </p:txBody>
      </p:sp>
      <p:sp>
        <p:nvSpPr>
          <p:cNvPr id="18" name="圆角矩形 17"/>
          <p:cNvSpPr/>
          <p:nvPr/>
        </p:nvSpPr>
        <p:spPr>
          <a:xfrm>
            <a:off x="2602230" y="4184650"/>
            <a:ext cx="1315720" cy="4292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sz="2400">
                <a:latin typeface="Times New Roman" panose="02020603050405020304" charset="0"/>
                <a:cs typeface="Times New Roman" panose="02020603050405020304" charset="0"/>
              </a:rPr>
              <a:t>satisfied</a:t>
            </a:r>
            <a:endParaRPr lang="en-US" altLang="zh-CN" sz="2400">
              <a:latin typeface="Times New Roman" panose="02020603050405020304" charset="0"/>
              <a:cs typeface="Times New Roman" panose="02020603050405020304" charset="0"/>
            </a:endParaRPr>
          </a:p>
        </p:txBody>
      </p:sp>
      <p:sp>
        <p:nvSpPr>
          <p:cNvPr id="19" name="圆角矩形 18"/>
          <p:cNvSpPr/>
          <p:nvPr/>
        </p:nvSpPr>
        <p:spPr>
          <a:xfrm>
            <a:off x="4707890" y="3563620"/>
            <a:ext cx="1794510" cy="513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sz="2400">
                <a:latin typeface="Times New Roman" panose="02020603050405020304" charset="0"/>
                <a:cs typeface="Times New Roman" panose="02020603050405020304" charset="0"/>
              </a:rPr>
              <a:t>encouraged</a:t>
            </a:r>
            <a:endParaRPr lang="en-US" altLang="zh-CN" sz="2400">
              <a:latin typeface="Times New Roman" panose="02020603050405020304" charset="0"/>
              <a:cs typeface="Times New Roman" panose="02020603050405020304" charset="0"/>
            </a:endParaRPr>
          </a:p>
        </p:txBody>
      </p:sp>
      <p:cxnSp>
        <p:nvCxnSpPr>
          <p:cNvPr id="20" name="直接箭头连接符 19"/>
          <p:cNvCxnSpPr>
            <a:stCxn id="13" idx="0"/>
            <a:endCxn id="14" idx="1"/>
          </p:cNvCxnSpPr>
          <p:nvPr/>
        </p:nvCxnSpPr>
        <p:spPr>
          <a:xfrm flipV="1">
            <a:off x="6420485" y="4006850"/>
            <a:ext cx="807720" cy="4305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3" idx="0"/>
            <a:endCxn id="19" idx="2"/>
          </p:cNvCxnSpPr>
          <p:nvPr/>
        </p:nvCxnSpPr>
        <p:spPr>
          <a:xfrm flipH="1" flipV="1">
            <a:off x="5605145" y="4076700"/>
            <a:ext cx="815340" cy="3606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3" idx="3"/>
            <a:endCxn id="15" idx="1"/>
          </p:cNvCxnSpPr>
          <p:nvPr/>
        </p:nvCxnSpPr>
        <p:spPr>
          <a:xfrm flipV="1">
            <a:off x="7070090" y="4940300"/>
            <a:ext cx="753745" cy="730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3" idx="2"/>
            <a:endCxn id="16" idx="1"/>
          </p:cNvCxnSpPr>
          <p:nvPr/>
        </p:nvCxnSpPr>
        <p:spPr>
          <a:xfrm>
            <a:off x="5866130" y="5373370"/>
            <a:ext cx="157480" cy="4311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3" idx="1"/>
            <a:endCxn id="17" idx="3"/>
          </p:cNvCxnSpPr>
          <p:nvPr/>
        </p:nvCxnSpPr>
        <p:spPr>
          <a:xfrm flipH="1">
            <a:off x="4676140" y="4810760"/>
            <a:ext cx="411480" cy="5645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13" idx="1"/>
            <a:endCxn id="18" idx="3"/>
          </p:cNvCxnSpPr>
          <p:nvPr/>
        </p:nvCxnSpPr>
        <p:spPr>
          <a:xfrm flipH="1" flipV="1">
            <a:off x="3917950" y="4399280"/>
            <a:ext cx="1169670" cy="4114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3207" y="0"/>
            <a:ext cx="3559810" cy="922020"/>
          </a:xfrm>
          <a:prstGeom prst="rect">
            <a:avLst/>
          </a:prstGeom>
          <a:noFill/>
          <a:ln>
            <a:noFill/>
          </a:ln>
        </p:spPr>
        <p:txBody>
          <a:bodyPr wrap="none" rtlCol="0" anchor="t">
            <a:spAutoFit/>
          </a:bodyPr>
          <a:p>
            <a:pPr algn="ctr"/>
            <a:r>
              <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3. Language</a:t>
            </a:r>
            <a:endPar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6" name="文本框 25"/>
          <p:cNvSpPr txBox="1"/>
          <p:nvPr/>
        </p:nvSpPr>
        <p:spPr>
          <a:xfrm>
            <a:off x="4204970" y="317500"/>
            <a:ext cx="7609205" cy="570865"/>
          </a:xfrm>
          <a:prstGeom prst="rect">
            <a:avLst/>
          </a:prstGeom>
          <a:noFill/>
        </p:spPr>
        <p:txBody>
          <a:bodyPr wrap="square" rtlCol="0">
            <a:spAutoFit/>
          </a:bodyPr>
          <a:p>
            <a:pPr algn="l">
              <a:lnSpc>
                <a:spcPct val="130000"/>
              </a:lnSpc>
              <a:buClrTx/>
              <a:buSzTx/>
              <a:buFontTx/>
            </a:pPr>
            <a:r>
              <a:rPr lang="en-US" altLang="zh-CN" sz="2400">
                <a:solidFill>
                  <a:srgbClr val="0070C0"/>
                </a:solidFill>
                <a:latin typeface="Times New Roman" panose="02020603050405020304" charset="0"/>
                <a:cs typeface="Times New Roman" panose="02020603050405020304" charset="0"/>
              </a:rPr>
              <a:t>What phrases did Sarah use to describe the power of music?</a:t>
            </a:r>
            <a:endParaRPr lang="en-US" altLang="zh-CN" sz="2400">
              <a:solidFill>
                <a:srgbClr val="0070C0"/>
              </a:solidFill>
              <a:latin typeface="Times New Roman" panose="02020603050405020304" charset="0"/>
              <a:cs typeface="Times New Roman" panose="0202060305040502030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5"/>
          <p:cNvSpPr/>
          <p:nvPr>
            <p:custDataLst>
              <p:tags r:id="rId1"/>
            </p:custDataLst>
          </p:nvPr>
        </p:nvSpPr>
        <p:spPr bwMode="auto">
          <a:xfrm rot="1800000">
            <a:off x="6660375" y="2631794"/>
            <a:ext cx="299019" cy="299020"/>
          </a:xfrm>
          <a:custGeom>
            <a:avLst/>
            <a:gdLst>
              <a:gd name="T0" fmla="*/ 2147483646 w 48"/>
              <a:gd name="T1" fmla="*/ 2147483646 h 48"/>
              <a:gd name="T2" fmla="*/ 2147483646 w 48"/>
              <a:gd name="T3" fmla="*/ 2147483646 h 48"/>
              <a:gd name="T4" fmla="*/ 0 w 48"/>
              <a:gd name="T5" fmla="*/ 2147483646 h 48"/>
              <a:gd name="T6" fmla="*/ 2147483646 w 48"/>
              <a:gd name="T7" fmla="*/ 0 h 48"/>
              <a:gd name="T8" fmla="*/ 2147483646 w 48"/>
              <a:gd name="T9" fmla="*/ 214748364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48" y="24"/>
                </a:moveTo>
                <a:cubicBezTo>
                  <a:pt x="48" y="37"/>
                  <a:pt x="37" y="48"/>
                  <a:pt x="24" y="48"/>
                </a:cubicBezTo>
                <a:cubicBezTo>
                  <a:pt x="11" y="48"/>
                  <a:pt x="0" y="38"/>
                  <a:pt x="0" y="24"/>
                </a:cubicBezTo>
                <a:cubicBezTo>
                  <a:pt x="0" y="11"/>
                  <a:pt x="10" y="0"/>
                  <a:pt x="24" y="0"/>
                </a:cubicBezTo>
                <a:cubicBezTo>
                  <a:pt x="37" y="0"/>
                  <a:pt x="48" y="11"/>
                  <a:pt x="48" y="24"/>
                </a:cubicBezTo>
                <a:close/>
              </a:path>
            </a:pathLst>
          </a:custGeom>
          <a:solidFill>
            <a:srgbClr val="8590CA"/>
          </a:solidFill>
          <a:ln>
            <a:noFill/>
          </a:ln>
        </p:spPr>
        <p:txBody>
          <a:bodyPr>
            <a:noAutofit/>
          </a:bodyPr>
          <a:lstStyle/>
          <a:p>
            <a:pPr>
              <a:lnSpc>
                <a:spcPct val="14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6" name="Freeform 6"/>
          <p:cNvSpPr/>
          <p:nvPr>
            <p:custDataLst>
              <p:tags r:id="rId2"/>
            </p:custDataLst>
          </p:nvPr>
        </p:nvSpPr>
        <p:spPr bwMode="auto">
          <a:xfrm rot="1800000">
            <a:off x="6314661" y="2860752"/>
            <a:ext cx="380795" cy="885493"/>
          </a:xfrm>
          <a:custGeom>
            <a:avLst/>
            <a:gdLst>
              <a:gd name="T0" fmla="*/ 2147483646 w 61"/>
              <a:gd name="T1" fmla="*/ 2147483646 h 142"/>
              <a:gd name="T2" fmla="*/ 2147483646 w 61"/>
              <a:gd name="T3" fmla="*/ 2147483646 h 142"/>
              <a:gd name="T4" fmla="*/ 2147483646 w 61"/>
              <a:gd name="T5" fmla="*/ 2147483646 h 142"/>
              <a:gd name="T6" fmla="*/ 2147483646 w 61"/>
              <a:gd name="T7" fmla="*/ 2147483646 h 142"/>
              <a:gd name="T8" fmla="*/ 2147483646 w 61"/>
              <a:gd name="T9" fmla="*/ 2147483646 h 142"/>
              <a:gd name="T10" fmla="*/ 0 w 61"/>
              <a:gd name="T11" fmla="*/ 2147483646 h 142"/>
              <a:gd name="T12" fmla="*/ 2147483646 w 61"/>
              <a:gd name="T13" fmla="*/ 0 h 142"/>
              <a:gd name="T14" fmla="*/ 2147483646 w 61"/>
              <a:gd name="T15" fmla="*/ 0 h 142"/>
              <a:gd name="T16" fmla="*/ 2147483646 w 61"/>
              <a:gd name="T17" fmla="*/ 2147483646 h 142"/>
              <a:gd name="T18" fmla="*/ 2147483646 w 61"/>
              <a:gd name="T19" fmla="*/ 2147483646 h 142"/>
              <a:gd name="T20" fmla="*/ 2147483646 w 61"/>
              <a:gd name="T21" fmla="*/ 2147483646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142">
                <a:moveTo>
                  <a:pt x="54" y="129"/>
                </a:moveTo>
                <a:cubicBezTo>
                  <a:pt x="54" y="141"/>
                  <a:pt x="43" y="51"/>
                  <a:pt x="31" y="52"/>
                </a:cubicBezTo>
                <a:cubicBezTo>
                  <a:pt x="31" y="52"/>
                  <a:pt x="31" y="52"/>
                  <a:pt x="31" y="52"/>
                </a:cubicBezTo>
                <a:cubicBezTo>
                  <a:pt x="19" y="52"/>
                  <a:pt x="9" y="142"/>
                  <a:pt x="9" y="129"/>
                </a:cubicBezTo>
                <a:cubicBezTo>
                  <a:pt x="15" y="24"/>
                  <a:pt x="15" y="24"/>
                  <a:pt x="15" y="24"/>
                </a:cubicBezTo>
                <a:cubicBezTo>
                  <a:pt x="0" y="44"/>
                  <a:pt x="0" y="44"/>
                  <a:pt x="0" y="44"/>
                </a:cubicBezTo>
                <a:cubicBezTo>
                  <a:pt x="0" y="41"/>
                  <a:pt x="21" y="0"/>
                  <a:pt x="31" y="0"/>
                </a:cubicBezTo>
                <a:cubicBezTo>
                  <a:pt x="31" y="0"/>
                  <a:pt x="31" y="0"/>
                  <a:pt x="31" y="0"/>
                </a:cubicBezTo>
                <a:cubicBezTo>
                  <a:pt x="41" y="0"/>
                  <a:pt x="61" y="43"/>
                  <a:pt x="61" y="45"/>
                </a:cubicBezTo>
                <a:cubicBezTo>
                  <a:pt x="47" y="24"/>
                  <a:pt x="47" y="24"/>
                  <a:pt x="47" y="24"/>
                </a:cubicBezTo>
                <a:lnTo>
                  <a:pt x="54" y="129"/>
                </a:lnTo>
                <a:close/>
              </a:path>
            </a:pathLst>
          </a:custGeom>
          <a:solidFill>
            <a:srgbClr val="8590CA"/>
          </a:solidFill>
          <a:ln>
            <a:noFill/>
          </a:ln>
        </p:spPr>
        <p:txBody>
          <a:bodyPr>
            <a:noAutofit/>
          </a:bodyPr>
          <a:lstStyle/>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9" name="Freeform 5"/>
          <p:cNvSpPr/>
          <p:nvPr>
            <p:custDataLst>
              <p:tags r:id="rId3"/>
            </p:custDataLst>
          </p:nvPr>
        </p:nvSpPr>
        <p:spPr bwMode="auto">
          <a:xfrm rot="12600000">
            <a:off x="5346643" y="4895685"/>
            <a:ext cx="299019" cy="299020"/>
          </a:xfrm>
          <a:custGeom>
            <a:avLst/>
            <a:gdLst>
              <a:gd name="T0" fmla="*/ 2147483646 w 48"/>
              <a:gd name="T1" fmla="*/ 2147483646 h 48"/>
              <a:gd name="T2" fmla="*/ 2147483646 w 48"/>
              <a:gd name="T3" fmla="*/ 2147483646 h 48"/>
              <a:gd name="T4" fmla="*/ 0 w 48"/>
              <a:gd name="T5" fmla="*/ 2147483646 h 48"/>
              <a:gd name="T6" fmla="*/ 2147483646 w 48"/>
              <a:gd name="T7" fmla="*/ 0 h 48"/>
              <a:gd name="T8" fmla="*/ 2147483646 w 48"/>
              <a:gd name="T9" fmla="*/ 214748364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48" y="24"/>
                </a:moveTo>
                <a:cubicBezTo>
                  <a:pt x="48" y="37"/>
                  <a:pt x="37" y="48"/>
                  <a:pt x="24" y="48"/>
                </a:cubicBezTo>
                <a:cubicBezTo>
                  <a:pt x="11" y="48"/>
                  <a:pt x="0" y="38"/>
                  <a:pt x="0" y="24"/>
                </a:cubicBezTo>
                <a:cubicBezTo>
                  <a:pt x="0" y="11"/>
                  <a:pt x="10" y="0"/>
                  <a:pt x="24" y="0"/>
                </a:cubicBezTo>
                <a:cubicBezTo>
                  <a:pt x="37" y="0"/>
                  <a:pt x="48" y="11"/>
                  <a:pt x="48" y="24"/>
                </a:cubicBezTo>
                <a:close/>
              </a:path>
            </a:pathLst>
          </a:custGeom>
          <a:solidFill>
            <a:srgbClr val="6BC0A7"/>
          </a:solidFill>
          <a:ln>
            <a:noFill/>
          </a:ln>
        </p:spPr>
        <p:txBody>
          <a:bodyPr>
            <a:noAutofit/>
          </a:bodyPr>
          <a:lstStyle/>
          <a:p>
            <a:pPr>
              <a:lnSpc>
                <a:spcPct val="14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60" name="Freeform 6"/>
          <p:cNvSpPr/>
          <p:nvPr>
            <p:custDataLst>
              <p:tags r:id="rId4"/>
            </p:custDataLst>
          </p:nvPr>
        </p:nvSpPr>
        <p:spPr bwMode="auto">
          <a:xfrm rot="12600000">
            <a:off x="5610581" y="4080253"/>
            <a:ext cx="380795" cy="885493"/>
          </a:xfrm>
          <a:custGeom>
            <a:avLst/>
            <a:gdLst>
              <a:gd name="T0" fmla="*/ 2147483646 w 61"/>
              <a:gd name="T1" fmla="*/ 2147483646 h 142"/>
              <a:gd name="T2" fmla="*/ 2147483646 w 61"/>
              <a:gd name="T3" fmla="*/ 2147483646 h 142"/>
              <a:gd name="T4" fmla="*/ 2147483646 w 61"/>
              <a:gd name="T5" fmla="*/ 2147483646 h 142"/>
              <a:gd name="T6" fmla="*/ 2147483646 w 61"/>
              <a:gd name="T7" fmla="*/ 2147483646 h 142"/>
              <a:gd name="T8" fmla="*/ 2147483646 w 61"/>
              <a:gd name="T9" fmla="*/ 2147483646 h 142"/>
              <a:gd name="T10" fmla="*/ 0 w 61"/>
              <a:gd name="T11" fmla="*/ 2147483646 h 142"/>
              <a:gd name="T12" fmla="*/ 2147483646 w 61"/>
              <a:gd name="T13" fmla="*/ 0 h 142"/>
              <a:gd name="T14" fmla="*/ 2147483646 w 61"/>
              <a:gd name="T15" fmla="*/ 0 h 142"/>
              <a:gd name="T16" fmla="*/ 2147483646 w 61"/>
              <a:gd name="T17" fmla="*/ 2147483646 h 142"/>
              <a:gd name="T18" fmla="*/ 2147483646 w 61"/>
              <a:gd name="T19" fmla="*/ 2147483646 h 142"/>
              <a:gd name="T20" fmla="*/ 2147483646 w 61"/>
              <a:gd name="T21" fmla="*/ 2147483646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142">
                <a:moveTo>
                  <a:pt x="54" y="129"/>
                </a:moveTo>
                <a:cubicBezTo>
                  <a:pt x="54" y="141"/>
                  <a:pt x="43" y="51"/>
                  <a:pt x="31" y="52"/>
                </a:cubicBezTo>
                <a:cubicBezTo>
                  <a:pt x="31" y="52"/>
                  <a:pt x="31" y="52"/>
                  <a:pt x="31" y="52"/>
                </a:cubicBezTo>
                <a:cubicBezTo>
                  <a:pt x="19" y="52"/>
                  <a:pt x="9" y="142"/>
                  <a:pt x="9" y="129"/>
                </a:cubicBezTo>
                <a:cubicBezTo>
                  <a:pt x="15" y="24"/>
                  <a:pt x="15" y="24"/>
                  <a:pt x="15" y="24"/>
                </a:cubicBezTo>
                <a:cubicBezTo>
                  <a:pt x="0" y="44"/>
                  <a:pt x="0" y="44"/>
                  <a:pt x="0" y="44"/>
                </a:cubicBezTo>
                <a:cubicBezTo>
                  <a:pt x="0" y="41"/>
                  <a:pt x="21" y="0"/>
                  <a:pt x="31" y="0"/>
                </a:cubicBezTo>
                <a:cubicBezTo>
                  <a:pt x="31" y="0"/>
                  <a:pt x="31" y="0"/>
                  <a:pt x="31" y="0"/>
                </a:cubicBezTo>
                <a:cubicBezTo>
                  <a:pt x="41" y="0"/>
                  <a:pt x="61" y="43"/>
                  <a:pt x="61" y="45"/>
                </a:cubicBezTo>
                <a:cubicBezTo>
                  <a:pt x="47" y="24"/>
                  <a:pt x="47" y="24"/>
                  <a:pt x="47" y="24"/>
                </a:cubicBezTo>
                <a:lnTo>
                  <a:pt x="54" y="129"/>
                </a:lnTo>
                <a:close/>
              </a:path>
            </a:pathLst>
          </a:custGeom>
          <a:solidFill>
            <a:srgbClr val="6BC0A7"/>
          </a:solidFill>
          <a:ln>
            <a:noFill/>
          </a:ln>
        </p:spPr>
        <p:txBody>
          <a:bodyPr>
            <a:noAutofit/>
          </a:bodyPr>
          <a:lstStyle/>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3" name="Freeform 5"/>
          <p:cNvSpPr/>
          <p:nvPr>
            <p:custDataLst>
              <p:tags r:id="rId5"/>
            </p:custDataLst>
          </p:nvPr>
        </p:nvSpPr>
        <p:spPr bwMode="auto">
          <a:xfrm rot="16200000">
            <a:off x="4694783" y="3760849"/>
            <a:ext cx="299019" cy="299020"/>
          </a:xfrm>
          <a:custGeom>
            <a:avLst/>
            <a:gdLst>
              <a:gd name="T0" fmla="*/ 2147483646 w 48"/>
              <a:gd name="T1" fmla="*/ 2147483646 h 48"/>
              <a:gd name="T2" fmla="*/ 2147483646 w 48"/>
              <a:gd name="T3" fmla="*/ 2147483646 h 48"/>
              <a:gd name="T4" fmla="*/ 0 w 48"/>
              <a:gd name="T5" fmla="*/ 2147483646 h 48"/>
              <a:gd name="T6" fmla="*/ 2147483646 w 48"/>
              <a:gd name="T7" fmla="*/ 0 h 48"/>
              <a:gd name="T8" fmla="*/ 2147483646 w 48"/>
              <a:gd name="T9" fmla="*/ 214748364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48" y="24"/>
                </a:moveTo>
                <a:cubicBezTo>
                  <a:pt x="48" y="37"/>
                  <a:pt x="37" y="48"/>
                  <a:pt x="24" y="48"/>
                </a:cubicBezTo>
                <a:cubicBezTo>
                  <a:pt x="11" y="48"/>
                  <a:pt x="0" y="38"/>
                  <a:pt x="0" y="24"/>
                </a:cubicBezTo>
                <a:cubicBezTo>
                  <a:pt x="0" y="11"/>
                  <a:pt x="10" y="0"/>
                  <a:pt x="24" y="0"/>
                </a:cubicBezTo>
                <a:cubicBezTo>
                  <a:pt x="37" y="0"/>
                  <a:pt x="48" y="11"/>
                  <a:pt x="48" y="24"/>
                </a:cubicBezTo>
                <a:close/>
              </a:path>
            </a:pathLst>
          </a:custGeom>
          <a:solidFill>
            <a:srgbClr val="7AC2C7"/>
          </a:solidFill>
          <a:ln>
            <a:noFill/>
          </a:ln>
        </p:spPr>
        <p:txBody>
          <a:bodyPr>
            <a:noAutofit/>
          </a:bodyPr>
          <a:lstStyle/>
          <a:p>
            <a:pPr>
              <a:lnSpc>
                <a:spcPct val="14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4" name="Freeform 6"/>
          <p:cNvSpPr/>
          <p:nvPr>
            <p:custDataLst>
              <p:tags r:id="rId6"/>
            </p:custDataLst>
          </p:nvPr>
        </p:nvSpPr>
        <p:spPr bwMode="auto">
          <a:xfrm rot="16200000">
            <a:off x="5258542" y="3470503"/>
            <a:ext cx="380795" cy="885493"/>
          </a:xfrm>
          <a:custGeom>
            <a:avLst/>
            <a:gdLst>
              <a:gd name="T0" fmla="*/ 2147483646 w 61"/>
              <a:gd name="T1" fmla="*/ 2147483646 h 142"/>
              <a:gd name="T2" fmla="*/ 2147483646 w 61"/>
              <a:gd name="T3" fmla="*/ 2147483646 h 142"/>
              <a:gd name="T4" fmla="*/ 2147483646 w 61"/>
              <a:gd name="T5" fmla="*/ 2147483646 h 142"/>
              <a:gd name="T6" fmla="*/ 2147483646 w 61"/>
              <a:gd name="T7" fmla="*/ 2147483646 h 142"/>
              <a:gd name="T8" fmla="*/ 2147483646 w 61"/>
              <a:gd name="T9" fmla="*/ 2147483646 h 142"/>
              <a:gd name="T10" fmla="*/ 0 w 61"/>
              <a:gd name="T11" fmla="*/ 2147483646 h 142"/>
              <a:gd name="T12" fmla="*/ 2147483646 w 61"/>
              <a:gd name="T13" fmla="*/ 0 h 142"/>
              <a:gd name="T14" fmla="*/ 2147483646 w 61"/>
              <a:gd name="T15" fmla="*/ 0 h 142"/>
              <a:gd name="T16" fmla="*/ 2147483646 w 61"/>
              <a:gd name="T17" fmla="*/ 2147483646 h 142"/>
              <a:gd name="T18" fmla="*/ 2147483646 w 61"/>
              <a:gd name="T19" fmla="*/ 2147483646 h 142"/>
              <a:gd name="T20" fmla="*/ 2147483646 w 61"/>
              <a:gd name="T21" fmla="*/ 2147483646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142">
                <a:moveTo>
                  <a:pt x="54" y="129"/>
                </a:moveTo>
                <a:cubicBezTo>
                  <a:pt x="54" y="141"/>
                  <a:pt x="43" y="51"/>
                  <a:pt x="31" y="52"/>
                </a:cubicBezTo>
                <a:cubicBezTo>
                  <a:pt x="31" y="52"/>
                  <a:pt x="31" y="52"/>
                  <a:pt x="31" y="52"/>
                </a:cubicBezTo>
                <a:cubicBezTo>
                  <a:pt x="19" y="52"/>
                  <a:pt x="9" y="142"/>
                  <a:pt x="9" y="129"/>
                </a:cubicBezTo>
                <a:cubicBezTo>
                  <a:pt x="15" y="24"/>
                  <a:pt x="15" y="24"/>
                  <a:pt x="15" y="24"/>
                </a:cubicBezTo>
                <a:cubicBezTo>
                  <a:pt x="0" y="44"/>
                  <a:pt x="0" y="44"/>
                  <a:pt x="0" y="44"/>
                </a:cubicBezTo>
                <a:cubicBezTo>
                  <a:pt x="0" y="41"/>
                  <a:pt x="21" y="0"/>
                  <a:pt x="31" y="0"/>
                </a:cubicBezTo>
                <a:cubicBezTo>
                  <a:pt x="31" y="0"/>
                  <a:pt x="31" y="0"/>
                  <a:pt x="31" y="0"/>
                </a:cubicBezTo>
                <a:cubicBezTo>
                  <a:pt x="41" y="0"/>
                  <a:pt x="61" y="43"/>
                  <a:pt x="61" y="45"/>
                </a:cubicBezTo>
                <a:cubicBezTo>
                  <a:pt x="47" y="24"/>
                  <a:pt x="47" y="24"/>
                  <a:pt x="47" y="24"/>
                </a:cubicBezTo>
                <a:lnTo>
                  <a:pt x="54" y="129"/>
                </a:lnTo>
                <a:close/>
              </a:path>
            </a:pathLst>
          </a:custGeom>
          <a:solidFill>
            <a:srgbClr val="7AC2C7"/>
          </a:solidFill>
          <a:ln>
            <a:noFill/>
          </a:ln>
        </p:spPr>
        <p:txBody>
          <a:bodyPr>
            <a:noAutofit/>
          </a:bodyPr>
          <a:lstStyle/>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1" name="Freeform 5"/>
          <p:cNvSpPr/>
          <p:nvPr>
            <p:custDataLst>
              <p:tags r:id="rId7"/>
            </p:custDataLst>
          </p:nvPr>
        </p:nvSpPr>
        <p:spPr bwMode="auto">
          <a:xfrm rot="5400000">
            <a:off x="7312235" y="3766629"/>
            <a:ext cx="299019" cy="299020"/>
          </a:xfrm>
          <a:custGeom>
            <a:avLst/>
            <a:gdLst>
              <a:gd name="T0" fmla="*/ 2147483646 w 48"/>
              <a:gd name="T1" fmla="*/ 2147483646 h 48"/>
              <a:gd name="T2" fmla="*/ 2147483646 w 48"/>
              <a:gd name="T3" fmla="*/ 2147483646 h 48"/>
              <a:gd name="T4" fmla="*/ 0 w 48"/>
              <a:gd name="T5" fmla="*/ 2147483646 h 48"/>
              <a:gd name="T6" fmla="*/ 2147483646 w 48"/>
              <a:gd name="T7" fmla="*/ 0 h 48"/>
              <a:gd name="T8" fmla="*/ 2147483646 w 48"/>
              <a:gd name="T9" fmla="*/ 214748364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48" y="24"/>
                </a:moveTo>
                <a:cubicBezTo>
                  <a:pt x="48" y="37"/>
                  <a:pt x="37" y="48"/>
                  <a:pt x="24" y="48"/>
                </a:cubicBezTo>
                <a:cubicBezTo>
                  <a:pt x="11" y="48"/>
                  <a:pt x="0" y="38"/>
                  <a:pt x="0" y="24"/>
                </a:cubicBezTo>
                <a:cubicBezTo>
                  <a:pt x="0" y="11"/>
                  <a:pt x="10" y="0"/>
                  <a:pt x="24" y="0"/>
                </a:cubicBezTo>
                <a:cubicBezTo>
                  <a:pt x="37" y="0"/>
                  <a:pt x="48" y="11"/>
                  <a:pt x="48" y="24"/>
                </a:cubicBezTo>
                <a:close/>
              </a:path>
            </a:pathLst>
          </a:custGeom>
          <a:solidFill>
            <a:srgbClr val="79B6D3"/>
          </a:solidFill>
          <a:ln>
            <a:noFill/>
          </a:ln>
        </p:spPr>
        <p:txBody>
          <a:bodyPr>
            <a:noAutofit/>
          </a:bodyPr>
          <a:lstStyle/>
          <a:p>
            <a:pPr>
              <a:lnSpc>
                <a:spcPct val="14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2" name="Freeform 6"/>
          <p:cNvSpPr/>
          <p:nvPr>
            <p:custDataLst>
              <p:tags r:id="rId8"/>
            </p:custDataLst>
          </p:nvPr>
        </p:nvSpPr>
        <p:spPr bwMode="auto">
          <a:xfrm rot="5400000">
            <a:off x="6666700" y="3470503"/>
            <a:ext cx="380795" cy="885493"/>
          </a:xfrm>
          <a:custGeom>
            <a:avLst/>
            <a:gdLst>
              <a:gd name="T0" fmla="*/ 2147483646 w 61"/>
              <a:gd name="T1" fmla="*/ 2147483646 h 142"/>
              <a:gd name="T2" fmla="*/ 2147483646 w 61"/>
              <a:gd name="T3" fmla="*/ 2147483646 h 142"/>
              <a:gd name="T4" fmla="*/ 2147483646 w 61"/>
              <a:gd name="T5" fmla="*/ 2147483646 h 142"/>
              <a:gd name="T6" fmla="*/ 2147483646 w 61"/>
              <a:gd name="T7" fmla="*/ 2147483646 h 142"/>
              <a:gd name="T8" fmla="*/ 2147483646 w 61"/>
              <a:gd name="T9" fmla="*/ 2147483646 h 142"/>
              <a:gd name="T10" fmla="*/ 0 w 61"/>
              <a:gd name="T11" fmla="*/ 2147483646 h 142"/>
              <a:gd name="T12" fmla="*/ 2147483646 w 61"/>
              <a:gd name="T13" fmla="*/ 0 h 142"/>
              <a:gd name="T14" fmla="*/ 2147483646 w 61"/>
              <a:gd name="T15" fmla="*/ 0 h 142"/>
              <a:gd name="T16" fmla="*/ 2147483646 w 61"/>
              <a:gd name="T17" fmla="*/ 2147483646 h 142"/>
              <a:gd name="T18" fmla="*/ 2147483646 w 61"/>
              <a:gd name="T19" fmla="*/ 2147483646 h 142"/>
              <a:gd name="T20" fmla="*/ 2147483646 w 61"/>
              <a:gd name="T21" fmla="*/ 2147483646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142">
                <a:moveTo>
                  <a:pt x="54" y="129"/>
                </a:moveTo>
                <a:cubicBezTo>
                  <a:pt x="54" y="141"/>
                  <a:pt x="43" y="51"/>
                  <a:pt x="31" y="52"/>
                </a:cubicBezTo>
                <a:cubicBezTo>
                  <a:pt x="31" y="52"/>
                  <a:pt x="31" y="52"/>
                  <a:pt x="31" y="52"/>
                </a:cubicBezTo>
                <a:cubicBezTo>
                  <a:pt x="19" y="52"/>
                  <a:pt x="9" y="142"/>
                  <a:pt x="9" y="129"/>
                </a:cubicBezTo>
                <a:cubicBezTo>
                  <a:pt x="15" y="24"/>
                  <a:pt x="15" y="24"/>
                  <a:pt x="15" y="24"/>
                </a:cubicBezTo>
                <a:cubicBezTo>
                  <a:pt x="0" y="44"/>
                  <a:pt x="0" y="44"/>
                  <a:pt x="0" y="44"/>
                </a:cubicBezTo>
                <a:cubicBezTo>
                  <a:pt x="0" y="41"/>
                  <a:pt x="21" y="0"/>
                  <a:pt x="31" y="0"/>
                </a:cubicBezTo>
                <a:cubicBezTo>
                  <a:pt x="31" y="0"/>
                  <a:pt x="31" y="0"/>
                  <a:pt x="31" y="0"/>
                </a:cubicBezTo>
                <a:cubicBezTo>
                  <a:pt x="41" y="0"/>
                  <a:pt x="61" y="43"/>
                  <a:pt x="61" y="45"/>
                </a:cubicBezTo>
                <a:cubicBezTo>
                  <a:pt x="47" y="24"/>
                  <a:pt x="47" y="24"/>
                  <a:pt x="47" y="24"/>
                </a:cubicBezTo>
                <a:lnTo>
                  <a:pt x="54" y="129"/>
                </a:lnTo>
                <a:close/>
              </a:path>
            </a:pathLst>
          </a:custGeom>
          <a:solidFill>
            <a:srgbClr val="79B6D3"/>
          </a:solidFill>
          <a:ln>
            <a:noFill/>
          </a:ln>
        </p:spPr>
        <p:txBody>
          <a:bodyPr>
            <a:noAutofit/>
          </a:bodyPr>
          <a:lstStyle/>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0" name="Freeform 5"/>
          <p:cNvSpPr/>
          <p:nvPr>
            <p:custDataLst>
              <p:tags r:id="rId9"/>
            </p:custDataLst>
          </p:nvPr>
        </p:nvSpPr>
        <p:spPr bwMode="auto">
          <a:xfrm rot="9000000">
            <a:off x="6655368" y="4898575"/>
            <a:ext cx="299019" cy="299020"/>
          </a:xfrm>
          <a:custGeom>
            <a:avLst/>
            <a:gdLst>
              <a:gd name="T0" fmla="*/ 2147483646 w 48"/>
              <a:gd name="T1" fmla="*/ 2147483646 h 48"/>
              <a:gd name="T2" fmla="*/ 2147483646 w 48"/>
              <a:gd name="T3" fmla="*/ 2147483646 h 48"/>
              <a:gd name="T4" fmla="*/ 0 w 48"/>
              <a:gd name="T5" fmla="*/ 2147483646 h 48"/>
              <a:gd name="T6" fmla="*/ 2147483646 w 48"/>
              <a:gd name="T7" fmla="*/ 0 h 48"/>
              <a:gd name="T8" fmla="*/ 2147483646 w 48"/>
              <a:gd name="T9" fmla="*/ 214748364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48" y="24"/>
                </a:moveTo>
                <a:cubicBezTo>
                  <a:pt x="48" y="37"/>
                  <a:pt x="37" y="48"/>
                  <a:pt x="24" y="48"/>
                </a:cubicBezTo>
                <a:cubicBezTo>
                  <a:pt x="11" y="48"/>
                  <a:pt x="0" y="38"/>
                  <a:pt x="0" y="24"/>
                </a:cubicBezTo>
                <a:cubicBezTo>
                  <a:pt x="0" y="11"/>
                  <a:pt x="10" y="0"/>
                  <a:pt x="24" y="0"/>
                </a:cubicBezTo>
                <a:cubicBezTo>
                  <a:pt x="37" y="0"/>
                  <a:pt x="48" y="11"/>
                  <a:pt x="48" y="24"/>
                </a:cubicBezTo>
                <a:close/>
              </a:path>
            </a:pathLst>
          </a:custGeom>
          <a:solidFill>
            <a:srgbClr val="8EAADC"/>
          </a:solidFill>
          <a:ln>
            <a:noFill/>
          </a:ln>
        </p:spPr>
        <p:txBody>
          <a:bodyPr>
            <a:noAutofit/>
          </a:bodyPr>
          <a:lstStyle/>
          <a:p>
            <a:pPr>
              <a:lnSpc>
                <a:spcPct val="14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1" name="Freeform 6"/>
          <p:cNvSpPr/>
          <p:nvPr>
            <p:custDataLst>
              <p:tags r:id="rId10"/>
            </p:custDataLst>
          </p:nvPr>
        </p:nvSpPr>
        <p:spPr bwMode="auto">
          <a:xfrm rot="9000000">
            <a:off x="6314661" y="4080253"/>
            <a:ext cx="380795" cy="885493"/>
          </a:xfrm>
          <a:custGeom>
            <a:avLst/>
            <a:gdLst>
              <a:gd name="T0" fmla="*/ 2147483646 w 61"/>
              <a:gd name="T1" fmla="*/ 2147483646 h 142"/>
              <a:gd name="T2" fmla="*/ 2147483646 w 61"/>
              <a:gd name="T3" fmla="*/ 2147483646 h 142"/>
              <a:gd name="T4" fmla="*/ 2147483646 w 61"/>
              <a:gd name="T5" fmla="*/ 2147483646 h 142"/>
              <a:gd name="T6" fmla="*/ 2147483646 w 61"/>
              <a:gd name="T7" fmla="*/ 2147483646 h 142"/>
              <a:gd name="T8" fmla="*/ 2147483646 w 61"/>
              <a:gd name="T9" fmla="*/ 2147483646 h 142"/>
              <a:gd name="T10" fmla="*/ 0 w 61"/>
              <a:gd name="T11" fmla="*/ 2147483646 h 142"/>
              <a:gd name="T12" fmla="*/ 2147483646 w 61"/>
              <a:gd name="T13" fmla="*/ 0 h 142"/>
              <a:gd name="T14" fmla="*/ 2147483646 w 61"/>
              <a:gd name="T15" fmla="*/ 0 h 142"/>
              <a:gd name="T16" fmla="*/ 2147483646 w 61"/>
              <a:gd name="T17" fmla="*/ 2147483646 h 142"/>
              <a:gd name="T18" fmla="*/ 2147483646 w 61"/>
              <a:gd name="T19" fmla="*/ 2147483646 h 142"/>
              <a:gd name="T20" fmla="*/ 2147483646 w 61"/>
              <a:gd name="T21" fmla="*/ 2147483646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142">
                <a:moveTo>
                  <a:pt x="54" y="129"/>
                </a:moveTo>
                <a:cubicBezTo>
                  <a:pt x="54" y="141"/>
                  <a:pt x="43" y="51"/>
                  <a:pt x="31" y="52"/>
                </a:cubicBezTo>
                <a:cubicBezTo>
                  <a:pt x="31" y="52"/>
                  <a:pt x="31" y="52"/>
                  <a:pt x="31" y="52"/>
                </a:cubicBezTo>
                <a:cubicBezTo>
                  <a:pt x="19" y="52"/>
                  <a:pt x="9" y="142"/>
                  <a:pt x="9" y="129"/>
                </a:cubicBezTo>
                <a:cubicBezTo>
                  <a:pt x="15" y="24"/>
                  <a:pt x="15" y="24"/>
                  <a:pt x="15" y="24"/>
                </a:cubicBezTo>
                <a:cubicBezTo>
                  <a:pt x="0" y="44"/>
                  <a:pt x="0" y="44"/>
                  <a:pt x="0" y="44"/>
                </a:cubicBezTo>
                <a:cubicBezTo>
                  <a:pt x="0" y="41"/>
                  <a:pt x="21" y="0"/>
                  <a:pt x="31" y="0"/>
                </a:cubicBezTo>
                <a:cubicBezTo>
                  <a:pt x="31" y="0"/>
                  <a:pt x="31" y="0"/>
                  <a:pt x="31" y="0"/>
                </a:cubicBezTo>
                <a:cubicBezTo>
                  <a:pt x="41" y="0"/>
                  <a:pt x="61" y="43"/>
                  <a:pt x="61" y="45"/>
                </a:cubicBezTo>
                <a:cubicBezTo>
                  <a:pt x="47" y="24"/>
                  <a:pt x="47" y="24"/>
                  <a:pt x="47" y="24"/>
                </a:cubicBezTo>
                <a:lnTo>
                  <a:pt x="54" y="129"/>
                </a:lnTo>
                <a:close/>
              </a:path>
            </a:pathLst>
          </a:custGeom>
          <a:solidFill>
            <a:srgbClr val="8EAADC"/>
          </a:solidFill>
          <a:ln>
            <a:noFill/>
          </a:ln>
        </p:spPr>
        <p:txBody>
          <a:bodyPr>
            <a:noAutofit/>
          </a:bodyPr>
          <a:lstStyle/>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8" name="Freeform 5"/>
          <p:cNvSpPr/>
          <p:nvPr>
            <p:custDataLst>
              <p:tags r:id="rId11"/>
            </p:custDataLst>
          </p:nvPr>
        </p:nvSpPr>
        <p:spPr bwMode="auto">
          <a:xfrm rot="19800000">
            <a:off x="5351649" y="2628904"/>
            <a:ext cx="299019" cy="299020"/>
          </a:xfrm>
          <a:custGeom>
            <a:avLst/>
            <a:gdLst>
              <a:gd name="T0" fmla="*/ 2147483646 w 48"/>
              <a:gd name="T1" fmla="*/ 2147483646 h 48"/>
              <a:gd name="T2" fmla="*/ 2147483646 w 48"/>
              <a:gd name="T3" fmla="*/ 2147483646 h 48"/>
              <a:gd name="T4" fmla="*/ 0 w 48"/>
              <a:gd name="T5" fmla="*/ 2147483646 h 48"/>
              <a:gd name="T6" fmla="*/ 2147483646 w 48"/>
              <a:gd name="T7" fmla="*/ 0 h 48"/>
              <a:gd name="T8" fmla="*/ 2147483646 w 48"/>
              <a:gd name="T9" fmla="*/ 214748364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48" y="24"/>
                </a:moveTo>
                <a:cubicBezTo>
                  <a:pt x="48" y="37"/>
                  <a:pt x="37" y="48"/>
                  <a:pt x="24" y="48"/>
                </a:cubicBezTo>
                <a:cubicBezTo>
                  <a:pt x="11" y="48"/>
                  <a:pt x="0" y="38"/>
                  <a:pt x="0" y="24"/>
                </a:cubicBezTo>
                <a:cubicBezTo>
                  <a:pt x="0" y="11"/>
                  <a:pt x="10" y="0"/>
                  <a:pt x="24" y="0"/>
                </a:cubicBezTo>
                <a:cubicBezTo>
                  <a:pt x="37" y="0"/>
                  <a:pt x="48" y="11"/>
                  <a:pt x="48" y="24"/>
                </a:cubicBezTo>
                <a:close/>
              </a:path>
            </a:pathLst>
          </a:custGeom>
          <a:solidFill>
            <a:srgbClr val="79BB8F"/>
          </a:solidFill>
          <a:ln>
            <a:noFill/>
          </a:ln>
        </p:spPr>
        <p:txBody>
          <a:bodyPr>
            <a:noAutofit/>
          </a:bodyPr>
          <a:lstStyle/>
          <a:p>
            <a:pPr>
              <a:lnSpc>
                <a:spcPct val="14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9" name="Freeform 6"/>
          <p:cNvSpPr/>
          <p:nvPr>
            <p:custDataLst>
              <p:tags r:id="rId12"/>
            </p:custDataLst>
          </p:nvPr>
        </p:nvSpPr>
        <p:spPr bwMode="auto">
          <a:xfrm rot="19800000">
            <a:off x="5610581" y="2860752"/>
            <a:ext cx="380795" cy="885493"/>
          </a:xfrm>
          <a:custGeom>
            <a:avLst/>
            <a:gdLst>
              <a:gd name="T0" fmla="*/ 2147483646 w 61"/>
              <a:gd name="T1" fmla="*/ 2147483646 h 142"/>
              <a:gd name="T2" fmla="*/ 2147483646 w 61"/>
              <a:gd name="T3" fmla="*/ 2147483646 h 142"/>
              <a:gd name="T4" fmla="*/ 2147483646 w 61"/>
              <a:gd name="T5" fmla="*/ 2147483646 h 142"/>
              <a:gd name="T6" fmla="*/ 2147483646 w 61"/>
              <a:gd name="T7" fmla="*/ 2147483646 h 142"/>
              <a:gd name="T8" fmla="*/ 2147483646 w 61"/>
              <a:gd name="T9" fmla="*/ 2147483646 h 142"/>
              <a:gd name="T10" fmla="*/ 0 w 61"/>
              <a:gd name="T11" fmla="*/ 2147483646 h 142"/>
              <a:gd name="T12" fmla="*/ 2147483646 w 61"/>
              <a:gd name="T13" fmla="*/ 0 h 142"/>
              <a:gd name="T14" fmla="*/ 2147483646 w 61"/>
              <a:gd name="T15" fmla="*/ 0 h 142"/>
              <a:gd name="T16" fmla="*/ 2147483646 w 61"/>
              <a:gd name="T17" fmla="*/ 2147483646 h 142"/>
              <a:gd name="T18" fmla="*/ 2147483646 w 61"/>
              <a:gd name="T19" fmla="*/ 2147483646 h 142"/>
              <a:gd name="T20" fmla="*/ 2147483646 w 61"/>
              <a:gd name="T21" fmla="*/ 2147483646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142">
                <a:moveTo>
                  <a:pt x="54" y="129"/>
                </a:moveTo>
                <a:cubicBezTo>
                  <a:pt x="54" y="141"/>
                  <a:pt x="43" y="51"/>
                  <a:pt x="31" y="52"/>
                </a:cubicBezTo>
                <a:cubicBezTo>
                  <a:pt x="31" y="52"/>
                  <a:pt x="31" y="52"/>
                  <a:pt x="31" y="52"/>
                </a:cubicBezTo>
                <a:cubicBezTo>
                  <a:pt x="19" y="52"/>
                  <a:pt x="9" y="142"/>
                  <a:pt x="9" y="129"/>
                </a:cubicBezTo>
                <a:cubicBezTo>
                  <a:pt x="15" y="24"/>
                  <a:pt x="15" y="24"/>
                  <a:pt x="15" y="24"/>
                </a:cubicBezTo>
                <a:cubicBezTo>
                  <a:pt x="0" y="44"/>
                  <a:pt x="0" y="44"/>
                  <a:pt x="0" y="44"/>
                </a:cubicBezTo>
                <a:cubicBezTo>
                  <a:pt x="0" y="41"/>
                  <a:pt x="21" y="0"/>
                  <a:pt x="31" y="0"/>
                </a:cubicBezTo>
                <a:cubicBezTo>
                  <a:pt x="31" y="0"/>
                  <a:pt x="31" y="0"/>
                  <a:pt x="31" y="0"/>
                </a:cubicBezTo>
                <a:cubicBezTo>
                  <a:pt x="41" y="0"/>
                  <a:pt x="61" y="43"/>
                  <a:pt x="61" y="45"/>
                </a:cubicBezTo>
                <a:cubicBezTo>
                  <a:pt x="47" y="24"/>
                  <a:pt x="47" y="24"/>
                  <a:pt x="47" y="24"/>
                </a:cubicBezTo>
                <a:lnTo>
                  <a:pt x="54" y="129"/>
                </a:lnTo>
                <a:close/>
              </a:path>
            </a:pathLst>
          </a:custGeom>
          <a:solidFill>
            <a:srgbClr val="79BB8F"/>
          </a:solidFill>
          <a:ln>
            <a:noFill/>
          </a:ln>
        </p:spPr>
        <p:txBody>
          <a:bodyPr>
            <a:noAutofit/>
          </a:bodyPr>
          <a:lstStyle/>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2" name="Freeform 13"/>
          <p:cNvSpPr/>
          <p:nvPr>
            <p:custDataLst>
              <p:tags r:id="rId13"/>
            </p:custDataLst>
          </p:nvPr>
        </p:nvSpPr>
        <p:spPr bwMode="auto">
          <a:xfrm rot="14309192">
            <a:off x="6981602" y="3000613"/>
            <a:ext cx="885764" cy="297007"/>
          </a:xfrm>
          <a:custGeom>
            <a:avLst/>
            <a:gdLst>
              <a:gd name="T0" fmla="*/ 2147483646 w 134"/>
              <a:gd name="T1" fmla="*/ 2147483646 h 45"/>
              <a:gd name="T2" fmla="*/ 0 w 134"/>
              <a:gd name="T3" fmla="*/ 858130801 h 45"/>
              <a:gd name="T4" fmla="*/ 717286263 w 134"/>
              <a:gd name="T5" fmla="*/ 0 h 45"/>
              <a:gd name="T6" fmla="*/ 2147483646 w 134"/>
              <a:gd name="T7" fmla="*/ 572091187 h 45"/>
              <a:gd name="T8" fmla="*/ 2147483646 w 134"/>
              <a:gd name="T9" fmla="*/ 1430221989 h 45"/>
              <a:gd name="T10" fmla="*/ 2147483646 w 134"/>
              <a:gd name="T11" fmla="*/ 2147483646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 h="45">
                <a:moveTo>
                  <a:pt x="69" y="32"/>
                </a:moveTo>
                <a:cubicBezTo>
                  <a:pt x="37" y="32"/>
                  <a:pt x="12" y="16"/>
                  <a:pt x="0" y="6"/>
                </a:cubicBezTo>
                <a:cubicBezTo>
                  <a:pt x="5" y="0"/>
                  <a:pt x="5" y="0"/>
                  <a:pt x="5" y="0"/>
                </a:cubicBezTo>
                <a:cubicBezTo>
                  <a:pt x="23" y="15"/>
                  <a:pt x="70" y="45"/>
                  <a:pt x="129" y="4"/>
                </a:cubicBezTo>
                <a:cubicBezTo>
                  <a:pt x="134" y="10"/>
                  <a:pt x="134" y="10"/>
                  <a:pt x="134" y="10"/>
                </a:cubicBezTo>
                <a:cubicBezTo>
                  <a:pt x="110" y="26"/>
                  <a:pt x="88" y="32"/>
                  <a:pt x="69" y="32"/>
                </a:cubicBezTo>
                <a:close/>
              </a:path>
            </a:pathLst>
          </a:custGeom>
          <a:solidFill>
            <a:srgbClr val="8590CA"/>
          </a:solidFill>
          <a:ln>
            <a:noFill/>
          </a:ln>
        </p:spPr>
        <p:txBody>
          <a:bodyPr>
            <a:noAutofit/>
          </a:bodyPr>
          <a:lstStyle/>
          <a:p>
            <a:pPr>
              <a:lnSpc>
                <a:spcPct val="13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3" name="Freeform 14"/>
          <p:cNvSpPr/>
          <p:nvPr>
            <p:custDataLst>
              <p:tags r:id="rId14"/>
            </p:custDataLst>
          </p:nvPr>
        </p:nvSpPr>
        <p:spPr bwMode="auto">
          <a:xfrm rot="14309192">
            <a:off x="7458122" y="3433689"/>
            <a:ext cx="177853" cy="172596"/>
          </a:xfrm>
          <a:custGeom>
            <a:avLst/>
            <a:gdLst>
              <a:gd name="T0" fmla="*/ 171370359 w 203"/>
              <a:gd name="T1" fmla="*/ 496469194 h 197"/>
              <a:gd name="T2" fmla="*/ 151209140 w 203"/>
              <a:gd name="T3" fmla="*/ 153728492 h 197"/>
              <a:gd name="T4" fmla="*/ 511590131 w 203"/>
              <a:gd name="T5" fmla="*/ 133567274 h 197"/>
              <a:gd name="T6" fmla="*/ 342740718 w 203"/>
              <a:gd name="T7" fmla="*/ 0 h 197"/>
              <a:gd name="T8" fmla="*/ 0 w 203"/>
              <a:gd name="T9" fmla="*/ 20161218 h 197"/>
              <a:gd name="T10" fmla="*/ 17640273 w 203"/>
              <a:gd name="T11" fmla="*/ 362901920 h 197"/>
              <a:gd name="T12" fmla="*/ 171370359 w 203"/>
              <a:gd name="T13" fmla="*/ 496469194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197">
                <a:moveTo>
                  <a:pt x="68" y="197"/>
                </a:moveTo>
                <a:lnTo>
                  <a:pt x="60" y="61"/>
                </a:lnTo>
                <a:lnTo>
                  <a:pt x="203" y="53"/>
                </a:lnTo>
                <a:lnTo>
                  <a:pt x="136" y="0"/>
                </a:lnTo>
                <a:lnTo>
                  <a:pt x="0" y="8"/>
                </a:lnTo>
                <a:lnTo>
                  <a:pt x="7" y="144"/>
                </a:lnTo>
                <a:lnTo>
                  <a:pt x="68" y="197"/>
                </a:lnTo>
                <a:close/>
              </a:path>
            </a:pathLst>
          </a:custGeom>
          <a:solidFill>
            <a:srgbClr val="8590CA"/>
          </a:solidFill>
          <a:ln>
            <a:noFill/>
          </a:ln>
        </p:spPr>
        <p:txBody>
          <a:bodyPr>
            <a:noAutofit/>
          </a:bodyPr>
          <a:lstStyle/>
          <a:p>
            <a:pPr>
              <a:lnSpc>
                <a:spcPct val="14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3" name="Freeform 13"/>
          <p:cNvSpPr/>
          <p:nvPr>
            <p:custDataLst>
              <p:tags r:id="rId15"/>
            </p:custDataLst>
          </p:nvPr>
        </p:nvSpPr>
        <p:spPr bwMode="auto">
          <a:xfrm rot="3509192">
            <a:off x="4447165" y="4490468"/>
            <a:ext cx="885764" cy="297007"/>
          </a:xfrm>
          <a:custGeom>
            <a:avLst/>
            <a:gdLst>
              <a:gd name="T0" fmla="*/ 2147483646 w 134"/>
              <a:gd name="T1" fmla="*/ 2147483646 h 45"/>
              <a:gd name="T2" fmla="*/ 0 w 134"/>
              <a:gd name="T3" fmla="*/ 858130801 h 45"/>
              <a:gd name="T4" fmla="*/ 717286263 w 134"/>
              <a:gd name="T5" fmla="*/ 0 h 45"/>
              <a:gd name="T6" fmla="*/ 2147483646 w 134"/>
              <a:gd name="T7" fmla="*/ 572091187 h 45"/>
              <a:gd name="T8" fmla="*/ 2147483646 w 134"/>
              <a:gd name="T9" fmla="*/ 1430221989 h 45"/>
              <a:gd name="T10" fmla="*/ 2147483646 w 134"/>
              <a:gd name="T11" fmla="*/ 2147483646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 h="45">
                <a:moveTo>
                  <a:pt x="69" y="32"/>
                </a:moveTo>
                <a:cubicBezTo>
                  <a:pt x="37" y="32"/>
                  <a:pt x="12" y="16"/>
                  <a:pt x="0" y="6"/>
                </a:cubicBezTo>
                <a:cubicBezTo>
                  <a:pt x="5" y="0"/>
                  <a:pt x="5" y="0"/>
                  <a:pt x="5" y="0"/>
                </a:cubicBezTo>
                <a:cubicBezTo>
                  <a:pt x="23" y="15"/>
                  <a:pt x="70" y="45"/>
                  <a:pt x="129" y="4"/>
                </a:cubicBezTo>
                <a:cubicBezTo>
                  <a:pt x="134" y="10"/>
                  <a:pt x="134" y="10"/>
                  <a:pt x="134" y="10"/>
                </a:cubicBezTo>
                <a:cubicBezTo>
                  <a:pt x="110" y="26"/>
                  <a:pt x="88" y="32"/>
                  <a:pt x="69" y="32"/>
                </a:cubicBezTo>
                <a:close/>
              </a:path>
            </a:pathLst>
          </a:custGeom>
          <a:solidFill>
            <a:srgbClr val="6BC0A7"/>
          </a:solidFill>
          <a:ln>
            <a:noFill/>
          </a:ln>
        </p:spPr>
        <p:txBody>
          <a:bodyPr>
            <a:noAutofit/>
          </a:bodyPr>
          <a:lstStyle/>
          <a:p>
            <a:pPr>
              <a:lnSpc>
                <a:spcPct val="13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24" name="Freeform 14"/>
          <p:cNvSpPr/>
          <p:nvPr>
            <p:custDataLst>
              <p:tags r:id="rId16"/>
            </p:custDataLst>
          </p:nvPr>
        </p:nvSpPr>
        <p:spPr bwMode="auto">
          <a:xfrm rot="3509192">
            <a:off x="4678555" y="4181802"/>
            <a:ext cx="177853" cy="172596"/>
          </a:xfrm>
          <a:custGeom>
            <a:avLst/>
            <a:gdLst>
              <a:gd name="T0" fmla="*/ 171370359 w 203"/>
              <a:gd name="T1" fmla="*/ 496469194 h 197"/>
              <a:gd name="T2" fmla="*/ 151209140 w 203"/>
              <a:gd name="T3" fmla="*/ 153728492 h 197"/>
              <a:gd name="T4" fmla="*/ 511590131 w 203"/>
              <a:gd name="T5" fmla="*/ 133567274 h 197"/>
              <a:gd name="T6" fmla="*/ 342740718 w 203"/>
              <a:gd name="T7" fmla="*/ 0 h 197"/>
              <a:gd name="T8" fmla="*/ 0 w 203"/>
              <a:gd name="T9" fmla="*/ 20161218 h 197"/>
              <a:gd name="T10" fmla="*/ 17640273 w 203"/>
              <a:gd name="T11" fmla="*/ 362901920 h 197"/>
              <a:gd name="T12" fmla="*/ 171370359 w 203"/>
              <a:gd name="T13" fmla="*/ 496469194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197">
                <a:moveTo>
                  <a:pt x="68" y="197"/>
                </a:moveTo>
                <a:lnTo>
                  <a:pt x="60" y="61"/>
                </a:lnTo>
                <a:lnTo>
                  <a:pt x="203" y="53"/>
                </a:lnTo>
                <a:lnTo>
                  <a:pt x="136" y="0"/>
                </a:lnTo>
                <a:lnTo>
                  <a:pt x="0" y="8"/>
                </a:lnTo>
                <a:lnTo>
                  <a:pt x="7" y="144"/>
                </a:lnTo>
                <a:lnTo>
                  <a:pt x="68" y="197"/>
                </a:lnTo>
                <a:close/>
              </a:path>
            </a:pathLst>
          </a:custGeom>
          <a:solidFill>
            <a:srgbClr val="6BC0A7"/>
          </a:solidFill>
          <a:ln>
            <a:noFill/>
          </a:ln>
        </p:spPr>
        <p:txBody>
          <a:bodyPr>
            <a:noAutofit/>
          </a:bodyPr>
          <a:lstStyle/>
          <a:p>
            <a:pPr>
              <a:lnSpc>
                <a:spcPct val="14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4" name="Freeform 13"/>
          <p:cNvSpPr/>
          <p:nvPr>
            <p:custDataLst>
              <p:tags r:id="rId17"/>
            </p:custDataLst>
          </p:nvPr>
        </p:nvSpPr>
        <p:spPr bwMode="auto">
          <a:xfrm rot="7109192">
            <a:off x="4435648" y="3020560"/>
            <a:ext cx="885764" cy="297007"/>
          </a:xfrm>
          <a:custGeom>
            <a:avLst/>
            <a:gdLst>
              <a:gd name="T0" fmla="*/ 2147483646 w 134"/>
              <a:gd name="T1" fmla="*/ 2147483646 h 45"/>
              <a:gd name="T2" fmla="*/ 0 w 134"/>
              <a:gd name="T3" fmla="*/ 858130801 h 45"/>
              <a:gd name="T4" fmla="*/ 717286263 w 134"/>
              <a:gd name="T5" fmla="*/ 0 h 45"/>
              <a:gd name="T6" fmla="*/ 2147483646 w 134"/>
              <a:gd name="T7" fmla="*/ 572091187 h 45"/>
              <a:gd name="T8" fmla="*/ 2147483646 w 134"/>
              <a:gd name="T9" fmla="*/ 1430221989 h 45"/>
              <a:gd name="T10" fmla="*/ 2147483646 w 134"/>
              <a:gd name="T11" fmla="*/ 2147483646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 h="45">
                <a:moveTo>
                  <a:pt x="69" y="32"/>
                </a:moveTo>
                <a:cubicBezTo>
                  <a:pt x="37" y="32"/>
                  <a:pt x="12" y="16"/>
                  <a:pt x="0" y="6"/>
                </a:cubicBezTo>
                <a:cubicBezTo>
                  <a:pt x="5" y="0"/>
                  <a:pt x="5" y="0"/>
                  <a:pt x="5" y="0"/>
                </a:cubicBezTo>
                <a:cubicBezTo>
                  <a:pt x="23" y="15"/>
                  <a:pt x="70" y="45"/>
                  <a:pt x="129" y="4"/>
                </a:cubicBezTo>
                <a:cubicBezTo>
                  <a:pt x="134" y="10"/>
                  <a:pt x="134" y="10"/>
                  <a:pt x="134" y="10"/>
                </a:cubicBezTo>
                <a:cubicBezTo>
                  <a:pt x="110" y="26"/>
                  <a:pt x="88" y="32"/>
                  <a:pt x="69" y="32"/>
                </a:cubicBezTo>
                <a:close/>
              </a:path>
            </a:pathLst>
          </a:custGeom>
          <a:solidFill>
            <a:srgbClr val="7AC2C7"/>
          </a:solidFill>
          <a:ln>
            <a:noFill/>
          </a:ln>
        </p:spPr>
        <p:txBody>
          <a:bodyPr>
            <a:noAutofit/>
          </a:bodyPr>
          <a:lstStyle/>
          <a:p>
            <a:pPr>
              <a:lnSpc>
                <a:spcPct val="13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5" name="Freeform 14"/>
          <p:cNvSpPr/>
          <p:nvPr>
            <p:custDataLst>
              <p:tags r:id="rId18"/>
            </p:custDataLst>
          </p:nvPr>
        </p:nvSpPr>
        <p:spPr bwMode="auto">
          <a:xfrm rot="7109192">
            <a:off x="5049505" y="2791186"/>
            <a:ext cx="177853" cy="172596"/>
          </a:xfrm>
          <a:custGeom>
            <a:avLst/>
            <a:gdLst>
              <a:gd name="T0" fmla="*/ 171370359 w 203"/>
              <a:gd name="T1" fmla="*/ 496469194 h 197"/>
              <a:gd name="T2" fmla="*/ 151209140 w 203"/>
              <a:gd name="T3" fmla="*/ 153728492 h 197"/>
              <a:gd name="T4" fmla="*/ 511590131 w 203"/>
              <a:gd name="T5" fmla="*/ 133567274 h 197"/>
              <a:gd name="T6" fmla="*/ 342740718 w 203"/>
              <a:gd name="T7" fmla="*/ 0 h 197"/>
              <a:gd name="T8" fmla="*/ 0 w 203"/>
              <a:gd name="T9" fmla="*/ 20161218 h 197"/>
              <a:gd name="T10" fmla="*/ 17640273 w 203"/>
              <a:gd name="T11" fmla="*/ 362901920 h 197"/>
              <a:gd name="T12" fmla="*/ 171370359 w 203"/>
              <a:gd name="T13" fmla="*/ 496469194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197">
                <a:moveTo>
                  <a:pt x="68" y="197"/>
                </a:moveTo>
                <a:lnTo>
                  <a:pt x="60" y="61"/>
                </a:lnTo>
                <a:lnTo>
                  <a:pt x="203" y="53"/>
                </a:lnTo>
                <a:lnTo>
                  <a:pt x="136" y="0"/>
                </a:lnTo>
                <a:lnTo>
                  <a:pt x="0" y="8"/>
                </a:lnTo>
                <a:lnTo>
                  <a:pt x="7" y="144"/>
                </a:lnTo>
                <a:lnTo>
                  <a:pt x="68" y="197"/>
                </a:lnTo>
                <a:close/>
              </a:path>
            </a:pathLst>
          </a:custGeom>
          <a:solidFill>
            <a:srgbClr val="7AC2C7"/>
          </a:solidFill>
          <a:ln>
            <a:noFill/>
          </a:ln>
        </p:spPr>
        <p:txBody>
          <a:bodyPr>
            <a:noAutofit/>
          </a:bodyPr>
          <a:lstStyle/>
          <a:p>
            <a:pPr>
              <a:lnSpc>
                <a:spcPct val="14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2" name="Freeform 13"/>
          <p:cNvSpPr/>
          <p:nvPr>
            <p:custDataLst>
              <p:tags r:id="rId19"/>
            </p:custDataLst>
          </p:nvPr>
        </p:nvSpPr>
        <p:spPr bwMode="auto">
          <a:xfrm rot="17909192">
            <a:off x="6993118" y="4470520"/>
            <a:ext cx="885764" cy="297007"/>
          </a:xfrm>
          <a:custGeom>
            <a:avLst/>
            <a:gdLst>
              <a:gd name="T0" fmla="*/ 2147483646 w 134"/>
              <a:gd name="T1" fmla="*/ 2147483646 h 45"/>
              <a:gd name="T2" fmla="*/ 0 w 134"/>
              <a:gd name="T3" fmla="*/ 858130801 h 45"/>
              <a:gd name="T4" fmla="*/ 717286263 w 134"/>
              <a:gd name="T5" fmla="*/ 0 h 45"/>
              <a:gd name="T6" fmla="*/ 2147483646 w 134"/>
              <a:gd name="T7" fmla="*/ 572091187 h 45"/>
              <a:gd name="T8" fmla="*/ 2147483646 w 134"/>
              <a:gd name="T9" fmla="*/ 1430221989 h 45"/>
              <a:gd name="T10" fmla="*/ 2147483646 w 134"/>
              <a:gd name="T11" fmla="*/ 2147483646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 h="45">
                <a:moveTo>
                  <a:pt x="69" y="32"/>
                </a:moveTo>
                <a:cubicBezTo>
                  <a:pt x="37" y="32"/>
                  <a:pt x="12" y="16"/>
                  <a:pt x="0" y="6"/>
                </a:cubicBezTo>
                <a:cubicBezTo>
                  <a:pt x="5" y="0"/>
                  <a:pt x="5" y="0"/>
                  <a:pt x="5" y="0"/>
                </a:cubicBezTo>
                <a:cubicBezTo>
                  <a:pt x="23" y="15"/>
                  <a:pt x="70" y="45"/>
                  <a:pt x="129" y="4"/>
                </a:cubicBezTo>
                <a:cubicBezTo>
                  <a:pt x="134" y="10"/>
                  <a:pt x="134" y="10"/>
                  <a:pt x="134" y="10"/>
                </a:cubicBezTo>
                <a:cubicBezTo>
                  <a:pt x="110" y="26"/>
                  <a:pt x="88" y="32"/>
                  <a:pt x="69" y="32"/>
                </a:cubicBezTo>
                <a:close/>
              </a:path>
            </a:pathLst>
          </a:custGeom>
          <a:solidFill>
            <a:srgbClr val="79B6D3"/>
          </a:solidFill>
          <a:ln>
            <a:noFill/>
          </a:ln>
        </p:spPr>
        <p:txBody>
          <a:bodyPr>
            <a:noAutofit/>
          </a:bodyPr>
          <a:lstStyle/>
          <a:p>
            <a:pPr>
              <a:lnSpc>
                <a:spcPct val="13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3" name="Freeform 14"/>
          <p:cNvSpPr/>
          <p:nvPr>
            <p:custDataLst>
              <p:tags r:id="rId20"/>
            </p:custDataLst>
          </p:nvPr>
        </p:nvSpPr>
        <p:spPr bwMode="auto">
          <a:xfrm rot="17909192">
            <a:off x="7087172" y="4824305"/>
            <a:ext cx="177853" cy="172596"/>
          </a:xfrm>
          <a:custGeom>
            <a:avLst/>
            <a:gdLst>
              <a:gd name="T0" fmla="*/ 171370359 w 203"/>
              <a:gd name="T1" fmla="*/ 496469194 h 197"/>
              <a:gd name="T2" fmla="*/ 151209140 w 203"/>
              <a:gd name="T3" fmla="*/ 153728492 h 197"/>
              <a:gd name="T4" fmla="*/ 511590131 w 203"/>
              <a:gd name="T5" fmla="*/ 133567274 h 197"/>
              <a:gd name="T6" fmla="*/ 342740718 w 203"/>
              <a:gd name="T7" fmla="*/ 0 h 197"/>
              <a:gd name="T8" fmla="*/ 0 w 203"/>
              <a:gd name="T9" fmla="*/ 20161218 h 197"/>
              <a:gd name="T10" fmla="*/ 17640273 w 203"/>
              <a:gd name="T11" fmla="*/ 362901920 h 197"/>
              <a:gd name="T12" fmla="*/ 171370359 w 203"/>
              <a:gd name="T13" fmla="*/ 496469194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197">
                <a:moveTo>
                  <a:pt x="68" y="197"/>
                </a:moveTo>
                <a:lnTo>
                  <a:pt x="60" y="61"/>
                </a:lnTo>
                <a:lnTo>
                  <a:pt x="203" y="53"/>
                </a:lnTo>
                <a:lnTo>
                  <a:pt x="136" y="0"/>
                </a:lnTo>
                <a:lnTo>
                  <a:pt x="0" y="8"/>
                </a:lnTo>
                <a:lnTo>
                  <a:pt x="7" y="144"/>
                </a:lnTo>
                <a:lnTo>
                  <a:pt x="68" y="197"/>
                </a:lnTo>
                <a:close/>
              </a:path>
            </a:pathLst>
          </a:custGeom>
          <a:solidFill>
            <a:srgbClr val="79B6D3"/>
          </a:solidFill>
          <a:ln>
            <a:noFill/>
          </a:ln>
        </p:spPr>
        <p:txBody>
          <a:bodyPr>
            <a:noAutofit/>
          </a:bodyPr>
          <a:lstStyle/>
          <a:p>
            <a:pPr>
              <a:lnSpc>
                <a:spcPct val="14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1" name="Freeform 13"/>
          <p:cNvSpPr/>
          <p:nvPr>
            <p:custDataLst>
              <p:tags r:id="rId21"/>
            </p:custDataLst>
          </p:nvPr>
        </p:nvSpPr>
        <p:spPr bwMode="auto">
          <a:xfrm rot="21509192">
            <a:off x="5725900" y="5215447"/>
            <a:ext cx="885764" cy="297007"/>
          </a:xfrm>
          <a:custGeom>
            <a:avLst/>
            <a:gdLst>
              <a:gd name="T0" fmla="*/ 2147483646 w 134"/>
              <a:gd name="T1" fmla="*/ 2147483646 h 45"/>
              <a:gd name="T2" fmla="*/ 0 w 134"/>
              <a:gd name="T3" fmla="*/ 858130801 h 45"/>
              <a:gd name="T4" fmla="*/ 717286263 w 134"/>
              <a:gd name="T5" fmla="*/ 0 h 45"/>
              <a:gd name="T6" fmla="*/ 2147483646 w 134"/>
              <a:gd name="T7" fmla="*/ 572091187 h 45"/>
              <a:gd name="T8" fmla="*/ 2147483646 w 134"/>
              <a:gd name="T9" fmla="*/ 1430221989 h 45"/>
              <a:gd name="T10" fmla="*/ 2147483646 w 134"/>
              <a:gd name="T11" fmla="*/ 2147483646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 h="45">
                <a:moveTo>
                  <a:pt x="69" y="32"/>
                </a:moveTo>
                <a:cubicBezTo>
                  <a:pt x="37" y="32"/>
                  <a:pt x="12" y="16"/>
                  <a:pt x="0" y="6"/>
                </a:cubicBezTo>
                <a:cubicBezTo>
                  <a:pt x="5" y="0"/>
                  <a:pt x="5" y="0"/>
                  <a:pt x="5" y="0"/>
                </a:cubicBezTo>
                <a:cubicBezTo>
                  <a:pt x="23" y="15"/>
                  <a:pt x="70" y="45"/>
                  <a:pt x="129" y="4"/>
                </a:cubicBezTo>
                <a:cubicBezTo>
                  <a:pt x="134" y="10"/>
                  <a:pt x="134" y="10"/>
                  <a:pt x="134" y="10"/>
                </a:cubicBezTo>
                <a:cubicBezTo>
                  <a:pt x="110" y="26"/>
                  <a:pt x="88" y="32"/>
                  <a:pt x="69" y="32"/>
                </a:cubicBezTo>
                <a:close/>
              </a:path>
            </a:pathLst>
          </a:custGeom>
          <a:solidFill>
            <a:srgbClr val="8EAADC"/>
          </a:solidFill>
          <a:ln>
            <a:noFill/>
          </a:ln>
        </p:spPr>
        <p:txBody>
          <a:bodyPr>
            <a:noAutofit/>
          </a:bodyPr>
          <a:lstStyle/>
          <a:p>
            <a:pPr>
              <a:lnSpc>
                <a:spcPct val="13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2" name="Freeform 14"/>
          <p:cNvSpPr/>
          <p:nvPr>
            <p:custDataLst>
              <p:tags r:id="rId22"/>
            </p:custDataLst>
          </p:nvPr>
        </p:nvSpPr>
        <p:spPr bwMode="auto">
          <a:xfrm rot="21509192">
            <a:off x="5697388" y="5198361"/>
            <a:ext cx="177853" cy="172596"/>
          </a:xfrm>
          <a:custGeom>
            <a:avLst/>
            <a:gdLst>
              <a:gd name="T0" fmla="*/ 171370359 w 203"/>
              <a:gd name="T1" fmla="*/ 496469194 h 197"/>
              <a:gd name="T2" fmla="*/ 151209140 w 203"/>
              <a:gd name="T3" fmla="*/ 153728492 h 197"/>
              <a:gd name="T4" fmla="*/ 511590131 w 203"/>
              <a:gd name="T5" fmla="*/ 133567274 h 197"/>
              <a:gd name="T6" fmla="*/ 342740718 w 203"/>
              <a:gd name="T7" fmla="*/ 0 h 197"/>
              <a:gd name="T8" fmla="*/ 0 w 203"/>
              <a:gd name="T9" fmla="*/ 20161218 h 197"/>
              <a:gd name="T10" fmla="*/ 17640273 w 203"/>
              <a:gd name="T11" fmla="*/ 362901920 h 197"/>
              <a:gd name="T12" fmla="*/ 171370359 w 203"/>
              <a:gd name="T13" fmla="*/ 496469194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197">
                <a:moveTo>
                  <a:pt x="68" y="197"/>
                </a:moveTo>
                <a:lnTo>
                  <a:pt x="60" y="61"/>
                </a:lnTo>
                <a:lnTo>
                  <a:pt x="203" y="53"/>
                </a:lnTo>
                <a:lnTo>
                  <a:pt x="136" y="0"/>
                </a:lnTo>
                <a:lnTo>
                  <a:pt x="0" y="8"/>
                </a:lnTo>
                <a:lnTo>
                  <a:pt x="7" y="144"/>
                </a:lnTo>
                <a:lnTo>
                  <a:pt x="68" y="197"/>
                </a:lnTo>
                <a:close/>
              </a:path>
            </a:pathLst>
          </a:custGeom>
          <a:solidFill>
            <a:srgbClr val="8EAADC"/>
          </a:solidFill>
          <a:ln>
            <a:noFill/>
          </a:ln>
        </p:spPr>
        <p:txBody>
          <a:bodyPr>
            <a:noAutofit/>
          </a:bodyPr>
          <a:lstStyle/>
          <a:p>
            <a:pPr>
              <a:lnSpc>
                <a:spcPct val="14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9" name="Freeform 13"/>
          <p:cNvSpPr/>
          <p:nvPr>
            <p:custDataLst>
              <p:tags r:id="rId23"/>
            </p:custDataLst>
          </p:nvPr>
        </p:nvSpPr>
        <p:spPr bwMode="auto">
          <a:xfrm rot="10709192">
            <a:off x="5702866" y="2275633"/>
            <a:ext cx="885764" cy="297007"/>
          </a:xfrm>
          <a:custGeom>
            <a:avLst/>
            <a:gdLst>
              <a:gd name="T0" fmla="*/ 2147483646 w 134"/>
              <a:gd name="T1" fmla="*/ 2147483646 h 45"/>
              <a:gd name="T2" fmla="*/ 0 w 134"/>
              <a:gd name="T3" fmla="*/ 858130801 h 45"/>
              <a:gd name="T4" fmla="*/ 717286263 w 134"/>
              <a:gd name="T5" fmla="*/ 0 h 45"/>
              <a:gd name="T6" fmla="*/ 2147483646 w 134"/>
              <a:gd name="T7" fmla="*/ 572091187 h 45"/>
              <a:gd name="T8" fmla="*/ 2147483646 w 134"/>
              <a:gd name="T9" fmla="*/ 1430221989 h 45"/>
              <a:gd name="T10" fmla="*/ 2147483646 w 134"/>
              <a:gd name="T11" fmla="*/ 2147483646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 h="45">
                <a:moveTo>
                  <a:pt x="69" y="32"/>
                </a:moveTo>
                <a:cubicBezTo>
                  <a:pt x="37" y="32"/>
                  <a:pt x="12" y="16"/>
                  <a:pt x="0" y="6"/>
                </a:cubicBezTo>
                <a:cubicBezTo>
                  <a:pt x="5" y="0"/>
                  <a:pt x="5" y="0"/>
                  <a:pt x="5" y="0"/>
                </a:cubicBezTo>
                <a:cubicBezTo>
                  <a:pt x="23" y="15"/>
                  <a:pt x="70" y="45"/>
                  <a:pt x="129" y="4"/>
                </a:cubicBezTo>
                <a:cubicBezTo>
                  <a:pt x="134" y="10"/>
                  <a:pt x="134" y="10"/>
                  <a:pt x="134" y="10"/>
                </a:cubicBezTo>
                <a:cubicBezTo>
                  <a:pt x="110" y="26"/>
                  <a:pt x="88" y="32"/>
                  <a:pt x="69" y="32"/>
                </a:cubicBezTo>
                <a:close/>
              </a:path>
            </a:pathLst>
          </a:custGeom>
          <a:solidFill>
            <a:srgbClr val="79BB8F"/>
          </a:solidFill>
          <a:ln>
            <a:noFill/>
          </a:ln>
        </p:spPr>
        <p:txBody>
          <a:bodyPr>
            <a:noAutofit/>
          </a:bodyPr>
          <a:lstStyle/>
          <a:p>
            <a:pPr>
              <a:lnSpc>
                <a:spcPct val="13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0" name="Freeform 14"/>
          <p:cNvSpPr/>
          <p:nvPr>
            <p:custDataLst>
              <p:tags r:id="rId24"/>
            </p:custDataLst>
          </p:nvPr>
        </p:nvSpPr>
        <p:spPr bwMode="auto">
          <a:xfrm rot="10709192">
            <a:off x="6439288" y="2417130"/>
            <a:ext cx="177853" cy="172596"/>
          </a:xfrm>
          <a:custGeom>
            <a:avLst/>
            <a:gdLst>
              <a:gd name="T0" fmla="*/ 171370359 w 203"/>
              <a:gd name="T1" fmla="*/ 496469194 h 197"/>
              <a:gd name="T2" fmla="*/ 151209140 w 203"/>
              <a:gd name="T3" fmla="*/ 153728492 h 197"/>
              <a:gd name="T4" fmla="*/ 511590131 w 203"/>
              <a:gd name="T5" fmla="*/ 133567274 h 197"/>
              <a:gd name="T6" fmla="*/ 342740718 w 203"/>
              <a:gd name="T7" fmla="*/ 0 h 197"/>
              <a:gd name="T8" fmla="*/ 0 w 203"/>
              <a:gd name="T9" fmla="*/ 20161218 h 197"/>
              <a:gd name="T10" fmla="*/ 17640273 w 203"/>
              <a:gd name="T11" fmla="*/ 362901920 h 197"/>
              <a:gd name="T12" fmla="*/ 171370359 w 203"/>
              <a:gd name="T13" fmla="*/ 496469194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 h="197">
                <a:moveTo>
                  <a:pt x="68" y="197"/>
                </a:moveTo>
                <a:lnTo>
                  <a:pt x="60" y="61"/>
                </a:lnTo>
                <a:lnTo>
                  <a:pt x="203" y="53"/>
                </a:lnTo>
                <a:lnTo>
                  <a:pt x="136" y="0"/>
                </a:lnTo>
                <a:lnTo>
                  <a:pt x="0" y="8"/>
                </a:lnTo>
                <a:lnTo>
                  <a:pt x="7" y="144"/>
                </a:lnTo>
                <a:lnTo>
                  <a:pt x="68" y="197"/>
                </a:lnTo>
                <a:close/>
              </a:path>
            </a:pathLst>
          </a:custGeom>
          <a:solidFill>
            <a:srgbClr val="79BB8F"/>
          </a:solidFill>
          <a:ln>
            <a:noFill/>
          </a:ln>
        </p:spPr>
        <p:txBody>
          <a:bodyPr>
            <a:noAutofit/>
          </a:bodyPr>
          <a:lstStyle/>
          <a:p>
            <a:pPr>
              <a:lnSpc>
                <a:spcPct val="14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4" name="文本框 17"/>
          <p:cNvSpPr txBox="1">
            <a:spLocks noChangeArrowheads="1"/>
          </p:cNvSpPr>
          <p:nvPr>
            <p:custDataLst>
              <p:tags r:id="rId25"/>
            </p:custDataLst>
          </p:nvPr>
        </p:nvSpPr>
        <p:spPr bwMode="auto">
          <a:xfrm>
            <a:off x="7899551" y="3237151"/>
            <a:ext cx="3399450" cy="47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a:bodyPr>
          <a:lstStyle>
            <a:lvl1pPr>
              <a:lnSpc>
                <a:spcPct val="90000"/>
              </a:lnSpc>
              <a:spcBef>
                <a:spcPts val="1000"/>
              </a:spcBef>
              <a:buFont typeface="Arial" panose="020B0604020202020204" pitchFamily="34" charset="0"/>
              <a:buChar char="•"/>
              <a:defRPr sz="2800">
                <a:solidFill>
                  <a:sysClr val="windowText" lastClr="000000"/>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ysClr val="windowText" lastClr="000000"/>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ysClr val="windowText" lastClr="000000"/>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9pPr>
          </a:lstStyle>
          <a:p>
            <a:pPr eaLnBrk="1" hangingPunct="1">
              <a:lnSpc>
                <a:spcPct val="120000"/>
              </a:lnSpc>
              <a:spcBef>
                <a:spcPct val="0"/>
              </a:spcBef>
              <a:buFontTx/>
              <a:buNone/>
            </a:pPr>
            <a:r>
              <a:rPr lang="en-US" altLang="zh-CN" sz="2000" b="1" spc="300" dirty="0">
                <a:solidFill>
                  <a:srgbClr val="FF0000"/>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simile</a:t>
            </a:r>
            <a:r>
              <a:rPr lang="zh-CN" altLang="en-US" sz="2000" b="1" spc="300" dirty="0">
                <a:solidFill>
                  <a:srgbClr val="FF0000"/>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明喻</a:t>
            </a:r>
            <a:endParaRPr lang="zh-CN" altLang="en-US" sz="2000" b="1" spc="300" dirty="0">
              <a:solidFill>
                <a:srgbClr val="FF0000"/>
              </a:solidFill>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45" name="文本框 44"/>
          <p:cNvSpPr txBox="1"/>
          <p:nvPr>
            <p:custDataLst>
              <p:tags r:id="rId26"/>
            </p:custDataLst>
          </p:nvPr>
        </p:nvSpPr>
        <p:spPr>
          <a:xfrm>
            <a:off x="7899603" y="3710566"/>
            <a:ext cx="2734371" cy="98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pPr algn="l">
              <a:lnSpc>
                <a:spcPct val="130000"/>
              </a:lnSpc>
              <a:spcBef>
                <a:spcPts val="0"/>
              </a:spcBef>
            </a:pPr>
            <a:r>
              <a:rPr lang="en-US" altLang="zh-CN" spc="150" dirty="0">
                <a:solidFill>
                  <a:sysClr val="windowText" lastClr="000000">
                    <a:lumMod val="75000"/>
                    <a:lumOff val="25000"/>
                  </a:sysClr>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“Your timely help is like a cup of water in desert. ”</a:t>
            </a:r>
            <a:endParaRPr lang="en-US" altLang="zh-CN" spc="150" dirty="0">
              <a:solidFill>
                <a:sysClr val="windowText" lastClr="000000">
                  <a:lumMod val="75000"/>
                  <a:lumOff val="25000"/>
                </a:sysClr>
              </a:solidFill>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47" name="文本框 17"/>
          <p:cNvSpPr txBox="1">
            <a:spLocks noChangeArrowheads="1"/>
          </p:cNvSpPr>
          <p:nvPr>
            <p:custDataLst>
              <p:tags r:id="rId27"/>
            </p:custDataLst>
          </p:nvPr>
        </p:nvSpPr>
        <p:spPr bwMode="auto">
          <a:xfrm>
            <a:off x="7899603" y="4849940"/>
            <a:ext cx="2734371" cy="47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lnSpcReduction="10000"/>
          </a:bodyPr>
          <a:lstStyle>
            <a:lvl1pPr>
              <a:lnSpc>
                <a:spcPct val="90000"/>
              </a:lnSpc>
              <a:spcBef>
                <a:spcPts val="1000"/>
              </a:spcBef>
              <a:buFont typeface="Arial" panose="020B0604020202020204" pitchFamily="34" charset="0"/>
              <a:buChar char="•"/>
              <a:defRPr sz="2800">
                <a:solidFill>
                  <a:sysClr val="windowText" lastClr="000000"/>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ysClr val="windowText" lastClr="000000"/>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ysClr val="windowText" lastClr="000000"/>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9pPr>
          </a:lstStyle>
          <a:p>
            <a:pPr eaLnBrk="1" hangingPunct="1">
              <a:lnSpc>
                <a:spcPct val="120000"/>
              </a:lnSpc>
              <a:spcBef>
                <a:spcPct val="0"/>
              </a:spcBef>
              <a:buFontTx/>
              <a:buNone/>
            </a:pPr>
            <a:r>
              <a:rPr lang="en-US" altLang="zh-CN" sz="2000" b="1" spc="300" dirty="0">
                <a:solidFill>
                  <a:srgbClr val="FF0000"/>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quote</a:t>
            </a:r>
            <a:r>
              <a:rPr lang="zh-CN" altLang="en-US" sz="2000" b="1" spc="300" dirty="0">
                <a:solidFill>
                  <a:srgbClr val="FF0000"/>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引用</a:t>
            </a:r>
            <a:endParaRPr lang="zh-CN" altLang="en-US" sz="2000" b="1" spc="300" dirty="0">
              <a:solidFill>
                <a:srgbClr val="FF0000"/>
              </a:solidFill>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48" name="文本框 47"/>
          <p:cNvSpPr txBox="1"/>
          <p:nvPr>
            <p:custDataLst>
              <p:tags r:id="rId28"/>
            </p:custDataLst>
          </p:nvPr>
        </p:nvSpPr>
        <p:spPr>
          <a:xfrm>
            <a:off x="7899551" y="5323297"/>
            <a:ext cx="3711483" cy="98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pPr algn="l">
              <a:lnSpc>
                <a:spcPct val="130000"/>
              </a:lnSpc>
              <a:spcBef>
                <a:spcPts val="0"/>
              </a:spcBef>
            </a:pPr>
            <a:r>
              <a:rPr lang="en-US" altLang="zh-CN" sz="1600" spc="150" dirty="0">
                <a:solidFill>
                  <a:sysClr val="windowText" lastClr="000000">
                    <a:lumMod val="75000"/>
                    <a:lumOff val="25000"/>
                  </a:sysClr>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As one famous philosopher once said, “One thing I know, that I know nothing.”</a:t>
            </a:r>
            <a:endParaRPr lang="en-US" altLang="zh-CN" sz="1600" spc="150" dirty="0">
              <a:solidFill>
                <a:sysClr val="windowText" lastClr="000000">
                  <a:lumMod val="75000"/>
                  <a:lumOff val="25000"/>
                </a:sysClr>
              </a:solidFill>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50" name="文本框 17"/>
          <p:cNvSpPr txBox="1">
            <a:spLocks noChangeArrowheads="1"/>
          </p:cNvSpPr>
          <p:nvPr>
            <p:custDataLst>
              <p:tags r:id="rId29"/>
            </p:custDataLst>
          </p:nvPr>
        </p:nvSpPr>
        <p:spPr bwMode="auto">
          <a:xfrm>
            <a:off x="7899603" y="1624559"/>
            <a:ext cx="2734371" cy="47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lnSpcReduction="10000"/>
          </a:bodyPr>
          <a:lstStyle>
            <a:lvl1pPr>
              <a:lnSpc>
                <a:spcPct val="90000"/>
              </a:lnSpc>
              <a:spcBef>
                <a:spcPts val="1000"/>
              </a:spcBef>
              <a:buFont typeface="Arial" panose="020B0604020202020204" pitchFamily="34" charset="0"/>
              <a:buChar char="•"/>
              <a:defRPr sz="2800">
                <a:solidFill>
                  <a:sysClr val="windowText" lastClr="000000"/>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ysClr val="windowText" lastClr="000000"/>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ysClr val="windowText" lastClr="000000"/>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9pPr>
          </a:lstStyle>
          <a:p>
            <a:pPr eaLnBrk="1" hangingPunct="1">
              <a:lnSpc>
                <a:spcPct val="120000"/>
              </a:lnSpc>
              <a:spcBef>
                <a:spcPct val="0"/>
              </a:spcBef>
              <a:buFontTx/>
              <a:buNone/>
            </a:pPr>
            <a:r>
              <a:rPr lang="en-US" altLang="zh-CN" sz="2000" b="1" spc="300" dirty="0">
                <a:solidFill>
                  <a:srgbClr val="FF0000"/>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metaphor</a:t>
            </a:r>
            <a:r>
              <a:rPr lang="zh-CN" altLang="en-US" sz="2000" b="1" spc="300" dirty="0">
                <a:solidFill>
                  <a:srgbClr val="FF0000"/>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隐喻</a:t>
            </a:r>
            <a:endParaRPr lang="zh-CN" altLang="en-US" sz="2000" b="1" spc="300" dirty="0">
              <a:solidFill>
                <a:srgbClr val="FF0000"/>
              </a:solidFill>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51" name="文本框 50"/>
          <p:cNvSpPr txBox="1"/>
          <p:nvPr>
            <p:custDataLst>
              <p:tags r:id="rId30"/>
            </p:custDataLst>
          </p:nvPr>
        </p:nvSpPr>
        <p:spPr>
          <a:xfrm>
            <a:off x="7899603" y="2097875"/>
            <a:ext cx="2734371" cy="98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rm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pPr algn="l">
              <a:lnSpc>
                <a:spcPct val="130000"/>
              </a:lnSpc>
              <a:spcBef>
                <a:spcPts val="0"/>
              </a:spcBef>
            </a:pPr>
            <a:r>
              <a:rPr lang="en-US" altLang="zh-CN" spc="150" dirty="0">
                <a:solidFill>
                  <a:sysClr val="windowText" lastClr="000000">
                    <a:lumMod val="75000"/>
                    <a:lumOff val="25000"/>
                  </a:sysClr>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“He is the apple of my mind.”</a:t>
            </a:r>
            <a:endParaRPr lang="en-US" altLang="zh-CN" spc="150" dirty="0">
              <a:solidFill>
                <a:sysClr val="windowText" lastClr="000000">
                  <a:lumMod val="75000"/>
                  <a:lumOff val="25000"/>
                </a:sysClr>
              </a:solidFill>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53" name="文本框 17"/>
          <p:cNvSpPr txBox="1">
            <a:spLocks noChangeArrowheads="1"/>
          </p:cNvSpPr>
          <p:nvPr>
            <p:custDataLst>
              <p:tags r:id="rId31"/>
            </p:custDataLst>
          </p:nvPr>
        </p:nvSpPr>
        <p:spPr bwMode="auto">
          <a:xfrm>
            <a:off x="915670" y="3237151"/>
            <a:ext cx="3433023" cy="47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fontScale="90000"/>
          </a:bodyPr>
          <a:lstStyle>
            <a:lvl1pPr>
              <a:lnSpc>
                <a:spcPct val="90000"/>
              </a:lnSpc>
              <a:spcBef>
                <a:spcPts val="1000"/>
              </a:spcBef>
              <a:buFont typeface="Arial" panose="020B0604020202020204" pitchFamily="34" charset="0"/>
              <a:buChar char="•"/>
              <a:defRPr sz="2800">
                <a:solidFill>
                  <a:sysClr val="windowText" lastClr="000000"/>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ysClr val="windowText" lastClr="000000"/>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ysClr val="windowText" lastClr="000000"/>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9pPr>
          </a:lstStyle>
          <a:p>
            <a:pPr algn="r" eaLnBrk="1" hangingPunct="1">
              <a:lnSpc>
                <a:spcPct val="120000"/>
              </a:lnSpc>
              <a:spcBef>
                <a:spcPct val="0"/>
              </a:spcBef>
              <a:buFontTx/>
              <a:buNone/>
            </a:pPr>
            <a:r>
              <a:rPr lang="en-US" altLang="zh-CN" sz="2000" b="1" spc="300" dirty="0">
                <a:solidFill>
                  <a:srgbClr val="FF0000"/>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rhetorical question</a:t>
            </a:r>
            <a:r>
              <a:rPr lang="zh-CN" altLang="en-US" sz="2000" b="1" spc="300" dirty="0">
                <a:solidFill>
                  <a:srgbClr val="FF0000"/>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设问</a:t>
            </a:r>
            <a:endParaRPr lang="zh-CN" altLang="en-US" sz="2000" b="1" spc="300" dirty="0">
              <a:solidFill>
                <a:srgbClr val="FF0000"/>
              </a:solidFill>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54" name="文本框 53"/>
          <p:cNvSpPr txBox="1"/>
          <p:nvPr>
            <p:custDataLst>
              <p:tags r:id="rId32"/>
            </p:custDataLst>
          </p:nvPr>
        </p:nvSpPr>
        <p:spPr>
          <a:xfrm>
            <a:off x="1411605" y="3710305"/>
            <a:ext cx="293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pPr algn="r">
              <a:lnSpc>
                <a:spcPct val="130000"/>
              </a:lnSpc>
              <a:spcBef>
                <a:spcPts val="0"/>
              </a:spcBef>
            </a:pPr>
            <a:r>
              <a:rPr lang="en-US" altLang="zh-CN" spc="150" dirty="0">
                <a:solidFill>
                  <a:sysClr val="windowText" lastClr="000000">
                    <a:lumMod val="75000"/>
                    <a:lumOff val="25000"/>
                  </a:sysClr>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Have you ever heard of this story? Well, I have.</a:t>
            </a:r>
            <a:endParaRPr lang="en-US" altLang="zh-CN" spc="150" dirty="0">
              <a:solidFill>
                <a:sysClr val="windowText" lastClr="000000">
                  <a:lumMod val="75000"/>
                  <a:lumOff val="25000"/>
                </a:sysClr>
              </a:solidFill>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56" name="文本框 17"/>
          <p:cNvSpPr txBox="1">
            <a:spLocks noChangeArrowheads="1"/>
          </p:cNvSpPr>
          <p:nvPr>
            <p:custDataLst>
              <p:tags r:id="rId33"/>
            </p:custDataLst>
          </p:nvPr>
        </p:nvSpPr>
        <p:spPr bwMode="auto">
          <a:xfrm>
            <a:off x="1306041" y="4849981"/>
            <a:ext cx="3042652" cy="47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a:bodyPr>
          <a:lstStyle>
            <a:lvl1pPr>
              <a:lnSpc>
                <a:spcPct val="90000"/>
              </a:lnSpc>
              <a:spcBef>
                <a:spcPts val="1000"/>
              </a:spcBef>
              <a:buFont typeface="Arial" panose="020B0604020202020204" pitchFamily="34" charset="0"/>
              <a:buChar char="•"/>
              <a:defRPr sz="2800">
                <a:solidFill>
                  <a:sysClr val="windowText" lastClr="000000"/>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ysClr val="windowText" lastClr="000000"/>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ysClr val="windowText" lastClr="000000"/>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9pPr>
          </a:lstStyle>
          <a:p>
            <a:pPr algn="r" eaLnBrk="1" hangingPunct="1">
              <a:lnSpc>
                <a:spcPct val="120000"/>
              </a:lnSpc>
              <a:spcBef>
                <a:spcPct val="0"/>
              </a:spcBef>
              <a:buFontTx/>
              <a:buNone/>
            </a:pPr>
            <a:r>
              <a:rPr lang="en-US" altLang="zh-CN" sz="2000" b="1" spc="300" dirty="0">
                <a:solidFill>
                  <a:srgbClr val="FF0000"/>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personification</a:t>
            </a:r>
            <a:r>
              <a:rPr lang="zh-CN" altLang="en-US" sz="2000" b="1" spc="300" dirty="0">
                <a:solidFill>
                  <a:srgbClr val="FF0000"/>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拟人</a:t>
            </a:r>
            <a:endParaRPr lang="zh-CN" altLang="en-US" sz="2000" b="1" spc="300" dirty="0">
              <a:solidFill>
                <a:srgbClr val="FF0000"/>
              </a:solidFill>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57" name="文本框 56"/>
          <p:cNvSpPr txBox="1"/>
          <p:nvPr>
            <p:custDataLst>
              <p:tags r:id="rId34"/>
            </p:custDataLst>
          </p:nvPr>
        </p:nvSpPr>
        <p:spPr>
          <a:xfrm>
            <a:off x="1614093" y="5323256"/>
            <a:ext cx="2734371" cy="98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rm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pPr algn="r">
              <a:lnSpc>
                <a:spcPct val="130000"/>
              </a:lnSpc>
              <a:spcBef>
                <a:spcPts val="0"/>
              </a:spcBef>
            </a:pPr>
            <a:r>
              <a:rPr lang="en-US" altLang="zh-CN" spc="150" dirty="0">
                <a:solidFill>
                  <a:sysClr val="windowText" lastClr="000000">
                    <a:lumMod val="75000"/>
                    <a:lumOff val="25000"/>
                  </a:sysClr>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I can't reach Richard. My phone is dead.</a:t>
            </a:r>
            <a:endParaRPr lang="en-US" altLang="zh-CN" spc="150" dirty="0">
              <a:solidFill>
                <a:sysClr val="windowText" lastClr="000000">
                  <a:lumMod val="75000"/>
                  <a:lumOff val="25000"/>
                </a:sysClr>
              </a:solidFill>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61" name="文本框 17"/>
          <p:cNvSpPr txBox="1">
            <a:spLocks noChangeArrowheads="1"/>
          </p:cNvSpPr>
          <p:nvPr>
            <p:custDataLst>
              <p:tags r:id="rId35"/>
            </p:custDataLst>
          </p:nvPr>
        </p:nvSpPr>
        <p:spPr bwMode="auto">
          <a:xfrm>
            <a:off x="1614093" y="1624559"/>
            <a:ext cx="2734371" cy="47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lnSpcReduction="10000"/>
          </a:bodyPr>
          <a:lstStyle>
            <a:lvl1pPr>
              <a:lnSpc>
                <a:spcPct val="90000"/>
              </a:lnSpc>
              <a:spcBef>
                <a:spcPts val="1000"/>
              </a:spcBef>
              <a:buFont typeface="Arial" panose="020B0604020202020204" pitchFamily="34" charset="0"/>
              <a:buChar char="•"/>
              <a:defRPr sz="2800">
                <a:solidFill>
                  <a:sysClr val="windowText" lastClr="000000"/>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ysClr val="windowText" lastClr="000000"/>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ysClr val="windowText" lastClr="000000"/>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charset="0"/>
                <a:ea typeface="宋体" panose="02010600030101010101" pitchFamily="2" charset="-122"/>
              </a:defRPr>
            </a:lvl9pPr>
          </a:lstStyle>
          <a:p>
            <a:pPr algn="r" eaLnBrk="1" hangingPunct="1">
              <a:lnSpc>
                <a:spcPct val="120000"/>
              </a:lnSpc>
              <a:spcBef>
                <a:spcPct val="0"/>
              </a:spcBef>
              <a:buFontTx/>
              <a:buNone/>
            </a:pPr>
            <a:r>
              <a:rPr lang="en-US" altLang="zh-CN" sz="2000" b="1" spc="300" dirty="0">
                <a:solidFill>
                  <a:srgbClr val="FF0000"/>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repetition</a:t>
            </a:r>
            <a:r>
              <a:rPr lang="zh-CN" altLang="en-US" sz="2000" b="1" spc="300" dirty="0">
                <a:solidFill>
                  <a:srgbClr val="FF0000"/>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排比</a:t>
            </a:r>
            <a:endParaRPr lang="zh-CN" altLang="en-US" sz="2000" b="1" spc="300" dirty="0">
              <a:solidFill>
                <a:srgbClr val="FF0000"/>
              </a:solidFill>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62" name="文本框 61"/>
          <p:cNvSpPr txBox="1"/>
          <p:nvPr>
            <p:custDataLst>
              <p:tags r:id="rId36"/>
            </p:custDataLst>
          </p:nvPr>
        </p:nvSpPr>
        <p:spPr>
          <a:xfrm>
            <a:off x="1614093" y="2097875"/>
            <a:ext cx="2734371" cy="98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defPPr>
              <a:defRPr lang="zh-CN"/>
            </a:defPPr>
            <a:lvl1pPr algn="ct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pPr algn="r">
              <a:lnSpc>
                <a:spcPct val="130000"/>
              </a:lnSpc>
              <a:spcBef>
                <a:spcPts val="0"/>
              </a:spcBef>
            </a:pPr>
            <a:r>
              <a:rPr lang="en-US" altLang="zh-CN" spc="150" dirty="0">
                <a:solidFill>
                  <a:sysClr val="windowText" lastClr="000000">
                    <a:lumMod val="75000"/>
                    <a:lumOff val="25000"/>
                  </a:sysClr>
                </a:solidFill>
                <a:latin typeface="Times New Roman" panose="02020603050405020304" charset="0"/>
                <a:ea typeface="微软雅黑" panose="020B0503020204020204" charset="-122"/>
                <a:cs typeface="Times New Roman" panose="02020603050405020304" charset="0"/>
                <a:sym typeface="Arial" panose="020B0604020202020204" pitchFamily="34" charset="0"/>
              </a:rPr>
              <a:t>I have a dream that... I have a dream that... I have a dream that...</a:t>
            </a:r>
            <a:endParaRPr lang="en-US" altLang="zh-CN" spc="150" dirty="0">
              <a:solidFill>
                <a:sysClr val="windowText" lastClr="000000">
                  <a:lumMod val="75000"/>
                  <a:lumOff val="25000"/>
                </a:sysClr>
              </a:solidFill>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15" name="矩形 14"/>
          <p:cNvSpPr/>
          <p:nvPr/>
        </p:nvSpPr>
        <p:spPr>
          <a:xfrm>
            <a:off x="243207" y="0"/>
            <a:ext cx="3559810" cy="922020"/>
          </a:xfrm>
          <a:prstGeom prst="rect">
            <a:avLst/>
          </a:prstGeom>
          <a:noFill/>
          <a:ln>
            <a:noFill/>
          </a:ln>
        </p:spPr>
        <p:txBody>
          <a:bodyPr wrap="none" rtlCol="0" anchor="t">
            <a:spAutoFit/>
          </a:bodyPr>
          <a:p>
            <a:pPr algn="ctr"/>
            <a:r>
              <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3. Language</a:t>
            </a:r>
            <a:endPar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 name="文本框 1"/>
          <p:cNvSpPr txBox="1"/>
          <p:nvPr/>
        </p:nvSpPr>
        <p:spPr>
          <a:xfrm>
            <a:off x="915670" y="794385"/>
            <a:ext cx="10403840" cy="829945"/>
          </a:xfrm>
          <a:prstGeom prst="rect">
            <a:avLst/>
          </a:prstGeom>
          <a:noFill/>
        </p:spPr>
        <p:txBody>
          <a:bodyPr wrap="square" rtlCol="0">
            <a:spAutoFit/>
          </a:bodyPr>
          <a:p>
            <a:r>
              <a:rPr lang="en-US" altLang="zh-CN" sz="2400">
                <a:solidFill>
                  <a:srgbClr val="0070C0"/>
                </a:solidFill>
                <a:latin typeface="Times New Roman" panose="02020603050405020304" charset="0"/>
                <a:cs typeface="Times New Roman" panose="02020603050405020304" charset="0"/>
              </a:rPr>
              <a:t>A good speech needs to be attractive in language so that the message can be successfully conveyed. </a:t>
            </a:r>
            <a:r>
              <a:rPr lang="en-US" altLang="zh-CN" sz="2400" b="1">
                <a:solidFill>
                  <a:srgbClr val="FF0000"/>
                </a:solidFill>
                <a:latin typeface="Times New Roman" panose="02020603050405020304" charset="0"/>
                <a:cs typeface="Times New Roman" panose="02020603050405020304" charset="0"/>
              </a:rPr>
              <a:t>Rhetorical devices (</a:t>
            </a:r>
            <a:r>
              <a:rPr lang="zh-CN" altLang="en-US" sz="2400" b="1">
                <a:solidFill>
                  <a:srgbClr val="FF0000"/>
                </a:solidFill>
                <a:latin typeface="Times New Roman" panose="02020603050405020304" charset="0"/>
                <a:cs typeface="Times New Roman" panose="02020603050405020304" charset="0"/>
              </a:rPr>
              <a:t>修辞手法</a:t>
            </a:r>
            <a:r>
              <a:rPr lang="en-US" altLang="zh-CN" sz="2400" b="1">
                <a:solidFill>
                  <a:srgbClr val="FF0000"/>
                </a:solidFill>
                <a:latin typeface="Times New Roman" panose="02020603050405020304" charset="0"/>
                <a:cs typeface="Times New Roman" panose="02020603050405020304" charset="0"/>
              </a:rPr>
              <a:t>)</a:t>
            </a:r>
            <a:r>
              <a:rPr lang="en-US" altLang="zh-CN" sz="2400">
                <a:solidFill>
                  <a:srgbClr val="0070C0"/>
                </a:solidFill>
                <a:latin typeface="Times New Roman" panose="02020603050405020304" charset="0"/>
                <a:cs typeface="Times New Roman" panose="02020603050405020304" charset="0"/>
              </a:rPr>
              <a:t> are often used in a speech. </a:t>
            </a:r>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03250" y="1439545"/>
            <a:ext cx="10749280" cy="4154170"/>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[A] </a:t>
            </a:r>
            <a:r>
              <a:rPr lang="zh-CN" altLang="en-US" sz="2400">
                <a:latin typeface="Times New Roman" panose="02020603050405020304" charset="0"/>
                <a:cs typeface="Times New Roman" panose="02020603050405020304" charset="0"/>
              </a:rPr>
              <a:t>Have you ever faced a time when things looked dark and you had no hope at all?</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[B] John A. Logan said, "Music is the medicine of the mind."</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[C] Music gave me happiness... Music gave me strength and brought me relief... music gave me hope and a sense of satisfaction.</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[D] ...it made my spirits fly like a kite in the wind.</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[E] It was the rock I leant on to become strong and to get through those hard times. </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[F] It became my best friend. It spoke words of encouragement to the deepest part of my being.</a:t>
            </a:r>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metaphor _______		personification </a:t>
            </a:r>
            <a:r>
              <a:rPr lang="en-US" altLang="zh-CN" sz="2400">
                <a:latin typeface="Times New Roman" panose="02020603050405020304" charset="0"/>
                <a:cs typeface="Times New Roman" panose="02020603050405020304" charset="0"/>
                <a:sym typeface="+mn-ea"/>
              </a:rPr>
              <a:t>_______		quote _______</a:t>
            </a:r>
            <a:endParaRPr lang="en-US" altLang="zh-CN" sz="24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rPr>
              <a:t>repetition </a:t>
            </a:r>
            <a:r>
              <a:rPr lang="en-US" altLang="zh-CN" sz="2400">
                <a:latin typeface="Times New Roman" panose="02020603050405020304" charset="0"/>
                <a:cs typeface="Times New Roman" panose="02020603050405020304" charset="0"/>
                <a:sym typeface="+mn-ea"/>
              </a:rPr>
              <a:t>_______		rhetorical question _______		simile _______</a:t>
            </a:r>
            <a:endParaRPr lang="en-US" altLang="zh-CN" sz="2400">
              <a:latin typeface="Times New Roman" panose="02020603050405020304" charset="0"/>
              <a:cs typeface="Times New Roman" panose="02020603050405020304" charset="0"/>
            </a:endParaRPr>
          </a:p>
        </p:txBody>
      </p:sp>
      <p:sp>
        <p:nvSpPr>
          <p:cNvPr id="5" name="文本框 4"/>
          <p:cNvSpPr txBox="1"/>
          <p:nvPr/>
        </p:nvSpPr>
        <p:spPr>
          <a:xfrm>
            <a:off x="2042160" y="4739640"/>
            <a:ext cx="596900" cy="460375"/>
          </a:xfrm>
          <a:prstGeom prst="rect">
            <a:avLst/>
          </a:prstGeom>
          <a:noFill/>
        </p:spPr>
        <p:txBody>
          <a:bodyPr wrap="square" rtlCol="0">
            <a:spAutoFit/>
          </a:bodyPr>
          <a:p>
            <a:r>
              <a:rPr lang="en-US" altLang="zh-CN" sz="2400" b="1">
                <a:solidFill>
                  <a:srgbClr val="FF0000"/>
                </a:solidFill>
                <a:latin typeface="Times New Roman" panose="02020603050405020304" charset="0"/>
                <a:cs typeface="Times New Roman" panose="02020603050405020304" charset="0"/>
              </a:rPr>
              <a:t>E</a:t>
            </a:r>
            <a:endParaRPr lang="en-US" altLang="zh-CN" sz="2400" b="1">
              <a:solidFill>
                <a:srgbClr val="FF0000"/>
              </a:solidFill>
              <a:latin typeface="Times New Roman" panose="02020603050405020304" charset="0"/>
              <a:cs typeface="Times New Roman" panose="02020603050405020304" charset="0"/>
            </a:endParaRPr>
          </a:p>
        </p:txBody>
      </p:sp>
      <p:sp>
        <p:nvSpPr>
          <p:cNvPr id="6" name="文本框 5"/>
          <p:cNvSpPr txBox="1"/>
          <p:nvPr/>
        </p:nvSpPr>
        <p:spPr>
          <a:xfrm>
            <a:off x="6487160" y="4739640"/>
            <a:ext cx="596900" cy="460375"/>
          </a:xfrm>
          <a:prstGeom prst="rect">
            <a:avLst/>
          </a:prstGeom>
          <a:noFill/>
        </p:spPr>
        <p:txBody>
          <a:bodyPr wrap="square" rtlCol="0">
            <a:spAutoFit/>
          </a:bodyPr>
          <a:p>
            <a:r>
              <a:rPr lang="en-US" altLang="zh-CN" sz="2400" b="1">
                <a:solidFill>
                  <a:srgbClr val="FF0000"/>
                </a:solidFill>
                <a:latin typeface="Times New Roman" panose="02020603050405020304" charset="0"/>
                <a:cs typeface="Times New Roman" panose="02020603050405020304" charset="0"/>
              </a:rPr>
              <a:t>F</a:t>
            </a:r>
            <a:endParaRPr lang="en-US" altLang="zh-CN" sz="2400" b="1">
              <a:solidFill>
                <a:srgbClr val="FF0000"/>
              </a:solidFill>
              <a:latin typeface="Times New Roman" panose="02020603050405020304" charset="0"/>
              <a:cs typeface="Times New Roman" panose="02020603050405020304" charset="0"/>
            </a:endParaRPr>
          </a:p>
        </p:txBody>
      </p:sp>
      <p:sp>
        <p:nvSpPr>
          <p:cNvPr id="7" name="文本框 6"/>
          <p:cNvSpPr txBox="1"/>
          <p:nvPr/>
        </p:nvSpPr>
        <p:spPr>
          <a:xfrm>
            <a:off x="9812020" y="4739640"/>
            <a:ext cx="596900" cy="460375"/>
          </a:xfrm>
          <a:prstGeom prst="rect">
            <a:avLst/>
          </a:prstGeom>
          <a:noFill/>
        </p:spPr>
        <p:txBody>
          <a:bodyPr wrap="square" rtlCol="0">
            <a:spAutoFit/>
          </a:bodyPr>
          <a:p>
            <a:r>
              <a:rPr lang="en-US" altLang="zh-CN" sz="2400" b="1">
                <a:solidFill>
                  <a:srgbClr val="FF0000"/>
                </a:solidFill>
                <a:latin typeface="Times New Roman" panose="02020603050405020304" charset="0"/>
                <a:cs typeface="Times New Roman" panose="02020603050405020304" charset="0"/>
              </a:rPr>
              <a:t>B</a:t>
            </a:r>
            <a:endParaRPr lang="en-US" altLang="zh-CN" sz="2400" b="1">
              <a:solidFill>
                <a:srgbClr val="FF0000"/>
              </a:solidFill>
              <a:latin typeface="Times New Roman" panose="02020603050405020304" charset="0"/>
              <a:cs typeface="Times New Roman" panose="02020603050405020304" charset="0"/>
            </a:endParaRPr>
          </a:p>
        </p:txBody>
      </p:sp>
      <p:sp>
        <p:nvSpPr>
          <p:cNvPr id="8" name="文本框 7"/>
          <p:cNvSpPr txBox="1"/>
          <p:nvPr/>
        </p:nvSpPr>
        <p:spPr>
          <a:xfrm>
            <a:off x="2042160" y="5133340"/>
            <a:ext cx="596900" cy="460375"/>
          </a:xfrm>
          <a:prstGeom prst="rect">
            <a:avLst/>
          </a:prstGeom>
          <a:noFill/>
        </p:spPr>
        <p:txBody>
          <a:bodyPr wrap="square" rtlCol="0">
            <a:spAutoFit/>
          </a:bodyPr>
          <a:p>
            <a:r>
              <a:rPr lang="en-US" altLang="zh-CN" sz="2400" b="1">
                <a:solidFill>
                  <a:srgbClr val="FF0000"/>
                </a:solidFill>
                <a:latin typeface="Times New Roman" panose="02020603050405020304" charset="0"/>
                <a:cs typeface="Times New Roman" panose="02020603050405020304" charset="0"/>
              </a:rPr>
              <a:t>C</a:t>
            </a:r>
            <a:endParaRPr lang="en-US" altLang="zh-CN" sz="2400" b="1">
              <a:solidFill>
                <a:srgbClr val="FF0000"/>
              </a:solidFill>
              <a:latin typeface="Times New Roman" panose="02020603050405020304" charset="0"/>
              <a:cs typeface="Times New Roman" panose="02020603050405020304" charset="0"/>
            </a:endParaRPr>
          </a:p>
        </p:txBody>
      </p:sp>
      <p:sp>
        <p:nvSpPr>
          <p:cNvPr id="9" name="文本框 8"/>
          <p:cNvSpPr txBox="1"/>
          <p:nvPr/>
        </p:nvSpPr>
        <p:spPr>
          <a:xfrm>
            <a:off x="6875780" y="5133340"/>
            <a:ext cx="596900" cy="460375"/>
          </a:xfrm>
          <a:prstGeom prst="rect">
            <a:avLst/>
          </a:prstGeom>
          <a:noFill/>
        </p:spPr>
        <p:txBody>
          <a:bodyPr wrap="square" rtlCol="0">
            <a:spAutoFit/>
          </a:bodyPr>
          <a:p>
            <a:r>
              <a:rPr lang="en-US" altLang="zh-CN" sz="2400" b="1">
                <a:solidFill>
                  <a:srgbClr val="FF0000"/>
                </a:solidFill>
                <a:latin typeface="Times New Roman" panose="02020603050405020304" charset="0"/>
                <a:cs typeface="Times New Roman" panose="02020603050405020304" charset="0"/>
              </a:rPr>
              <a:t>A</a:t>
            </a:r>
            <a:endParaRPr lang="en-US" altLang="zh-CN" sz="2400" b="1">
              <a:solidFill>
                <a:srgbClr val="FF0000"/>
              </a:solidFill>
              <a:latin typeface="Times New Roman" panose="02020603050405020304" charset="0"/>
              <a:cs typeface="Times New Roman" panose="02020603050405020304" charset="0"/>
            </a:endParaRPr>
          </a:p>
        </p:txBody>
      </p:sp>
      <p:sp>
        <p:nvSpPr>
          <p:cNvPr id="10" name="文本框 9"/>
          <p:cNvSpPr txBox="1"/>
          <p:nvPr/>
        </p:nvSpPr>
        <p:spPr>
          <a:xfrm>
            <a:off x="9902825" y="5133340"/>
            <a:ext cx="596900" cy="460375"/>
          </a:xfrm>
          <a:prstGeom prst="rect">
            <a:avLst/>
          </a:prstGeom>
          <a:noFill/>
        </p:spPr>
        <p:txBody>
          <a:bodyPr wrap="square" rtlCol="0">
            <a:spAutoFit/>
          </a:bodyPr>
          <a:p>
            <a:r>
              <a:rPr lang="en-US" altLang="zh-CN" sz="2400" b="1">
                <a:solidFill>
                  <a:srgbClr val="FF0000"/>
                </a:solidFill>
                <a:latin typeface="Times New Roman" panose="02020603050405020304" charset="0"/>
                <a:cs typeface="Times New Roman" panose="02020603050405020304" charset="0"/>
              </a:rPr>
              <a:t>D</a:t>
            </a:r>
            <a:endParaRPr lang="en-US" altLang="zh-CN" sz="2400" b="1">
              <a:solidFill>
                <a:srgbClr val="FF0000"/>
              </a:solidFill>
              <a:latin typeface="Times New Roman" panose="02020603050405020304" charset="0"/>
              <a:cs typeface="Times New Roman" panose="02020603050405020304" charset="0"/>
            </a:endParaRPr>
          </a:p>
        </p:txBody>
      </p:sp>
      <p:sp>
        <p:nvSpPr>
          <p:cNvPr id="15" name="矩形 14"/>
          <p:cNvSpPr/>
          <p:nvPr/>
        </p:nvSpPr>
        <p:spPr>
          <a:xfrm>
            <a:off x="243207" y="0"/>
            <a:ext cx="3559810" cy="922020"/>
          </a:xfrm>
          <a:prstGeom prst="rect">
            <a:avLst/>
          </a:prstGeom>
          <a:noFill/>
          <a:ln>
            <a:noFill/>
          </a:ln>
        </p:spPr>
        <p:txBody>
          <a:bodyPr wrap="none" rtlCol="0" anchor="t">
            <a:spAutoFit/>
          </a:bodyPr>
          <a:p>
            <a:pPr algn="ctr"/>
            <a:r>
              <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3. Language</a:t>
            </a:r>
            <a:endPar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6" name="文本框 15"/>
          <p:cNvSpPr txBox="1"/>
          <p:nvPr/>
        </p:nvSpPr>
        <p:spPr>
          <a:xfrm>
            <a:off x="4229100" y="373380"/>
            <a:ext cx="4349750" cy="46037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p>
            <a:r>
              <a:rPr lang="zh-CN" altLang="en-US" sz="2400"/>
              <a:t>围绕主题</a:t>
            </a:r>
            <a:r>
              <a:rPr lang="zh-CN" altLang="en-US" sz="2400"/>
              <a:t>语境，整合语言知识</a:t>
            </a:r>
            <a:endParaRPr lang="zh-CN" altLang="en-US"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270" y="1581315"/>
            <a:ext cx="9782629" cy="809686"/>
          </a:xfrm>
          <a:prstGeom prst="rect">
            <a:avLst/>
          </a:prstGeom>
          <a:solidFill>
            <a:sysClr val="window" lastClr="FFFFFF">
              <a:lumMod val="95000"/>
            </a:sysClr>
          </a:solidFill>
          <a:ln w="12700" cap="flat" cmpd="sng" algn="ctr">
            <a:noFill/>
            <a:prstDash val="solid"/>
            <a:miter lim="800000"/>
          </a:ln>
          <a:effectLst/>
        </p:spPr>
        <p:txBody>
          <a:bodyPr wrap="square" rtlCol="0" anchor="ctr">
            <a:normAutofit/>
          </a:bodyPr>
          <a:p>
            <a:pPr marL="0" marR="0" lvl="0" indent="0" algn="ctr" defTabSz="914400" rtl="0" eaLnBrk="1" fontAlgn="auto" latinLnBrk="0" hangingPunct="1">
              <a:lnSpc>
                <a:spcPct val="120000"/>
              </a:lnSpc>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9" name="Rectangle 10"/>
          <p:cNvSpPr/>
          <p:nvPr>
            <p:custDataLst>
              <p:tags r:id="rId2"/>
            </p:custDataLst>
          </p:nvPr>
        </p:nvSpPr>
        <p:spPr>
          <a:xfrm>
            <a:off x="9558849" y="1581315"/>
            <a:ext cx="2634421" cy="809686"/>
          </a:xfrm>
          <a:prstGeom prst="rect">
            <a:avLst/>
          </a:prstGeom>
          <a:solidFill>
            <a:srgbClr val="1F74AD"/>
          </a:solidFill>
          <a:ln w="12700" cap="flat" cmpd="sng" algn="ctr">
            <a:noFill/>
            <a:prstDash val="solid"/>
            <a:miter lim="800000"/>
          </a:ln>
          <a:effectLst/>
        </p:spPr>
        <p:txBody>
          <a:bodyPr wrap="square" rtlCol="0" anchor="ctr">
            <a:normAutofit/>
          </a:bodyPr>
          <a:p>
            <a:pPr marL="0" marR="0" lvl="0" indent="0" algn="ctr" defTabSz="913765" rtl="0" eaLnBrk="1" fontAlgn="auto" latinLnBrk="0" hangingPunct="1">
              <a:lnSpc>
                <a:spcPct val="12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0" name="Isosceles Triangle 11"/>
          <p:cNvSpPr/>
          <p:nvPr>
            <p:custDataLst>
              <p:tags r:id="rId3"/>
            </p:custDataLst>
          </p:nvPr>
        </p:nvSpPr>
        <p:spPr>
          <a:xfrm rot="16200000">
            <a:off x="9012270" y="1844422"/>
            <a:ext cx="809688" cy="283473"/>
          </a:xfrm>
          <a:prstGeom prst="triangle">
            <a:avLst/>
          </a:prstGeom>
          <a:solidFill>
            <a:srgbClr val="1F74AD"/>
          </a:solidFill>
          <a:ln w="12700" cap="flat" cmpd="sng" algn="ctr">
            <a:noFill/>
            <a:prstDash val="solid"/>
            <a:miter lim="800000"/>
          </a:ln>
          <a:effectLst/>
        </p:spPr>
        <p:txBody>
          <a:bodyPr wrap="square" rtlCol="0" anchor="ctr">
            <a:normAutofit fontScale="25000" lnSpcReduction="20000"/>
          </a:bodyPr>
          <a:p>
            <a:pPr marL="0" marR="0" lvl="0" indent="0" algn="ctr" defTabSz="913765" rtl="0" eaLnBrk="1" fontAlgn="auto" latinLnBrk="0" hangingPunct="1">
              <a:lnSpc>
                <a:spcPct val="14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3"/>
          <p:cNvSpPr txBox="1"/>
          <p:nvPr>
            <p:custDataLst>
              <p:tags r:id="rId4"/>
            </p:custDataLst>
          </p:nvPr>
        </p:nvSpPr>
        <p:spPr>
          <a:xfrm>
            <a:off x="9925373" y="1620916"/>
            <a:ext cx="1901371" cy="730484"/>
          </a:xfrm>
          <a:prstGeom prst="rect">
            <a:avLst/>
          </a:prstGeom>
          <a:noFill/>
        </p:spPr>
        <p:txBody>
          <a:bodyPr wrap="square" rtlCol="0" anchor="ctr" anchorCtr="1">
            <a:normAutofit/>
          </a:bodyPr>
          <a:p>
            <a:pPr marL="0" marR="0" lvl="0" indent="0" algn="ctr" defTabSz="914400" rtl="0" eaLnBrk="1" fontAlgn="auto" latinLnBrk="0" hangingPunct="1">
              <a:lnSpc>
                <a:spcPct val="120000"/>
              </a:lnSpc>
              <a:buClrTx/>
              <a:buSzTx/>
              <a:buFontTx/>
              <a:buNone/>
            </a:pPr>
            <a:r>
              <a:rPr kumimoji="0" lang="en-US" altLang="zh-CN" sz="2800" b="1" i="0" u="none" strike="noStrike" kern="1200" cap="none" spc="300" normalizeH="0" noProof="0">
                <a:ln>
                  <a:noFill/>
                </a:ln>
                <a:solidFill>
                  <a:sysClr val="window" lastClr="FFFFFF"/>
                </a:solidFill>
                <a:effectLst/>
                <a:uLnTx/>
                <a:uFillTx/>
                <a:latin typeface="Times New Roman" panose="02020603050405020304" charset="0"/>
                <a:ea typeface="微软雅黑" panose="020B0503020204020204" charset="-122"/>
                <a:cs typeface="Times New Roman" panose="02020603050405020304" charset="0"/>
                <a:sym typeface="Arial" panose="020B0604020202020204" pitchFamily="34" charset="0"/>
              </a:rPr>
              <a:t>content</a:t>
            </a:r>
            <a:endParaRPr kumimoji="0" lang="en-US" altLang="zh-CN" sz="2800" b="1" i="0" u="none" strike="noStrike" kern="1200" cap="none" spc="300" normalizeH="0" noProof="0">
              <a:ln>
                <a:noFill/>
              </a:ln>
              <a:solidFill>
                <a:sysClr val="window" lastClr="FFFFFF"/>
              </a:solidFill>
              <a:effectLst/>
              <a:uLnTx/>
              <a:uFillTx/>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8" name="文本框 7"/>
          <p:cNvSpPr txBox="1"/>
          <p:nvPr>
            <p:custDataLst>
              <p:tags r:id="rId5"/>
            </p:custDataLst>
          </p:nvPr>
        </p:nvSpPr>
        <p:spPr>
          <a:xfrm>
            <a:off x="786029" y="1607469"/>
            <a:ext cx="6867969" cy="757378"/>
          </a:xfrm>
          <a:prstGeom prst="rect">
            <a:avLst/>
          </a:prstGeom>
          <a:noFill/>
        </p:spPr>
        <p:txBody>
          <a:bodyPr wrap="square" rtlCol="0" anchor="ctr">
            <a:normAutofit/>
          </a:bodyPr>
          <a:p>
            <a:pPr marL="0" marR="0" lvl="0" indent="0" algn="l" defTabSz="914400" rtl="0" eaLnBrk="1" fontAlgn="auto" latinLnBrk="0" hangingPunct="1">
              <a:lnSpc>
                <a:spcPct val="120000"/>
              </a:lnSpc>
              <a:buClrTx/>
              <a:buSzTx/>
              <a:buFontTx/>
              <a:buNone/>
            </a:pPr>
            <a:r>
              <a:rPr lang="en-US" altLang="zh-CN" sz="1800">
                <a:latin typeface="Times New Roman" panose="02020603050405020304" charset="0"/>
                <a:cs typeface="Times New Roman" panose="02020603050405020304" charset="0"/>
                <a:sym typeface="+mn-ea"/>
              </a:rPr>
              <a:t>overcome our stress and anxiety; make a living; find out our identity; a sense of belonging; recover from illness  </a:t>
            </a:r>
            <a:endParaRPr kumimoji="0" lang="en-US" altLang="zh-CN" sz="1800" b="0" i="0" u="none" strike="noStrike" kern="1200" cap="none" spc="150" normalizeH="0" noProof="0">
              <a:ln>
                <a:noFill/>
              </a:ln>
              <a:solidFill>
                <a:srgbClr val="000000">
                  <a:lumMod val="75000"/>
                  <a:lumOff val="25000"/>
                </a:srgbClr>
              </a:solidFill>
              <a:effectLst/>
              <a:uLnTx/>
              <a:uFillTx/>
              <a:latin typeface="Times New Roman" panose="02020603050405020304" charset="0"/>
              <a:ea typeface="微软雅黑" panose="020B0503020204020204" charset="-122"/>
              <a:cs typeface="Times New Roman" panose="02020603050405020304" charset="0"/>
              <a:sym typeface="+mn-ea"/>
            </a:endParaRPr>
          </a:p>
        </p:txBody>
      </p:sp>
      <p:sp>
        <p:nvSpPr>
          <p:cNvPr id="48" name="矩形 47"/>
          <p:cNvSpPr/>
          <p:nvPr>
            <p:custDataLst>
              <p:tags r:id="rId6"/>
            </p:custDataLst>
          </p:nvPr>
        </p:nvSpPr>
        <p:spPr>
          <a:xfrm>
            <a:off x="-1270" y="3024156"/>
            <a:ext cx="9782629" cy="809686"/>
          </a:xfrm>
          <a:prstGeom prst="rect">
            <a:avLst/>
          </a:prstGeom>
          <a:solidFill>
            <a:sysClr val="window" lastClr="FFFFFF">
              <a:lumMod val="95000"/>
            </a:sysClr>
          </a:solidFill>
          <a:ln w="12700" cap="flat" cmpd="sng" algn="ctr">
            <a:noFill/>
            <a:prstDash val="solid"/>
            <a:miter lim="800000"/>
          </a:ln>
          <a:effectLst/>
        </p:spPr>
        <p:txBody>
          <a:bodyPr wrap="square" rtlCol="0" anchor="ctr">
            <a:normAutofit/>
          </a:bodyPr>
          <a:p>
            <a:pPr marL="0" marR="0" lvl="0" indent="0" algn="ctr" defTabSz="914400" rtl="0" eaLnBrk="1" fontAlgn="auto" latinLnBrk="0" hangingPunct="1">
              <a:lnSpc>
                <a:spcPct val="120000"/>
              </a:lnSpc>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4" name="Rectangle 9"/>
          <p:cNvSpPr/>
          <p:nvPr>
            <p:custDataLst>
              <p:tags r:id="rId7"/>
            </p:custDataLst>
          </p:nvPr>
        </p:nvSpPr>
        <p:spPr>
          <a:xfrm>
            <a:off x="9558849" y="3024156"/>
            <a:ext cx="2634421" cy="809686"/>
          </a:xfrm>
          <a:prstGeom prst="rect">
            <a:avLst/>
          </a:prstGeom>
          <a:solidFill>
            <a:srgbClr val="3498DB"/>
          </a:solidFill>
          <a:ln w="12700" cap="flat" cmpd="sng" algn="ctr">
            <a:noFill/>
            <a:prstDash val="solid"/>
            <a:miter lim="800000"/>
          </a:ln>
          <a:effectLst/>
        </p:spPr>
        <p:txBody>
          <a:bodyPr wrap="square" rtlCol="0" anchor="ctr">
            <a:normAutofit/>
          </a:bodyPr>
          <a:p>
            <a:pPr marL="0" marR="0" lvl="0" indent="0" algn="ctr" defTabSz="913765" rtl="0" eaLnBrk="1" fontAlgn="auto" latinLnBrk="0" hangingPunct="1">
              <a:lnSpc>
                <a:spcPct val="12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6" name="Isosceles Triangle 12"/>
          <p:cNvSpPr/>
          <p:nvPr>
            <p:custDataLst>
              <p:tags r:id="rId8"/>
            </p:custDataLst>
          </p:nvPr>
        </p:nvSpPr>
        <p:spPr>
          <a:xfrm rot="16200000">
            <a:off x="9012270" y="3287263"/>
            <a:ext cx="809688" cy="283473"/>
          </a:xfrm>
          <a:prstGeom prst="triangle">
            <a:avLst/>
          </a:prstGeom>
          <a:solidFill>
            <a:srgbClr val="3498DB"/>
          </a:solidFill>
          <a:ln w="12700" cap="flat" cmpd="sng" algn="ctr">
            <a:noFill/>
            <a:prstDash val="solid"/>
            <a:miter lim="800000"/>
          </a:ln>
          <a:effectLst/>
        </p:spPr>
        <p:txBody>
          <a:bodyPr wrap="square" rtlCol="0" anchor="ctr">
            <a:normAutofit fontScale="25000" lnSpcReduction="20000"/>
          </a:bodyPr>
          <a:p>
            <a:pPr marL="0" marR="0" lvl="0" indent="0" algn="ctr" defTabSz="913765" rtl="0" eaLnBrk="1" fontAlgn="auto" latinLnBrk="0" hangingPunct="1">
              <a:lnSpc>
                <a:spcPct val="14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0" name="文本框 49"/>
          <p:cNvSpPr txBox="1"/>
          <p:nvPr>
            <p:custDataLst>
              <p:tags r:id="rId9"/>
            </p:custDataLst>
          </p:nvPr>
        </p:nvSpPr>
        <p:spPr>
          <a:xfrm>
            <a:off x="9781540" y="3072130"/>
            <a:ext cx="2045335" cy="735965"/>
          </a:xfrm>
          <a:prstGeom prst="rect">
            <a:avLst/>
          </a:prstGeom>
          <a:noFill/>
        </p:spPr>
        <p:txBody>
          <a:bodyPr wrap="square" rtlCol="0" anchor="ctr" anchorCtr="1"/>
          <a:p>
            <a:pPr marL="0" marR="0" lvl="0" indent="0" algn="ctr" defTabSz="914400" rtl="0" eaLnBrk="1" fontAlgn="auto" latinLnBrk="0" hangingPunct="1">
              <a:lnSpc>
                <a:spcPct val="120000"/>
              </a:lnSpc>
              <a:buClrTx/>
              <a:buSzTx/>
              <a:buFontTx/>
              <a:buNone/>
            </a:pPr>
            <a:r>
              <a:rPr kumimoji="0" lang="en-US" altLang="zh-CN" sz="2800" b="1" i="0" u="none" strike="noStrike" kern="1200" cap="none" spc="300" normalizeH="0" noProof="0">
                <a:ln>
                  <a:noFill/>
                </a:ln>
                <a:solidFill>
                  <a:sysClr val="window" lastClr="FFFFFF"/>
                </a:solidFill>
                <a:effectLst/>
                <a:uLnTx/>
                <a:uFillTx/>
                <a:latin typeface="Times New Roman" panose="02020603050405020304" charset="0"/>
                <a:ea typeface="微软雅黑" panose="020B0503020204020204" charset="-122"/>
                <a:cs typeface="Times New Roman" panose="02020603050405020304" charset="0"/>
                <a:sym typeface="Arial" panose="020B0604020202020204" pitchFamily="34" charset="0"/>
              </a:rPr>
              <a:t>structure</a:t>
            </a:r>
            <a:endParaRPr kumimoji="0" lang="en-US" altLang="zh-CN" sz="2800" b="1" i="0" u="none" strike="noStrike" kern="1200" cap="none" spc="300" normalizeH="0" noProof="0">
              <a:ln>
                <a:noFill/>
              </a:ln>
              <a:solidFill>
                <a:sysClr val="window" lastClr="FFFFFF"/>
              </a:solidFill>
              <a:effectLst/>
              <a:uLnTx/>
              <a:uFillTx/>
              <a:latin typeface="Times New Roman" panose="02020603050405020304" charset="0"/>
              <a:ea typeface="微软雅黑" panose="020B0503020204020204" charset="-122"/>
              <a:cs typeface="Times New Roman" panose="02020603050405020304" charset="0"/>
              <a:sym typeface="Arial" panose="020B0604020202020204" pitchFamily="34" charset="0"/>
            </a:endParaRPr>
          </a:p>
        </p:txBody>
      </p:sp>
      <p:sp>
        <p:nvSpPr>
          <p:cNvPr id="52" name="文本框 51"/>
          <p:cNvSpPr txBox="1"/>
          <p:nvPr>
            <p:custDataLst>
              <p:tags r:id="rId10"/>
            </p:custDataLst>
          </p:nvPr>
        </p:nvSpPr>
        <p:spPr>
          <a:xfrm>
            <a:off x="786029" y="3050310"/>
            <a:ext cx="6867969" cy="757378"/>
          </a:xfrm>
          <a:prstGeom prst="rect">
            <a:avLst/>
          </a:prstGeom>
          <a:noFill/>
        </p:spPr>
        <p:txBody>
          <a:bodyPr wrap="square" rtlCol="0" anchor="ctr"/>
          <a:p>
            <a:pPr lvl="0" algn="l" defTabSz="914400" fontAlgn="auto">
              <a:lnSpc>
                <a:spcPct val="120000"/>
              </a:lnSpc>
              <a:buClrTx/>
              <a:buSzTx/>
              <a:buFontTx/>
            </a:pPr>
            <a:r>
              <a:rPr lang="en-US" altLang="zh-CN" sz="1800">
                <a:latin typeface="Times New Roman" panose="02020603050405020304" charset="0"/>
                <a:cs typeface="Times New Roman" panose="02020603050405020304" charset="0"/>
                <a:sym typeface="Arial" panose="020B0604020202020204" pitchFamily="34" charset="0"/>
              </a:rPr>
              <a:t>Welcome the audience--Introduce yourself--Propose the topic--Personal anecdote--Personal feelings--Close the speech--Thank the audience at the end</a:t>
            </a:r>
            <a:endParaRPr kumimoji="0" lang="en-US" altLang="zh-CN" sz="1800" i="0" u="none" strike="noStrike" kern="1200" cap="none" normalizeH="0">
              <a:latin typeface="Times New Roman" panose="02020603050405020304" charset="0"/>
              <a:cs typeface="Times New Roman" panose="02020603050405020304" charset="0"/>
              <a:sym typeface="Arial" panose="020B0604020202020204" pitchFamily="34" charset="0"/>
            </a:endParaRPr>
          </a:p>
        </p:txBody>
      </p:sp>
      <p:sp>
        <p:nvSpPr>
          <p:cNvPr id="9" name="矩形 8"/>
          <p:cNvSpPr/>
          <p:nvPr>
            <p:custDataLst>
              <p:tags r:id="rId11"/>
            </p:custDataLst>
          </p:nvPr>
        </p:nvSpPr>
        <p:spPr>
          <a:xfrm>
            <a:off x="-1270" y="4466997"/>
            <a:ext cx="9782629" cy="809686"/>
          </a:xfrm>
          <a:prstGeom prst="rect">
            <a:avLst/>
          </a:prstGeom>
          <a:solidFill>
            <a:sysClr val="window" lastClr="FFFFFF">
              <a:lumMod val="95000"/>
            </a:sysClr>
          </a:solidFill>
          <a:ln w="12700" cap="flat" cmpd="sng" algn="ctr">
            <a:noFill/>
            <a:prstDash val="solid"/>
            <a:miter lim="800000"/>
          </a:ln>
          <a:effectLst/>
        </p:spPr>
        <p:txBody>
          <a:bodyPr wrap="square" rtlCol="0" anchor="ctr">
            <a:normAutofit/>
          </a:bodyPr>
          <a:p>
            <a:pPr marL="0" marR="0" lvl="0" indent="0" algn="ctr" defTabSz="914400" rtl="0" eaLnBrk="1" fontAlgn="auto" latinLnBrk="0" hangingPunct="1">
              <a:lnSpc>
                <a:spcPct val="120000"/>
              </a:lnSpc>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0" name="Rectangle 10"/>
          <p:cNvSpPr/>
          <p:nvPr>
            <p:custDataLst>
              <p:tags r:id="rId12"/>
            </p:custDataLst>
          </p:nvPr>
        </p:nvSpPr>
        <p:spPr>
          <a:xfrm>
            <a:off x="9558849" y="4466997"/>
            <a:ext cx="2634421" cy="809686"/>
          </a:xfrm>
          <a:prstGeom prst="rect">
            <a:avLst/>
          </a:prstGeom>
          <a:solidFill>
            <a:srgbClr val="1AA3AA"/>
          </a:solidFill>
          <a:ln w="12700" cap="flat" cmpd="sng" algn="ctr">
            <a:noFill/>
            <a:prstDash val="solid"/>
            <a:miter lim="800000"/>
          </a:ln>
          <a:effectLst/>
        </p:spPr>
        <p:txBody>
          <a:bodyPr wrap="square" rtlCol="0" anchor="ctr">
            <a:normAutofit/>
          </a:bodyPr>
          <a:p>
            <a:pPr marL="0" marR="0" lvl="0" indent="0" algn="ctr" defTabSz="913765" rtl="0" eaLnBrk="1" fontAlgn="auto" latinLnBrk="0" hangingPunct="1">
              <a:lnSpc>
                <a:spcPct val="12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 name="Isosceles Triangle 11"/>
          <p:cNvSpPr/>
          <p:nvPr>
            <p:custDataLst>
              <p:tags r:id="rId13"/>
            </p:custDataLst>
          </p:nvPr>
        </p:nvSpPr>
        <p:spPr>
          <a:xfrm rot="16200000">
            <a:off x="9012270" y="4730104"/>
            <a:ext cx="809688" cy="283473"/>
          </a:xfrm>
          <a:prstGeom prst="triangle">
            <a:avLst/>
          </a:prstGeom>
          <a:solidFill>
            <a:srgbClr val="1AA3AA"/>
          </a:solidFill>
          <a:ln w="12700" cap="flat" cmpd="sng" algn="ctr">
            <a:noFill/>
            <a:prstDash val="solid"/>
            <a:miter lim="800000"/>
          </a:ln>
          <a:effectLst/>
        </p:spPr>
        <p:txBody>
          <a:bodyPr wrap="square" rtlCol="0" anchor="ctr">
            <a:normAutofit fontScale="25000" lnSpcReduction="20000"/>
          </a:bodyPr>
          <a:p>
            <a:pPr marL="0" marR="0" lvl="0" indent="0" algn="ctr" defTabSz="913765" rtl="0" eaLnBrk="1" fontAlgn="auto" latinLnBrk="0" hangingPunct="1">
              <a:lnSpc>
                <a:spcPct val="14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custDataLst>
              <p:tags r:id="rId14"/>
            </p:custDataLst>
          </p:nvPr>
        </p:nvSpPr>
        <p:spPr>
          <a:xfrm>
            <a:off x="9925373" y="4506598"/>
            <a:ext cx="1901371" cy="730484"/>
          </a:xfrm>
          <a:prstGeom prst="rect">
            <a:avLst/>
          </a:prstGeom>
          <a:noFill/>
        </p:spPr>
        <p:txBody>
          <a:bodyPr wrap="square" rtlCol="0" anchor="ctr" anchorCtr="1">
            <a:normAutofit/>
          </a:bodyPr>
          <a:p>
            <a:pPr marL="0" marR="0" lvl="0" indent="0" algn="ctr" defTabSz="914400" rtl="0" eaLnBrk="1" fontAlgn="auto" latinLnBrk="0" hangingPunct="1">
              <a:lnSpc>
                <a:spcPct val="120000"/>
              </a:lnSpc>
              <a:buClrTx/>
              <a:buSzTx/>
              <a:buFontTx/>
              <a:buNone/>
            </a:pPr>
            <a:r>
              <a:rPr kumimoji="0" lang="en-US" altLang="zh-CN" sz="2800" b="1" i="0" u="none" strike="noStrike" kern="1200" cap="none" spc="300" normalizeH="0" noProof="0">
                <a:ln>
                  <a:noFill/>
                </a:ln>
                <a:solidFill>
                  <a:sysClr val="window" lastClr="FFFFFF"/>
                </a:solidFill>
                <a:effectLst/>
                <a:uLnTx/>
                <a:uFillTx/>
                <a:latin typeface="Times New Roman" panose="02020603050405020304" charset="0"/>
                <a:ea typeface="微软雅黑" panose="020B0503020204020204" charset="-122"/>
                <a:cs typeface="Times New Roman" panose="02020603050405020304" charset="0"/>
                <a:sym typeface="Arial" panose="020B0604020202020204" pitchFamily="34" charset="0"/>
              </a:rPr>
              <a:t>language</a:t>
            </a:r>
            <a:endParaRPr kumimoji="0" lang="en-US" altLang="zh-CN" b="1" i="0" u="none" strike="noStrike" kern="1200" cap="none" spc="300" normalizeH="0" noProof="0">
              <a:ln>
                <a:noFill/>
              </a:ln>
              <a:solidFill>
                <a:sysClr val="window" lastClr="FFFFFF"/>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6" name="文本框 35"/>
          <p:cNvSpPr txBox="1"/>
          <p:nvPr>
            <p:custDataLst>
              <p:tags r:id="rId15"/>
            </p:custDataLst>
          </p:nvPr>
        </p:nvSpPr>
        <p:spPr>
          <a:xfrm>
            <a:off x="786130" y="4493260"/>
            <a:ext cx="7487920" cy="757555"/>
          </a:xfrm>
          <a:prstGeom prst="rect">
            <a:avLst/>
          </a:prstGeom>
          <a:noFill/>
        </p:spPr>
        <p:txBody>
          <a:bodyPr wrap="square" rtlCol="0" anchor="ctr">
            <a:normAutofit/>
          </a:bodyPr>
          <a:p>
            <a:pPr marL="0" marR="0" lvl="0" algn="l" defTabSz="914400" rtl="0" eaLnBrk="1" fontAlgn="auto" latinLnBrk="0" hangingPunct="1">
              <a:lnSpc>
                <a:spcPct val="120000"/>
              </a:lnSpc>
              <a:buClrTx/>
              <a:buSzTx/>
              <a:buFontTx/>
              <a:buNone/>
            </a:pPr>
            <a:r>
              <a:rPr kumimoji="0" lang="en-US" altLang="zh-CN" sz="1800" b="0" i="0" u="none" strike="noStrike" kern="1200" cap="none" normalizeH="0">
                <a:latin typeface="Times New Roman" panose="02020603050405020304" charset="0"/>
                <a:cs typeface="Times New Roman" panose="02020603050405020304" charset="0"/>
                <a:sym typeface="Arial" panose="020B0604020202020204" pitchFamily="34" charset="0"/>
              </a:rPr>
              <a:t>rhetorical devices: </a:t>
            </a:r>
            <a:r>
              <a:rPr lang="en-US" altLang="zh-CN" sz="1800">
                <a:latin typeface="Times New Roman" panose="02020603050405020304" charset="0"/>
                <a:cs typeface="Times New Roman" panose="02020603050405020304" charset="0"/>
                <a:sym typeface="Arial" panose="020B0604020202020204" pitchFamily="34" charset="0"/>
              </a:rPr>
              <a:t>metaphor, simile, quote, repetition, rhetorical question, personification</a:t>
            </a:r>
            <a:endParaRPr kumimoji="0" lang="en-US" altLang="zh-CN" sz="1800" b="0" i="0" u="none" strike="noStrike" kern="1200" cap="none" normalizeH="0">
              <a:latin typeface="Times New Roman" panose="02020603050405020304" charset="0"/>
              <a:cs typeface="Times New Roman" panose="02020603050405020304" charset="0"/>
              <a:sym typeface="Arial" panose="020B0604020202020204" pitchFamily="34" charset="0"/>
            </a:endParaRPr>
          </a:p>
        </p:txBody>
      </p:sp>
      <p:sp>
        <p:nvSpPr>
          <p:cNvPr id="5" name="矩形 4"/>
          <p:cNvSpPr/>
          <p:nvPr/>
        </p:nvSpPr>
        <p:spPr>
          <a:xfrm>
            <a:off x="484507" y="245110"/>
            <a:ext cx="3623310" cy="922020"/>
          </a:xfrm>
          <a:prstGeom prst="rect">
            <a:avLst/>
          </a:prstGeom>
          <a:noFill/>
          <a:ln>
            <a:noFill/>
          </a:ln>
        </p:spPr>
        <p:txBody>
          <a:bodyPr wrap="none" rtlCol="0" anchor="t">
            <a:spAutoFit/>
          </a:bodyPr>
          <a:p>
            <a:pPr algn="ctr"/>
            <a:r>
              <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Writing task</a:t>
            </a:r>
            <a:endPar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99180" y="3977005"/>
            <a:ext cx="6656705" cy="706755"/>
          </a:xfrm>
          <a:prstGeom prst="rect">
            <a:avLst/>
          </a:prstGeom>
          <a:noFill/>
        </p:spPr>
        <p:txBody>
          <a:bodyPr wrap="square" rtlCol="0">
            <a:spAutoFit/>
          </a:bodyPr>
          <a:p>
            <a:r>
              <a:rPr lang="en-US" altLang="zh-CN" sz="4000" b="1"/>
              <a:t>1. </a:t>
            </a:r>
            <a:r>
              <a:rPr lang="zh-CN" altLang="en-US" sz="4000" b="1"/>
              <a:t>六要素整合理念</a:t>
            </a:r>
            <a:endParaRPr lang="zh-CN" altLang="en-US" sz="40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147310" y="3857625"/>
            <a:ext cx="1711960" cy="706755"/>
          </a:xfrm>
          <a:prstGeom prst="rect">
            <a:avLst/>
          </a:prstGeom>
          <a:noFill/>
        </p:spPr>
        <p:txBody>
          <a:bodyPr wrap="none" rtlCol="0" anchor="t">
            <a:spAutoFit/>
          </a:bodyPr>
          <a:p>
            <a:pPr algn="l"/>
            <a:r>
              <a:rPr lang="en-US" sz="4000" b="1">
                <a:sym typeface="+mn-ea"/>
              </a:rPr>
              <a:t>6. </a:t>
            </a:r>
            <a:r>
              <a:rPr lang="zh-CN" altLang="en-US" sz="4000" b="1">
                <a:sym typeface="+mn-ea"/>
              </a:rPr>
              <a:t>写作</a:t>
            </a:r>
            <a:endParaRPr lang="zh-CN" altLang="en-US" sz="4000" b="1">
              <a:sym typeface="+mn-ea"/>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0255" y="1233170"/>
            <a:ext cx="10257790" cy="4615815"/>
          </a:xfrm>
          <a:prstGeom prst="rect">
            <a:avLst/>
          </a:prstGeom>
          <a:noFill/>
        </p:spPr>
        <p:txBody>
          <a:bodyPr wrap="square" rtlCol="0">
            <a:spAutoFit/>
          </a:bodyPr>
          <a:p>
            <a:pPr marL="514350" indent="-514350">
              <a:lnSpc>
                <a:spcPct val="150000"/>
              </a:lnSpc>
              <a:buFont typeface="Arial" panose="020B0604020202020204" pitchFamily="34" charset="0"/>
              <a:buAutoNum type="arabicPeriod"/>
            </a:pPr>
            <a:r>
              <a:rPr lang="en-US" altLang="zh-CN" sz="2800">
                <a:solidFill>
                  <a:srgbClr val="0070C0"/>
                </a:solidFill>
                <a:latin typeface="Times New Roman" panose="02020603050405020304" charset="0"/>
                <a:cs typeface="Times New Roman" panose="02020603050405020304" charset="0"/>
              </a:rPr>
              <a:t>Welcome the audience:</a:t>
            </a:r>
            <a:r>
              <a:rPr lang="en-US" altLang="zh-CN" sz="2800">
                <a:latin typeface="Times New Roman" panose="02020603050405020304" charset="0"/>
                <a:cs typeface="Times New Roman" panose="02020603050405020304" charset="0"/>
              </a:rPr>
              <a:t> Good morning!</a:t>
            </a:r>
            <a:endParaRPr lang="en-US" altLang="zh-CN" sz="2800">
              <a:latin typeface="Times New Roman" panose="02020603050405020304" charset="0"/>
              <a:cs typeface="Times New Roman" panose="02020603050405020304" charset="0"/>
            </a:endParaRPr>
          </a:p>
          <a:p>
            <a:pPr marL="514350" indent="-514350">
              <a:lnSpc>
                <a:spcPct val="150000"/>
              </a:lnSpc>
              <a:buFont typeface="Arial" panose="020B0604020202020204" pitchFamily="34" charset="0"/>
              <a:buAutoNum type="arabicPeriod"/>
            </a:pPr>
            <a:r>
              <a:rPr lang="en-US" altLang="zh-CN" sz="2800">
                <a:solidFill>
                  <a:srgbClr val="0070C0"/>
                </a:solidFill>
                <a:latin typeface="Times New Roman" panose="02020603050405020304" charset="0"/>
                <a:cs typeface="Times New Roman" panose="02020603050405020304" charset="0"/>
              </a:rPr>
              <a:t>Introduce yourself:</a:t>
            </a:r>
            <a:r>
              <a:rPr lang="en-US" altLang="zh-CN" sz="2800">
                <a:latin typeface="Times New Roman" panose="02020603050405020304" charset="0"/>
                <a:cs typeface="Times New Roman" panose="02020603050405020304" charset="0"/>
              </a:rPr>
              <a:t> My name is ________, </a:t>
            </a:r>
            <a:endParaRPr lang="en-US" altLang="zh-CN" sz="2800">
              <a:latin typeface="Times New Roman" panose="02020603050405020304" charset="0"/>
              <a:cs typeface="Times New Roman" panose="02020603050405020304" charset="0"/>
            </a:endParaRPr>
          </a:p>
          <a:p>
            <a:pPr marL="514350" indent="-514350">
              <a:lnSpc>
                <a:spcPct val="150000"/>
              </a:lnSpc>
              <a:buFont typeface="Arial" panose="020B0604020202020204" pitchFamily="34" charset="0"/>
              <a:buAutoNum type="arabicPeriod"/>
            </a:pPr>
            <a:r>
              <a:rPr lang="en-US" altLang="zh-CN" sz="2800">
                <a:solidFill>
                  <a:srgbClr val="0070C0"/>
                </a:solidFill>
                <a:latin typeface="Times New Roman" panose="02020603050405020304" charset="0"/>
                <a:cs typeface="Times New Roman" panose="02020603050405020304" charset="0"/>
              </a:rPr>
              <a:t>Propose the topic:</a:t>
            </a:r>
            <a:r>
              <a:rPr lang="en-US" altLang="zh-CN" sz="2800">
                <a:latin typeface="Times New Roman" panose="02020603050405020304" charset="0"/>
                <a:cs typeface="Times New Roman" panose="02020603050405020304" charset="0"/>
              </a:rPr>
              <a:t> and I'm here to talk about </a:t>
            </a:r>
            <a:r>
              <a:rPr lang="en-US" altLang="zh-CN" sz="2800">
                <a:latin typeface="Times New Roman" panose="02020603050405020304" charset="0"/>
                <a:cs typeface="Times New Roman" panose="02020603050405020304" charset="0"/>
                <a:sym typeface="+mn-ea"/>
              </a:rPr>
              <a:t>________.</a:t>
            </a:r>
            <a:endParaRPr lang="en-US" altLang="zh-CN" sz="2800">
              <a:latin typeface="Times New Roman" panose="02020603050405020304" charset="0"/>
              <a:cs typeface="Times New Roman" panose="02020603050405020304" charset="0"/>
              <a:sym typeface="+mn-ea"/>
            </a:endParaRPr>
          </a:p>
          <a:p>
            <a:pPr marL="514350" indent="-514350">
              <a:lnSpc>
                <a:spcPct val="150000"/>
              </a:lnSpc>
              <a:buFont typeface="Arial" panose="020B0604020202020204" pitchFamily="34" charset="0"/>
              <a:buAutoNum type="arabicPeriod"/>
            </a:pPr>
            <a:r>
              <a:rPr lang="en-US" altLang="zh-CN" sz="2800">
                <a:solidFill>
                  <a:srgbClr val="0070C0"/>
                </a:solidFill>
                <a:latin typeface="Times New Roman" panose="02020603050405020304" charset="0"/>
                <a:cs typeface="Times New Roman" panose="02020603050405020304" charset="0"/>
              </a:rPr>
              <a:t>Personal anecdote:</a:t>
            </a:r>
            <a:r>
              <a:rPr lang="en-US" altLang="zh-CN"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sym typeface="+mn-ea"/>
              </a:rPr>
              <a:t>________ years ago, ________________</a:t>
            </a:r>
            <a:endParaRPr lang="en-US" altLang="zh-CN" sz="2800">
              <a:latin typeface="Times New Roman" panose="02020603050405020304" charset="0"/>
              <a:cs typeface="Times New Roman" panose="02020603050405020304" charset="0"/>
              <a:sym typeface="+mn-ea"/>
            </a:endParaRPr>
          </a:p>
          <a:p>
            <a:pPr marL="514350" indent="-514350">
              <a:lnSpc>
                <a:spcPct val="150000"/>
              </a:lnSpc>
              <a:buFont typeface="Arial" panose="020B0604020202020204" pitchFamily="34" charset="0"/>
              <a:buAutoNum type="arabicPeriod"/>
            </a:pPr>
            <a:r>
              <a:rPr lang="en-US" altLang="zh-CN" sz="2800">
                <a:solidFill>
                  <a:srgbClr val="0070C0"/>
                </a:solidFill>
                <a:latin typeface="Times New Roman" panose="02020603050405020304" charset="0"/>
                <a:cs typeface="Times New Roman" panose="02020603050405020304" charset="0"/>
                <a:sym typeface="+mn-ea"/>
              </a:rPr>
              <a:t>Personal feeling</a:t>
            </a:r>
            <a:r>
              <a:rPr lang="en-US" altLang="zh-CN" sz="2800">
                <a:latin typeface="Times New Roman" panose="02020603050405020304" charset="0"/>
                <a:cs typeface="Times New Roman" panose="02020603050405020304" charset="0"/>
                <a:sym typeface="+mn-ea"/>
              </a:rPr>
              <a:t>: Music gave me ________. It became ________.</a:t>
            </a:r>
            <a:endParaRPr lang="en-US" altLang="zh-CN" sz="2800">
              <a:latin typeface="Times New Roman" panose="02020603050405020304" charset="0"/>
              <a:cs typeface="Times New Roman" panose="02020603050405020304" charset="0"/>
              <a:sym typeface="+mn-ea"/>
            </a:endParaRPr>
          </a:p>
          <a:p>
            <a:pPr marL="514350" indent="-514350">
              <a:lnSpc>
                <a:spcPct val="150000"/>
              </a:lnSpc>
              <a:buFont typeface="Arial" panose="020B0604020202020204" pitchFamily="34" charset="0"/>
              <a:buAutoNum type="arabicPeriod"/>
            </a:pPr>
            <a:r>
              <a:rPr lang="en-US" altLang="zh-CN" sz="2800">
                <a:solidFill>
                  <a:srgbClr val="0070C0"/>
                </a:solidFill>
                <a:latin typeface="Times New Roman" panose="02020603050405020304" charset="0"/>
                <a:cs typeface="Times New Roman" panose="02020603050405020304" charset="0"/>
                <a:sym typeface="+mn-ea"/>
              </a:rPr>
              <a:t>Close the speech:</a:t>
            </a:r>
            <a:r>
              <a:rPr lang="en-US" altLang="zh-CN" sz="2800">
                <a:latin typeface="Times New Roman" panose="02020603050405020304" charset="0"/>
                <a:cs typeface="Times New Roman" panose="02020603050405020304" charset="0"/>
                <a:sym typeface="+mn-ea"/>
              </a:rPr>
              <a:t> I hope _____________</a:t>
            </a:r>
            <a:r>
              <a:rPr lang="en-US" altLang="zh-CN" sz="2800">
                <a:latin typeface="Times New Roman" panose="02020603050405020304" charset="0"/>
                <a:cs typeface="Times New Roman" panose="02020603050405020304" charset="0"/>
                <a:sym typeface="+mn-ea"/>
              </a:rPr>
              <a:t>___.</a:t>
            </a:r>
            <a:endParaRPr lang="en-US" altLang="zh-CN" sz="2800">
              <a:latin typeface="Times New Roman" panose="02020603050405020304" charset="0"/>
              <a:cs typeface="Times New Roman" panose="02020603050405020304" charset="0"/>
              <a:sym typeface="+mn-ea"/>
            </a:endParaRPr>
          </a:p>
          <a:p>
            <a:pPr marL="514350" indent="-514350">
              <a:lnSpc>
                <a:spcPct val="150000"/>
              </a:lnSpc>
              <a:buFont typeface="Arial" panose="020B0604020202020204" pitchFamily="34" charset="0"/>
              <a:buAutoNum type="arabicPeriod"/>
            </a:pPr>
            <a:r>
              <a:rPr lang="en-US" altLang="zh-CN" sz="2800">
                <a:solidFill>
                  <a:srgbClr val="0070C0"/>
                </a:solidFill>
                <a:latin typeface="Times New Roman" panose="02020603050405020304" charset="0"/>
                <a:cs typeface="Times New Roman" panose="02020603050405020304" charset="0"/>
                <a:sym typeface="+mn-ea"/>
              </a:rPr>
              <a:t>Thank the audience at the end:</a:t>
            </a:r>
            <a:r>
              <a:rPr lang="en-US" altLang="zh-CN" sz="2800">
                <a:latin typeface="Times New Roman" panose="02020603050405020304" charset="0"/>
                <a:cs typeface="Times New Roman" panose="02020603050405020304" charset="0"/>
                <a:sym typeface="+mn-ea"/>
              </a:rPr>
              <a:t> Thank you!</a:t>
            </a:r>
            <a:endParaRPr lang="en-US" altLang="zh-CN" sz="2800">
              <a:latin typeface="Times New Roman" panose="02020603050405020304" charset="0"/>
              <a:cs typeface="Times New Roman" panose="02020603050405020304" charset="0"/>
              <a:sym typeface="+mn-ea"/>
            </a:endParaRPr>
          </a:p>
        </p:txBody>
      </p:sp>
      <p:pic>
        <p:nvPicPr>
          <p:cNvPr id="4" name="图片 3"/>
          <p:cNvPicPr>
            <a:picLocks noChangeAspect="1"/>
          </p:cNvPicPr>
          <p:nvPr/>
        </p:nvPicPr>
        <p:blipFill>
          <a:blip r:embed="rId1"/>
          <a:stretch>
            <a:fillRect/>
          </a:stretch>
        </p:blipFill>
        <p:spPr>
          <a:xfrm>
            <a:off x="8218805" y="303530"/>
            <a:ext cx="3611880" cy="2407920"/>
          </a:xfrm>
          <a:prstGeom prst="rect">
            <a:avLst/>
          </a:prstGeom>
          <a:effectLst>
            <a:outerShdw blurRad="50800" dist="38100" dir="2700000" algn="tl" rotWithShape="0">
              <a:prstClr val="black">
                <a:alpha val="40000"/>
              </a:prstClr>
            </a:outerShdw>
          </a:effectLst>
        </p:spPr>
      </p:pic>
      <p:sp>
        <p:nvSpPr>
          <p:cNvPr id="5" name="文本框 4"/>
          <p:cNvSpPr txBox="1"/>
          <p:nvPr/>
        </p:nvSpPr>
        <p:spPr>
          <a:xfrm>
            <a:off x="8218805" y="303530"/>
            <a:ext cx="2542540" cy="460375"/>
          </a:xfrm>
          <a:prstGeom prst="rect">
            <a:avLst/>
          </a:prstGeom>
          <a:noFill/>
        </p:spPr>
        <p:txBody>
          <a:bodyPr wrap="square" rtlCol="0">
            <a:spAutoFit/>
          </a:bodyPr>
          <a:p>
            <a:r>
              <a:rPr lang="en-US" altLang="zh-CN" sz="2400" b="1">
                <a:solidFill>
                  <a:srgbClr val="FF0000"/>
                </a:solidFill>
                <a:latin typeface="Times New Roman" panose="02020603050405020304" charset="0"/>
                <a:cs typeface="Times New Roman" panose="02020603050405020304" charset="0"/>
              </a:rPr>
              <a:t>Draft your speech</a:t>
            </a:r>
            <a:endParaRPr lang="en-US" altLang="zh-CN" sz="2400" b="1">
              <a:solidFill>
                <a:srgbClr val="FF0000"/>
              </a:solidFill>
              <a:latin typeface="Times New Roman" panose="02020603050405020304" charset="0"/>
              <a:cs typeface="Times New Roman" panose="02020603050405020304" charset="0"/>
            </a:endParaRPr>
          </a:p>
        </p:txBody>
      </p:sp>
      <p:sp>
        <p:nvSpPr>
          <p:cNvPr id="6" name="矩形 5"/>
          <p:cNvSpPr/>
          <p:nvPr/>
        </p:nvSpPr>
        <p:spPr>
          <a:xfrm>
            <a:off x="830900" y="212090"/>
            <a:ext cx="2032635" cy="922020"/>
          </a:xfrm>
          <a:prstGeom prst="rect">
            <a:avLst/>
          </a:prstGeom>
          <a:noFill/>
          <a:ln>
            <a:noFill/>
          </a:ln>
        </p:spPr>
        <p:txBody>
          <a:bodyPr wrap="none" rtlCol="0" anchor="t">
            <a:spAutoFit/>
          </a:bodyPr>
          <a:p>
            <a:pPr algn="ctr"/>
            <a:r>
              <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Create</a:t>
            </a:r>
            <a:endPar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746375" y="3769995"/>
            <a:ext cx="6306820" cy="1322070"/>
          </a:xfrm>
          <a:prstGeom prst="rect">
            <a:avLst/>
          </a:prstGeom>
          <a:noFill/>
        </p:spPr>
        <p:txBody>
          <a:bodyPr wrap="none" rtlCol="0" anchor="t">
            <a:spAutoFit/>
          </a:bodyPr>
          <a:p>
            <a:pPr algn="l"/>
            <a:r>
              <a:rPr lang="en-US" altLang="zh-CN" sz="4000" b="1">
                <a:sym typeface="+mn-ea"/>
              </a:rPr>
              <a:t>7. </a:t>
            </a:r>
            <a:r>
              <a:rPr lang="zh-CN" altLang="en-US" sz="4000" b="1">
                <a:sym typeface="+mn-ea"/>
              </a:rPr>
              <a:t>写后：润色、同伴互评、</a:t>
            </a:r>
            <a:endParaRPr lang="zh-CN" altLang="en-US" sz="4000" b="1">
              <a:sym typeface="+mn-ea"/>
            </a:endParaRPr>
          </a:p>
          <a:p>
            <a:pPr algn="l"/>
            <a:r>
              <a:rPr lang="zh-CN" altLang="en-US" sz="4000" b="1">
                <a:sym typeface="+mn-ea"/>
              </a:rPr>
              <a:t>分享、范文赏析、作业</a:t>
            </a:r>
            <a:endParaRPr lang="zh-CN" altLang="en-US" sz="4000" b="1">
              <a:sym typeface="+mn-ea"/>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0255" y="976630"/>
            <a:ext cx="10902950" cy="460375"/>
          </a:xfrm>
          <a:prstGeom prst="rect">
            <a:avLst/>
          </a:prstGeom>
          <a:noFill/>
        </p:spPr>
        <p:txBody>
          <a:bodyPr wrap="square" rtlCol="0">
            <a:spAutoFit/>
          </a:bodyPr>
          <a:p>
            <a:r>
              <a:rPr lang="en-US" altLang="zh-CN" sz="2400">
                <a:solidFill>
                  <a:srgbClr val="0070C0"/>
                </a:solidFill>
                <a:latin typeface="Times New Roman" panose="02020603050405020304" charset="0"/>
                <a:cs typeface="Times New Roman" panose="02020603050405020304" charset="0"/>
              </a:rPr>
              <a:t>Make use of the following rhetorical devices to polish the language of your first draft.</a:t>
            </a:r>
            <a:endParaRPr lang="en-US" altLang="zh-CN" sz="2400">
              <a:solidFill>
                <a:srgbClr val="0070C0"/>
              </a:solidFill>
              <a:latin typeface="Times New Roman" panose="02020603050405020304" charset="0"/>
              <a:cs typeface="Times New Roman" panose="02020603050405020304" charset="0"/>
            </a:endParaRPr>
          </a:p>
        </p:txBody>
      </p:sp>
      <p:sp>
        <p:nvSpPr>
          <p:cNvPr id="5" name="文本框 4"/>
          <p:cNvSpPr txBox="1"/>
          <p:nvPr/>
        </p:nvSpPr>
        <p:spPr>
          <a:xfrm>
            <a:off x="909320" y="1936115"/>
            <a:ext cx="11022965" cy="3969385"/>
          </a:xfrm>
          <a:prstGeom prst="rect">
            <a:avLst/>
          </a:prstGeom>
          <a:noFill/>
        </p:spPr>
        <p:txBody>
          <a:bodyPr wrap="square" rtlCol="0">
            <a:spAutoFit/>
          </a:bodyPr>
          <a:p>
            <a:pPr marL="342900" indent="-342900">
              <a:lnSpc>
                <a:spcPct val="150000"/>
              </a:lnSpc>
              <a:buFont typeface="Arial" panose="020B0604020202020204" pitchFamily="34" charset="0"/>
              <a:buChar char="•"/>
            </a:pPr>
            <a:r>
              <a:rPr lang="en-US" altLang="zh-CN" sz="2400">
                <a:latin typeface="Times New Roman" panose="02020603050405020304" charset="0"/>
                <a:cs typeface="Times New Roman" panose="02020603050405020304" charset="0"/>
              </a:rPr>
              <a:t>Metaphor: ________________________________________________________</a:t>
            </a:r>
            <a:endParaRPr lang="en-US" altLang="zh-CN" sz="2400">
              <a:latin typeface="Times New Roman" panose="02020603050405020304" charset="0"/>
              <a:cs typeface="Times New Roman" panose="02020603050405020304" charset="0"/>
            </a:endParaRPr>
          </a:p>
          <a:p>
            <a:pPr marL="342900" indent="-342900">
              <a:lnSpc>
                <a:spcPct val="150000"/>
              </a:lnSpc>
              <a:buFont typeface="Arial" panose="020B0604020202020204" pitchFamily="34" charset="0"/>
              <a:buChar char="•"/>
            </a:pPr>
            <a:r>
              <a:rPr lang="en-US" altLang="zh-CN" sz="2400">
                <a:latin typeface="Times New Roman" panose="02020603050405020304" charset="0"/>
                <a:cs typeface="Times New Roman" panose="02020603050405020304" charset="0"/>
              </a:rPr>
              <a:t>Personification: </a:t>
            </a:r>
            <a:r>
              <a:rPr lang="en-US" altLang="zh-CN" sz="2400">
                <a:latin typeface="Times New Roman" panose="02020603050405020304" charset="0"/>
                <a:cs typeface="Times New Roman" panose="02020603050405020304" charset="0"/>
                <a:sym typeface="+mn-ea"/>
              </a:rPr>
              <a:t>____________________________________________________</a:t>
            </a:r>
            <a:endParaRPr lang="en-US" altLang="zh-CN" sz="2400">
              <a:latin typeface="Times New Roman" panose="02020603050405020304" charset="0"/>
              <a:cs typeface="Times New Roman" panose="02020603050405020304" charset="0"/>
              <a:sym typeface="+mn-ea"/>
            </a:endParaRPr>
          </a:p>
          <a:p>
            <a:pPr marL="342900" indent="-342900">
              <a:lnSpc>
                <a:spcPct val="150000"/>
              </a:lnSpc>
              <a:buFont typeface="Arial" panose="020B0604020202020204" pitchFamily="34" charset="0"/>
              <a:buChar char="•"/>
            </a:pPr>
            <a:r>
              <a:rPr lang="en-US" altLang="zh-CN" sz="2400">
                <a:latin typeface="Times New Roman" panose="02020603050405020304" charset="0"/>
                <a:cs typeface="Times New Roman" panose="02020603050405020304" charset="0"/>
              </a:rPr>
              <a:t>Quote: ___________ said, “</a:t>
            </a:r>
            <a:r>
              <a:rPr lang="en-US" altLang="zh-CN" sz="2400">
                <a:latin typeface="Times New Roman" panose="02020603050405020304" charset="0"/>
                <a:cs typeface="Times New Roman" panose="02020603050405020304" charset="0"/>
                <a:sym typeface="+mn-ea"/>
              </a:rPr>
              <a:t>__________________________________________</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342900" indent="-342900">
              <a:lnSpc>
                <a:spcPct val="150000"/>
              </a:lnSpc>
              <a:buFont typeface="Arial" panose="020B0604020202020204" pitchFamily="34" charset="0"/>
              <a:buChar char="•"/>
            </a:pPr>
            <a:r>
              <a:rPr lang="en-US" altLang="zh-CN" sz="2400">
                <a:latin typeface="Times New Roman" panose="02020603050405020304" charset="0"/>
                <a:cs typeface="Times New Roman" panose="02020603050405020304" charset="0"/>
              </a:rPr>
              <a:t>Repetition: Music makes/gives/helps me/him/her ...</a:t>
            </a:r>
            <a:endParaRPr lang="en-US" altLang="zh-CN" sz="2400">
              <a:latin typeface="Times New Roman" panose="02020603050405020304" charset="0"/>
              <a:cs typeface="Times New Roman" panose="02020603050405020304" charset="0"/>
            </a:endParaRPr>
          </a:p>
          <a:p>
            <a:pPr marL="342900" indent="-342900">
              <a:lnSpc>
                <a:spcPct val="150000"/>
              </a:lnSpc>
              <a:buFont typeface="Arial" panose="020B0604020202020204" pitchFamily="34" charset="0"/>
              <a:buChar char="•"/>
            </a:pPr>
            <a:r>
              <a:rPr lang="en-US" altLang="zh-CN" sz="2400">
                <a:latin typeface="Times New Roman" panose="02020603050405020304" charset="0"/>
                <a:cs typeface="Times New Roman" panose="02020603050405020304" charset="0"/>
              </a:rPr>
              <a:t>1. _________________ 2. </a:t>
            </a:r>
            <a:r>
              <a:rPr lang="en-US" altLang="zh-CN" sz="2400">
                <a:latin typeface="Times New Roman" panose="02020603050405020304" charset="0"/>
                <a:cs typeface="Times New Roman" panose="02020603050405020304" charset="0"/>
                <a:sym typeface="+mn-ea"/>
              </a:rPr>
              <a:t>_________________ 3. _________________</a:t>
            </a:r>
            <a:endParaRPr lang="en-US" altLang="zh-CN" sz="2400">
              <a:latin typeface="Times New Roman" panose="02020603050405020304" charset="0"/>
              <a:cs typeface="Times New Roman" panose="02020603050405020304" charset="0"/>
              <a:sym typeface="+mn-ea"/>
            </a:endParaRPr>
          </a:p>
          <a:p>
            <a:pPr marL="342900" indent="-342900">
              <a:lnSpc>
                <a:spcPct val="150000"/>
              </a:lnSpc>
              <a:buFont typeface="Arial" panose="020B0604020202020204" pitchFamily="34" charset="0"/>
              <a:buChar char="•"/>
            </a:pPr>
            <a:r>
              <a:rPr lang="en-US" altLang="zh-CN" sz="2400">
                <a:latin typeface="Times New Roman" panose="02020603050405020304" charset="0"/>
                <a:cs typeface="Times New Roman" panose="02020603050405020304" charset="0"/>
              </a:rPr>
              <a:t>Rhetorical question: Have you ever </a:t>
            </a:r>
            <a:r>
              <a:rPr lang="en-US" altLang="zh-CN" sz="2400">
                <a:latin typeface="Times New Roman" panose="02020603050405020304" charset="0"/>
                <a:cs typeface="Times New Roman" panose="02020603050405020304" charset="0"/>
                <a:sym typeface="+mn-ea"/>
              </a:rPr>
              <a:t>______________________________?</a:t>
            </a:r>
            <a:endParaRPr lang="en-US" altLang="zh-CN" sz="2400">
              <a:latin typeface="Times New Roman" panose="02020603050405020304" charset="0"/>
              <a:cs typeface="Times New Roman" panose="02020603050405020304" charset="0"/>
              <a:sym typeface="+mn-ea"/>
            </a:endParaRPr>
          </a:p>
          <a:p>
            <a:pPr marL="342900" indent="-342900">
              <a:lnSpc>
                <a:spcPct val="150000"/>
              </a:lnSpc>
              <a:buFont typeface="Arial" panose="020B0604020202020204" pitchFamily="34" charset="0"/>
              <a:buChar char="•"/>
            </a:pPr>
            <a:r>
              <a:rPr lang="en-US" altLang="zh-CN" sz="2400">
                <a:latin typeface="Times New Roman" panose="02020603050405020304" charset="0"/>
                <a:cs typeface="Times New Roman" panose="02020603050405020304" charset="0"/>
              </a:rPr>
              <a:t>Simile (verb + like): </a:t>
            </a:r>
            <a:r>
              <a:rPr lang="en-US" altLang="zh-CN" sz="2400">
                <a:latin typeface="Times New Roman" panose="02020603050405020304" charset="0"/>
                <a:cs typeface="Times New Roman" panose="02020603050405020304" charset="0"/>
                <a:sym typeface="+mn-ea"/>
              </a:rPr>
              <a:t>_____________________________________________</a:t>
            </a:r>
            <a:endParaRPr lang="en-US" altLang="zh-CN" sz="2400">
              <a:latin typeface="Times New Roman" panose="02020603050405020304" charset="0"/>
              <a:cs typeface="Times New Roman" panose="02020603050405020304" charset="0"/>
            </a:endParaRPr>
          </a:p>
        </p:txBody>
      </p:sp>
      <p:sp>
        <p:nvSpPr>
          <p:cNvPr id="6" name="矩形 5"/>
          <p:cNvSpPr/>
          <p:nvPr/>
        </p:nvSpPr>
        <p:spPr>
          <a:xfrm>
            <a:off x="769940" y="170815"/>
            <a:ext cx="1884045" cy="922020"/>
          </a:xfrm>
          <a:prstGeom prst="rect">
            <a:avLst/>
          </a:prstGeom>
          <a:noFill/>
          <a:ln>
            <a:noFill/>
          </a:ln>
        </p:spPr>
        <p:txBody>
          <a:bodyPr wrap="none" rtlCol="0" anchor="t">
            <a:spAutoFit/>
          </a:bodyPr>
          <a:p>
            <a:pPr algn="ctr"/>
            <a:r>
              <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Polish</a:t>
            </a:r>
            <a:endParaRPr lang="en-US" altLang="zh-CN" sz="54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582613" y="848995"/>
            <a:ext cx="11048365" cy="5523865"/>
          </a:xfrm>
          <a:prstGeom prst="rect">
            <a:avLst/>
          </a:prstGeom>
          <a:solidFill>
            <a:schemeClr val="bg1"/>
          </a:solidFill>
          <a:ln w="349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sz="180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3" name="矩形 2"/>
          <p:cNvSpPr/>
          <p:nvPr>
            <p:custDataLst>
              <p:tags r:id="rId2"/>
            </p:custDataLst>
          </p:nvPr>
        </p:nvSpPr>
        <p:spPr>
          <a:xfrm>
            <a:off x="2146935" y="469265"/>
            <a:ext cx="7919720" cy="787400"/>
          </a:xfrm>
          <a:prstGeom prst="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sz="180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7" name="标题 1"/>
          <p:cNvSpPr>
            <a:spLocks noGrp="1"/>
          </p:cNvSpPr>
          <p:nvPr>
            <p:custDataLst>
              <p:tags r:id="rId3"/>
            </p:custDataLst>
          </p:nvPr>
        </p:nvSpPr>
        <p:spPr>
          <a:xfrm>
            <a:off x="2146618" y="468630"/>
            <a:ext cx="7920355" cy="788035"/>
          </a:xfrm>
          <a:prstGeom prst="rect">
            <a:avLst/>
          </a:prstGeom>
        </p:spPr>
        <p:txBody>
          <a:bodyPr vert="horz" lIns="91440" tIns="45720" rIns="91440" bIns="45720" rtlCol="0" anchor="ctr" anchorCtr="0">
            <a:norm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a:lstStyle>
          <a:p>
            <a:pPr marL="0" indent="0" algn="ctr">
              <a:lnSpc>
                <a:spcPct val="100000"/>
              </a:lnSpc>
              <a:spcBef>
                <a:spcPts val="0"/>
              </a:spcBef>
              <a:spcAft>
                <a:spcPts val="0"/>
              </a:spcAft>
              <a:buSzPct val="100000"/>
              <a:buNone/>
            </a:pPr>
            <a:r>
              <a:rPr lang="en-US" altLang="zh-CN" sz="4000" spc="240">
                <a:solidFill>
                  <a:schemeClr val="lt1"/>
                </a:solidFill>
                <a:latin typeface="Arial" panose="020B0604020202020204" pitchFamily="34" charset="0"/>
                <a:ea typeface="微软雅黑" panose="020B0503020204020204" charset="-122"/>
              </a:rPr>
              <a:t>Peer edit</a:t>
            </a:r>
            <a:endParaRPr lang="en-US" altLang="zh-CN" sz="4000" spc="240">
              <a:solidFill>
                <a:schemeClr val="lt1"/>
              </a:solidFill>
              <a:latin typeface="Arial" panose="020B0604020202020204" pitchFamily="34" charset="0"/>
              <a:ea typeface="微软雅黑" panose="020B0503020204020204" charset="-122"/>
            </a:endParaRPr>
          </a:p>
        </p:txBody>
      </p:sp>
      <p:sp>
        <p:nvSpPr>
          <p:cNvPr id="10" name="文本框 9"/>
          <p:cNvSpPr txBox="1"/>
          <p:nvPr>
            <p:custDataLst>
              <p:tags r:id="rId4"/>
            </p:custDataLst>
          </p:nvPr>
        </p:nvSpPr>
        <p:spPr>
          <a:xfrm>
            <a:off x="1040130" y="1773974"/>
            <a:ext cx="10111740" cy="3685266"/>
          </a:xfrm>
          <a:prstGeom prst="rect">
            <a:avLst/>
          </a:prstGeom>
          <a:noFill/>
        </p:spPr>
        <p:txBody>
          <a:bodyPr vert="horz" lIns="90000" tIns="46800" rIns="90000" bIns="46800" rtlCol="0" anchor="ctr">
            <a:noAutofit/>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charset="-122"/>
                <a:ea typeface="微软雅黑 Light" panose="020B0502040204020203"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charset="-122"/>
                <a:ea typeface="微软雅黑" panose="020B050302020402020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l">
              <a:lnSpc>
                <a:spcPct val="120000"/>
              </a:lnSpc>
              <a:buClr>
                <a:schemeClr val="tx1">
                  <a:lumMod val="95000"/>
                  <a:lumOff val="5000"/>
                </a:schemeClr>
              </a:buClr>
              <a:buSzPct val="100000"/>
              <a:buFont typeface="+mj-ea"/>
              <a:buNone/>
            </a:pPr>
            <a:r>
              <a:rPr lang="en-US" altLang="zh-CN" sz="2400" spc="180">
                <a:solidFill>
                  <a:srgbClr val="0070C0"/>
                </a:solidFill>
                <a:latin typeface="Times New Roman" panose="02020603050405020304" charset="0"/>
                <a:ea typeface="微软雅黑" panose="020B0503020204020204" charset="-122"/>
                <a:cs typeface="Times New Roman" panose="02020603050405020304" charset="0"/>
              </a:rPr>
              <a:t>Exchange drafts with a partner. Use this checklist to help you revise the draft.</a:t>
            </a:r>
            <a:endParaRPr lang="en-US" altLang="zh-CN" sz="2400" spc="180">
              <a:solidFill>
                <a:srgbClr val="0070C0"/>
              </a:solidFill>
              <a:latin typeface="Times New Roman" panose="02020603050405020304" charset="0"/>
              <a:ea typeface="微软雅黑" panose="020B0503020204020204" charset="-122"/>
              <a:cs typeface="Times New Roman" panose="02020603050405020304" charset="0"/>
            </a:endParaRPr>
          </a:p>
          <a:p>
            <a:pPr marL="647700" lvl="1" indent="-342900" algn="l" fontAlgn="ctr">
              <a:lnSpc>
                <a:spcPct val="120000"/>
              </a:lnSpc>
              <a:spcAft>
                <a:spcPts val="800"/>
              </a:spcAft>
              <a:buSzPct val="100000"/>
              <a:buFont typeface="Wingdings" panose="05000000000000000000" charset="0"/>
              <a:buChar char="ü"/>
            </a:pPr>
            <a:r>
              <a:rPr lang="en-US" altLang="zh-CN" sz="2400" spc="160">
                <a:solidFill>
                  <a:schemeClr val="tx1">
                    <a:lumMod val="85000"/>
                    <a:lumOff val="15000"/>
                  </a:schemeClr>
                </a:solidFill>
                <a:latin typeface="Times New Roman" panose="02020603050405020304" charset="0"/>
                <a:ea typeface="微软雅黑" panose="020B0503020204020204" charset="-122"/>
                <a:cs typeface="Times New Roman" panose="02020603050405020304" charset="0"/>
              </a:rPr>
              <a:t>Does the writer show clearly how music has changed his/her/someone else's life?</a:t>
            </a:r>
            <a:endParaRPr lang="en-US" altLang="zh-CN" sz="2400" spc="160">
              <a:solidFill>
                <a:schemeClr val="tx1">
                  <a:lumMod val="85000"/>
                  <a:lumOff val="15000"/>
                </a:schemeClr>
              </a:solidFill>
              <a:latin typeface="Times New Roman" panose="02020603050405020304" charset="0"/>
              <a:ea typeface="微软雅黑" panose="020B0503020204020204" charset="-122"/>
              <a:cs typeface="Times New Roman" panose="02020603050405020304" charset="0"/>
            </a:endParaRPr>
          </a:p>
          <a:p>
            <a:pPr marL="647700" lvl="1" indent="-342900" algn="l" fontAlgn="ctr">
              <a:lnSpc>
                <a:spcPct val="120000"/>
              </a:lnSpc>
              <a:spcAft>
                <a:spcPts val="800"/>
              </a:spcAft>
              <a:buSzPct val="100000"/>
              <a:buFont typeface="Wingdings" panose="05000000000000000000" charset="0"/>
              <a:buChar char="ü"/>
            </a:pPr>
            <a:r>
              <a:rPr lang="en-US" altLang="zh-CN" sz="2400" spc="160">
                <a:solidFill>
                  <a:schemeClr val="tx1">
                    <a:lumMod val="85000"/>
                    <a:lumOff val="15000"/>
                  </a:schemeClr>
                </a:solidFill>
                <a:latin typeface="Times New Roman" panose="02020603050405020304" charset="0"/>
                <a:ea typeface="微软雅黑" panose="020B0503020204020204" charset="-122"/>
                <a:cs typeface="Times New Roman" panose="02020603050405020304" charset="0"/>
              </a:rPr>
              <a:t>Does the writer follow the structure of a speech?</a:t>
            </a:r>
            <a:endParaRPr lang="en-US" altLang="zh-CN" sz="2400" spc="160">
              <a:solidFill>
                <a:schemeClr val="tx1">
                  <a:lumMod val="85000"/>
                  <a:lumOff val="15000"/>
                </a:schemeClr>
              </a:solidFill>
              <a:latin typeface="Times New Roman" panose="02020603050405020304" charset="0"/>
              <a:ea typeface="微软雅黑" panose="020B0503020204020204" charset="-122"/>
              <a:cs typeface="Times New Roman" panose="02020603050405020304" charset="0"/>
            </a:endParaRPr>
          </a:p>
          <a:p>
            <a:pPr marL="647700" lvl="1" indent="-342900" algn="l" fontAlgn="ctr">
              <a:lnSpc>
                <a:spcPct val="120000"/>
              </a:lnSpc>
              <a:spcAft>
                <a:spcPts val="800"/>
              </a:spcAft>
              <a:buSzPct val="100000"/>
              <a:buFont typeface="Wingdings" panose="05000000000000000000" charset="0"/>
              <a:buChar char="ü"/>
            </a:pPr>
            <a:r>
              <a:rPr lang="en-US" altLang="zh-CN" sz="2400" spc="160">
                <a:solidFill>
                  <a:schemeClr val="tx1">
                    <a:lumMod val="85000"/>
                    <a:lumOff val="15000"/>
                  </a:schemeClr>
                </a:solidFill>
                <a:latin typeface="Times New Roman" panose="02020603050405020304" charset="0"/>
                <a:ea typeface="微软雅黑" panose="020B0503020204020204" charset="-122"/>
                <a:cs typeface="Times New Roman" panose="02020603050405020304" charset="0"/>
              </a:rPr>
              <a:t>Does the writer use rhetorical devices properly?</a:t>
            </a:r>
            <a:endParaRPr lang="en-US" altLang="zh-CN" sz="2400" spc="160">
              <a:solidFill>
                <a:schemeClr val="tx1">
                  <a:lumMod val="85000"/>
                  <a:lumOff val="15000"/>
                </a:schemeClr>
              </a:solidFill>
              <a:latin typeface="Times New Roman" panose="02020603050405020304" charset="0"/>
              <a:ea typeface="微软雅黑" panose="020B0503020204020204" charset="-122"/>
              <a:cs typeface="Times New Roman" panose="02020603050405020304" charset="0"/>
            </a:endParaRPr>
          </a:p>
        </p:txBody>
      </p:sp>
      <p:sp>
        <p:nvSpPr>
          <p:cNvPr id="5" name="矩形 4"/>
          <p:cNvSpPr/>
          <p:nvPr>
            <p:custDataLst>
              <p:tags r:id="rId5"/>
            </p:custDataLst>
          </p:nvPr>
        </p:nvSpPr>
        <p:spPr>
          <a:xfrm>
            <a:off x="41211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sz="180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6" name="矩形 5"/>
          <p:cNvSpPr/>
          <p:nvPr>
            <p:custDataLst>
              <p:tags r:id="rId6"/>
            </p:custDataLst>
          </p:nvPr>
        </p:nvSpPr>
        <p:spPr>
          <a:xfrm>
            <a:off x="1145349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sz="1800">
              <a:solidFill>
                <a:schemeClr val="lt1"/>
              </a:solidFill>
              <a:latin typeface="Arial" panose="020B0604020202020204" pitchFamily="34" charset="0"/>
              <a:ea typeface="微软雅黑" panose="020B0503020204020204" charset="-122"/>
              <a:sym typeface="Arial" panose="020B0604020202020204" pitchFamily="34" charset="0"/>
            </a:endParaRPr>
          </a:p>
        </p:txBody>
      </p:sp>
      <p:sp>
        <p:nvSpPr>
          <p:cNvPr id="16" name="文本框 15"/>
          <p:cNvSpPr txBox="1"/>
          <p:nvPr/>
        </p:nvSpPr>
        <p:spPr>
          <a:xfrm>
            <a:off x="274955" y="182880"/>
            <a:ext cx="3754120" cy="46037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p>
            <a:r>
              <a:rPr lang="zh-CN" altLang="en-US" sz="2400"/>
              <a:t>教学评一体化：生生</a:t>
            </a:r>
            <a:r>
              <a:rPr lang="zh-CN" altLang="en-US" sz="2400"/>
              <a:t>互评</a:t>
            </a:r>
            <a:endParaRPr lang="zh-CN" altLang="en-US" sz="2400"/>
          </a:p>
        </p:txBody>
      </p:sp>
    </p:spTree>
    <p:custDataLst>
      <p:tags r:id="rId7"/>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形状 45"/>
          <p:cNvSpPr/>
          <p:nvPr>
            <p:custDataLst>
              <p:tags r:id="rId1"/>
            </p:custDataLst>
          </p:nvPr>
        </p:nvSpPr>
        <p:spPr>
          <a:xfrm rot="2700000">
            <a:off x="11304508" y="5537933"/>
            <a:ext cx="873009" cy="1746018"/>
          </a:xfrm>
          <a:custGeom>
            <a:avLst/>
            <a:gdLst>
              <a:gd name="connsiteX0" fmla="*/ 0 w 873009"/>
              <a:gd name="connsiteY0" fmla="*/ 0 h 1746018"/>
              <a:gd name="connsiteX1" fmla="*/ 873009 w 873009"/>
              <a:gd name="connsiteY1" fmla="*/ 873009 h 1746018"/>
              <a:gd name="connsiteX2" fmla="*/ 0 w 873009"/>
              <a:gd name="connsiteY2" fmla="*/ 1746018 h 1746018"/>
            </a:gdLst>
            <a:ahLst/>
            <a:cxnLst>
              <a:cxn ang="0">
                <a:pos x="connsiteX0" y="connsiteY0"/>
              </a:cxn>
              <a:cxn ang="0">
                <a:pos x="connsiteX1" y="connsiteY1"/>
              </a:cxn>
              <a:cxn ang="0">
                <a:pos x="connsiteX2" y="connsiteY2"/>
              </a:cxn>
            </a:cxnLst>
            <a:rect l="l" t="t" r="r" b="b"/>
            <a:pathLst>
              <a:path w="873009" h="1746018">
                <a:moveTo>
                  <a:pt x="0" y="0"/>
                </a:moveTo>
                <a:lnTo>
                  <a:pt x="873009" y="873009"/>
                </a:lnTo>
                <a:lnTo>
                  <a:pt x="0" y="1746018"/>
                </a:lnTo>
                <a:close/>
              </a:path>
            </a:pathLst>
          </a:custGeom>
          <a:noFill/>
          <a:ln w="285750">
            <a:solidFill>
              <a:srgbClr val="D2D379">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a:solidFill>
                <a:schemeClr val="lt1"/>
              </a:solidFill>
            </a:endParaRPr>
          </a:p>
        </p:txBody>
      </p:sp>
      <p:grpSp>
        <p:nvGrpSpPr>
          <p:cNvPr id="6" name="组合 5"/>
          <p:cNvGrpSpPr/>
          <p:nvPr>
            <p:custDataLst>
              <p:tags r:id="rId2"/>
            </p:custDataLst>
          </p:nvPr>
        </p:nvGrpSpPr>
        <p:grpSpPr>
          <a:xfrm>
            <a:off x="4991633" y="972757"/>
            <a:ext cx="6502400" cy="4389500"/>
            <a:chOff x="4978400" y="1251045"/>
            <a:chExt cx="6502400" cy="4389500"/>
          </a:xfrm>
        </p:grpSpPr>
        <p:pic>
          <p:nvPicPr>
            <p:cNvPr id="5" name="图片 4" descr="C:\Users\Kingsoft\Desktop\活动\action-activity-adults-1246953.jpgaction-activity-adults-1246953"/>
            <p:cNvPicPr>
              <a:picLocks noChangeAspect="1"/>
            </p:cNvPicPr>
            <p:nvPr>
              <p:custDataLst>
                <p:tags r:id="rId3"/>
              </p:custDataLst>
            </p:nvPr>
          </p:nvPicPr>
          <p:blipFill>
            <a:blip r:embed="rId4"/>
            <a:srcRect l="5696" r="5696"/>
            <a:stretch>
              <a:fillRect/>
            </a:stretch>
          </p:blipFill>
          <p:spPr>
            <a:xfrm>
              <a:off x="5232400" y="1251045"/>
              <a:ext cx="5852667" cy="4389500"/>
            </a:xfrm>
            <a:prstGeom prst="rect">
              <a:avLst/>
            </a:prstGeom>
          </p:spPr>
        </p:pic>
        <p:grpSp>
          <p:nvGrpSpPr>
            <p:cNvPr id="8" name="组合 7"/>
            <p:cNvGrpSpPr/>
            <p:nvPr/>
          </p:nvGrpSpPr>
          <p:grpSpPr>
            <a:xfrm>
              <a:off x="4978400" y="1262743"/>
              <a:ext cx="6502400" cy="4368800"/>
              <a:chOff x="4978400" y="1262743"/>
              <a:chExt cx="6502400" cy="4368800"/>
            </a:xfrm>
          </p:grpSpPr>
          <p:cxnSp>
            <p:nvCxnSpPr>
              <p:cNvPr id="13" name="直接连接符 12"/>
              <p:cNvCxnSpPr/>
              <p:nvPr>
                <p:custDataLst>
                  <p:tags r:id="rId5"/>
                </p:custDataLst>
              </p:nvPr>
            </p:nvCxnSpPr>
            <p:spPr>
              <a:xfrm>
                <a:off x="4978400" y="2772229"/>
                <a:ext cx="650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6"/>
                </p:custDataLst>
              </p:nvPr>
            </p:nvCxnSpPr>
            <p:spPr>
              <a:xfrm>
                <a:off x="4978400" y="4165601"/>
                <a:ext cx="650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7"/>
                </p:custDataLst>
              </p:nvPr>
            </p:nvCxnSpPr>
            <p:spPr>
              <a:xfrm flipH="1">
                <a:off x="7068457" y="1262743"/>
                <a:ext cx="1" cy="4368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8"/>
                </p:custDataLst>
              </p:nvPr>
            </p:nvCxnSpPr>
            <p:spPr>
              <a:xfrm flipH="1">
                <a:off x="9260114" y="1262743"/>
                <a:ext cx="1" cy="4368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 name="矩形 6"/>
          <p:cNvSpPr/>
          <p:nvPr>
            <p:custDataLst>
              <p:tags r:id="rId9"/>
            </p:custDataLst>
          </p:nvPr>
        </p:nvSpPr>
        <p:spPr>
          <a:xfrm>
            <a:off x="1409702" y="2003898"/>
            <a:ext cx="5042051" cy="3877313"/>
          </a:xfrm>
          <a:prstGeom prst="rect">
            <a:avLst/>
          </a:prstGeom>
          <a:solidFill>
            <a:schemeClr val="tx1">
              <a:lumMod val="75000"/>
              <a:lumOff val="25000"/>
              <a:alpha val="80000"/>
            </a:schemeClr>
          </a:solidFill>
          <a:ln>
            <a:noFill/>
          </a:ln>
          <a:effectLst>
            <a:outerShdw blurRad="1524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endParaRPr>
          </a:p>
        </p:txBody>
      </p:sp>
      <p:sp>
        <p:nvSpPr>
          <p:cNvPr id="9" name="Rectangle 1"/>
          <p:cNvSpPr/>
          <p:nvPr>
            <p:custDataLst>
              <p:tags r:id="rId10"/>
            </p:custDataLst>
          </p:nvPr>
        </p:nvSpPr>
        <p:spPr bwMode="auto">
          <a:xfrm>
            <a:off x="1717047" y="2461168"/>
            <a:ext cx="3764788" cy="814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a:normAutofit/>
          </a:bodyPr>
          <a:p>
            <a:pPr marL="0" indent="0" algn="l">
              <a:lnSpc>
                <a:spcPct val="100000"/>
              </a:lnSpc>
              <a:spcBef>
                <a:spcPts val="0"/>
              </a:spcBef>
              <a:spcAft>
                <a:spcPts val="0"/>
              </a:spcAft>
              <a:buSzPct val="100000"/>
              <a:buNone/>
            </a:pPr>
            <a:r>
              <a:rPr lang="en-US" altLang="zh-CN" sz="4000" spc="240">
                <a:solidFill>
                  <a:schemeClr val="lt1"/>
                </a:solidFill>
                <a:latin typeface="Times New Roman" panose="02020603050405020304" charset="0"/>
                <a:ea typeface="汉仪旗黑-80S" panose="00020600040101010101" pitchFamily="18" charset="-122"/>
                <a:cs typeface="Times New Roman" panose="02020603050405020304" charset="0"/>
              </a:rPr>
              <a:t>Share</a:t>
            </a:r>
            <a:endParaRPr lang="en-US" altLang="zh-CN" sz="4000" spc="240">
              <a:solidFill>
                <a:schemeClr val="lt1"/>
              </a:solidFill>
              <a:latin typeface="Times New Roman" panose="02020603050405020304" charset="0"/>
              <a:ea typeface="汉仪旗黑-80S" panose="00020600040101010101" pitchFamily="18" charset="-122"/>
              <a:cs typeface="Times New Roman" panose="02020603050405020304" charset="0"/>
            </a:endParaRPr>
          </a:p>
        </p:txBody>
      </p:sp>
      <p:sp>
        <p:nvSpPr>
          <p:cNvPr id="10" name="Rectangle 2"/>
          <p:cNvSpPr/>
          <p:nvPr>
            <p:custDataLst>
              <p:tags r:id="rId11"/>
            </p:custDataLst>
          </p:nvPr>
        </p:nvSpPr>
        <p:spPr bwMode="auto">
          <a:xfrm>
            <a:off x="1705962" y="3794704"/>
            <a:ext cx="4279900" cy="2053732"/>
          </a:xfrm>
          <a:prstGeom prst="rect">
            <a:avLst/>
          </a:prstGeom>
          <a:noFill/>
        </p:spPr>
        <p:txBody>
          <a:bodyPr wrap="square" lIns="90000" tIns="46800" rIns="90000" bIns="46800" rtlCol="0">
            <a:normAutofit/>
          </a:bodyPr>
          <a:p>
            <a:pPr marL="0" indent="0" algn="l">
              <a:lnSpc>
                <a:spcPct val="120000"/>
              </a:lnSpc>
              <a:spcBef>
                <a:spcPts val="0"/>
              </a:spcBef>
              <a:spcAft>
                <a:spcPts val="800"/>
              </a:spcAft>
              <a:buSzPct val="100000"/>
              <a:buNone/>
            </a:pPr>
            <a:r>
              <a:rPr lang="en-US" altLang="zh-CN" sz="2400" spc="120">
                <a:solidFill>
                  <a:schemeClr val="bg1">
                    <a:lumMod val="95000"/>
                  </a:schemeClr>
                </a:solidFill>
                <a:latin typeface="Times New Roman" panose="02020603050405020304" charset="0"/>
                <a:ea typeface="微软雅黑" panose="020B0503020204020204" charset="-122"/>
                <a:cs typeface="Times New Roman" panose="02020603050405020304" charset="0"/>
              </a:rPr>
              <a:t>Put up your speech in the classroom or deliver it to your class.</a:t>
            </a:r>
            <a:endParaRPr lang="en-US" altLang="zh-CN" sz="2400" spc="120">
              <a:solidFill>
                <a:schemeClr val="bg1">
                  <a:lumMod val="95000"/>
                </a:schemeClr>
              </a:solidFill>
              <a:latin typeface="Times New Roman" panose="02020603050405020304" charset="0"/>
              <a:ea typeface="微软雅黑" panose="020B0503020204020204" charset="-122"/>
              <a:cs typeface="Times New Roman" panose="02020603050405020304" charset="0"/>
            </a:endParaRPr>
          </a:p>
        </p:txBody>
      </p:sp>
      <p:sp>
        <p:nvSpPr>
          <p:cNvPr id="12" name="矩形 11"/>
          <p:cNvSpPr/>
          <p:nvPr>
            <p:custDataLst>
              <p:tags r:id="rId12"/>
            </p:custDataLst>
          </p:nvPr>
        </p:nvSpPr>
        <p:spPr>
          <a:xfrm>
            <a:off x="1823211" y="3383281"/>
            <a:ext cx="3205990" cy="45719"/>
          </a:xfrm>
          <a:prstGeom prst="rect">
            <a:avLst/>
          </a:prstGeom>
          <a:solidFill>
            <a:srgbClr val="D2D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solidFill>
                <a:schemeClr val="lt1"/>
              </a:solidFill>
            </a:endParaRPr>
          </a:p>
        </p:txBody>
      </p:sp>
      <p:sp>
        <p:nvSpPr>
          <p:cNvPr id="50" name="任意多边形: 形状 49"/>
          <p:cNvSpPr/>
          <p:nvPr>
            <p:custDataLst>
              <p:tags r:id="rId13"/>
            </p:custDataLst>
          </p:nvPr>
        </p:nvSpPr>
        <p:spPr>
          <a:xfrm rot="10800000">
            <a:off x="129378" y="141467"/>
            <a:ext cx="2538244" cy="1684648"/>
          </a:xfrm>
          <a:custGeom>
            <a:avLst/>
            <a:gdLst>
              <a:gd name="connsiteX0" fmla="*/ 2538244 w 2538244"/>
              <a:gd name="connsiteY0" fmla="*/ 1684648 h 1684648"/>
              <a:gd name="connsiteX1" fmla="*/ 0 w 2538244"/>
              <a:gd name="connsiteY1" fmla="*/ 1684648 h 1684648"/>
              <a:gd name="connsiteX2" fmla="*/ 1684647 w 2538244"/>
              <a:gd name="connsiteY2" fmla="*/ 0 h 1684648"/>
              <a:gd name="connsiteX3" fmla="*/ 2514380 w 2538244"/>
              <a:gd name="connsiteY3" fmla="*/ 829733 h 1684648"/>
              <a:gd name="connsiteX4" fmla="*/ 2514380 w 2538244"/>
              <a:gd name="connsiteY4" fmla="*/ 1240147 h 1684648"/>
              <a:gd name="connsiteX5" fmla="*/ 2538244 w 2538244"/>
              <a:gd name="connsiteY5" fmla="*/ 1216283 h 168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244" h="1684648">
                <a:moveTo>
                  <a:pt x="2538244" y="1684648"/>
                </a:moveTo>
                <a:lnTo>
                  <a:pt x="0" y="1684648"/>
                </a:lnTo>
                <a:lnTo>
                  <a:pt x="1684647" y="0"/>
                </a:lnTo>
                <a:lnTo>
                  <a:pt x="2514380" y="829733"/>
                </a:lnTo>
                <a:lnTo>
                  <a:pt x="2514380" y="1240147"/>
                </a:lnTo>
                <a:lnTo>
                  <a:pt x="2538244" y="1216283"/>
                </a:lnTo>
                <a:close/>
              </a:path>
            </a:pathLst>
          </a:custGeom>
          <a:noFill/>
          <a:ln w="285750">
            <a:solidFill>
              <a:srgbClr val="D2D379">
                <a:alpha val="24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a:solidFill>
                <a:schemeClr val="lt1"/>
              </a:solidFill>
            </a:endParaRPr>
          </a:p>
        </p:txBody>
      </p:sp>
      <p:sp>
        <p:nvSpPr>
          <p:cNvPr id="16" name="文本框 15"/>
          <p:cNvSpPr txBox="1"/>
          <p:nvPr/>
        </p:nvSpPr>
        <p:spPr>
          <a:xfrm>
            <a:off x="424180" y="439420"/>
            <a:ext cx="4349750" cy="82994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p>
            <a:r>
              <a:rPr lang="zh-CN" altLang="en-US" sz="2400"/>
              <a:t>在与主题语境相关的真实情景中解决问题，整合</a:t>
            </a:r>
            <a:r>
              <a:rPr lang="zh-CN" altLang="en-US" sz="2400"/>
              <a:t>六要素</a:t>
            </a:r>
            <a:endParaRPr lang="zh-CN" altLang="en-US" sz="2400"/>
          </a:p>
        </p:txBody>
      </p:sp>
    </p:spTree>
    <p:custDataLst>
      <p:tags r:id="rId14"/>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0255" y="303530"/>
            <a:ext cx="6838315" cy="52197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Sample writing</a:t>
            </a:r>
            <a:endParaRPr lang="en-US" altLang="zh-CN" sz="2800">
              <a:latin typeface="Times New Roman" panose="02020603050405020304" charset="0"/>
              <a:cs typeface="Times New Roman" panose="02020603050405020304" charset="0"/>
            </a:endParaRPr>
          </a:p>
        </p:txBody>
      </p:sp>
      <p:sp>
        <p:nvSpPr>
          <p:cNvPr id="2" name="文本框 1"/>
          <p:cNvSpPr txBox="1"/>
          <p:nvPr/>
        </p:nvSpPr>
        <p:spPr>
          <a:xfrm>
            <a:off x="722630" y="1029970"/>
            <a:ext cx="10917555" cy="4523105"/>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    Good morning! My name is Kate. It's an honour to be here and to share with you how music changes my life.</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en-US" altLang="zh-CN" sz="2400" u="sng">
                <a:latin typeface="Times New Roman" panose="02020603050405020304" charset="0"/>
                <a:cs typeface="Times New Roman" panose="02020603050405020304" charset="0"/>
              </a:rPr>
              <a:t>Have you ever been at a total loss as to what to do with your life</a:t>
            </a:r>
            <a:r>
              <a:rPr lang="en-US" altLang="zh-CN" sz="2400">
                <a:latin typeface="Times New Roman" panose="02020603050405020304" charset="0"/>
                <a:cs typeface="Times New Roman" panose="02020603050405020304" charset="0"/>
              </a:rPr>
              <a:t>? Two years ago when I entered senior high school, we were required to have a deep thought of our future pursuits so that we made serious choices of our subjects. I had never thought about what to do with my life.</a:t>
            </a:r>
            <a:r>
              <a:rPr lang="en-US" altLang="zh-CN" sz="2400">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rPr>
              <a:t>I felt like </a:t>
            </a:r>
            <a:r>
              <a:rPr lang="en-US" altLang="zh-CN" sz="2400" u="sng">
                <a:latin typeface="Times New Roman" panose="02020603050405020304" charset="0"/>
                <a:cs typeface="Times New Roman" panose="02020603050405020304" charset="0"/>
              </a:rPr>
              <a:t>my future is a piece of shapeless cloud floating in the air and swaying in the wind</a:t>
            </a:r>
            <a:r>
              <a:rPr lang="en-US" altLang="zh-CN" sz="2400">
                <a:latin typeface="Times New Roman" panose="02020603050405020304" charset="0"/>
                <a:cs typeface="Times New Roman" panose="02020603050405020304" charset="0"/>
              </a:rPr>
              <a:t>. But one day, in a music lesson, when I played one of my compositions in front of the whole class, my music teacher approached me with a surprised look, “Dear me! Did you realize you are good at music? When you play, </a:t>
            </a:r>
            <a:r>
              <a:rPr lang="en-US" altLang="zh-CN" sz="2400">
                <a:latin typeface="Times New Roman" panose="02020603050405020304" charset="0"/>
                <a:cs typeface="Times New Roman" panose="02020603050405020304" charset="0"/>
                <a:sym typeface="+mn-ea"/>
              </a:rPr>
              <a:t>your face is glowing with confidence and </a:t>
            </a:r>
            <a:r>
              <a:rPr lang="en-US" altLang="zh-CN" sz="2400">
                <a:latin typeface="Times New Roman" panose="02020603050405020304" charset="0"/>
                <a:cs typeface="Times New Roman" panose="02020603050405020304" charset="0"/>
              </a:rPr>
              <a:t>you are a whole different person.” </a:t>
            </a:r>
            <a:r>
              <a:rPr lang="en-US" altLang="zh-CN" sz="2400" u="sng">
                <a:latin typeface="Times New Roman" panose="02020603050405020304" charset="0"/>
                <a:cs typeface="Times New Roman" panose="02020603050405020304" charset="0"/>
              </a:rPr>
              <a:t>Her words struck me like a flash of lightning</a:t>
            </a:r>
            <a:r>
              <a:rPr lang="en-US" altLang="zh-CN" sz="2400">
                <a:latin typeface="Times New Roman" panose="02020603050405020304" charset="0"/>
                <a:cs typeface="Times New Roman" panose="02020603050405020304" charset="0"/>
              </a:rPr>
              <a:t>. I finally figured out my career path to be a music producer and I was full of confidence and motivation.</a:t>
            </a:r>
            <a:endParaRPr lang="en-US" altLang="zh-CN" sz="2400">
              <a:latin typeface="Times New Roman" panose="02020603050405020304" charset="0"/>
              <a:cs typeface="Times New Roman" panose="0202060305040502030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0255" y="303530"/>
            <a:ext cx="6838315" cy="52197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Sample writing</a:t>
            </a:r>
            <a:endParaRPr lang="en-US" altLang="zh-CN" sz="2800">
              <a:latin typeface="Times New Roman" panose="02020603050405020304" charset="0"/>
              <a:cs typeface="Times New Roman" panose="02020603050405020304" charset="0"/>
            </a:endParaRPr>
          </a:p>
        </p:txBody>
      </p:sp>
      <p:sp>
        <p:nvSpPr>
          <p:cNvPr id="5" name="文本框 4"/>
          <p:cNvSpPr txBox="1"/>
          <p:nvPr/>
        </p:nvSpPr>
        <p:spPr>
          <a:xfrm>
            <a:off x="722630" y="1029970"/>
            <a:ext cx="10917555" cy="4154170"/>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    </a:t>
            </a:r>
            <a:r>
              <a:rPr lang="en-US" altLang="zh-CN" sz="2400" u="sng">
                <a:latin typeface="Times New Roman" panose="02020603050405020304" charset="0"/>
                <a:cs typeface="Times New Roman" panose="02020603050405020304" charset="0"/>
              </a:rPr>
              <a:t>Music gave me relief</a:t>
            </a:r>
            <a:r>
              <a:rPr lang="en-US" altLang="zh-CN" sz="2400">
                <a:latin typeface="Times New Roman" panose="02020603050405020304" charset="0"/>
                <a:cs typeface="Times New Roman" panose="02020603050405020304" charset="0"/>
              </a:rPr>
              <a:t>. When I was frustrated with my study, music was a dear old friend to whom I could always turn to for comfort. </a:t>
            </a:r>
            <a:r>
              <a:rPr lang="en-US" altLang="zh-CN" sz="2400" u="sng">
                <a:latin typeface="Times New Roman" panose="02020603050405020304" charset="0"/>
                <a:cs typeface="Times New Roman" panose="02020603050405020304" charset="0"/>
              </a:rPr>
              <a:t>It spoke words of encouragement when I was at a loss.</a:t>
            </a:r>
            <a:r>
              <a:rPr lang="en-US" altLang="zh-CN" sz="2400">
                <a:latin typeface="Times New Roman" panose="02020603050405020304" charset="0"/>
                <a:cs typeface="Times New Roman" panose="02020603050405020304" charset="0"/>
              </a:rPr>
              <a:t> </a:t>
            </a:r>
            <a:r>
              <a:rPr lang="en-US" altLang="zh-CN" sz="2400" u="sng">
                <a:latin typeface="Times New Roman" panose="02020603050405020304" charset="0"/>
                <a:cs typeface="Times New Roman" panose="02020603050405020304" charset="0"/>
              </a:rPr>
              <a:t>Music gave me strength and a sense of direction</a:t>
            </a:r>
            <a:r>
              <a:rPr lang="en-US" altLang="zh-CN" sz="2400">
                <a:latin typeface="Times New Roman" panose="02020603050405020304" charset="0"/>
                <a:cs typeface="Times New Roman" panose="02020603050405020304" charset="0"/>
              </a:rPr>
              <a:t>. </a:t>
            </a:r>
            <a:r>
              <a:rPr lang="en-US" altLang="zh-CN" sz="2400" u="sng">
                <a:latin typeface="Times New Roman" panose="02020603050405020304" charset="0"/>
                <a:cs typeface="Times New Roman" panose="02020603050405020304" charset="0"/>
              </a:rPr>
              <a:t>It was like a lighthouse that guided my path in the dark and helped me regain confidence.</a:t>
            </a:r>
            <a:r>
              <a:rPr lang="en-US" altLang="zh-CN" sz="2400">
                <a:latin typeface="Times New Roman" panose="02020603050405020304" charset="0"/>
                <a:cs typeface="Times New Roman" panose="02020603050405020304" charset="0"/>
              </a:rPr>
              <a:t> Moreover, </a:t>
            </a:r>
            <a:r>
              <a:rPr lang="en-US" altLang="zh-CN" sz="2400" u="sng">
                <a:latin typeface="Times New Roman" panose="02020603050405020304" charset="0"/>
                <a:cs typeface="Times New Roman" panose="02020603050405020304" charset="0"/>
              </a:rPr>
              <a:t>music gave me my identity</a:t>
            </a:r>
            <a:r>
              <a:rPr lang="en-US" altLang="zh-CN" sz="2400">
                <a:latin typeface="Times New Roman" panose="02020603050405020304" charset="0"/>
                <a:cs typeface="Times New Roman" panose="02020603050405020304" charset="0"/>
              </a:rPr>
              <a:t>. When I listened to and played music, it made me sure of who I was and who I would be.</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Some of you may also </a:t>
            </a:r>
            <a:r>
              <a:rPr lang="en-US" altLang="zh-CN" sz="2400">
                <a:latin typeface="Times New Roman" panose="02020603050405020304" charset="0"/>
                <a:cs typeface="Times New Roman" panose="02020603050405020304" charset="0"/>
                <a:sym typeface="+mn-ea"/>
              </a:rPr>
              <a:t>be </a:t>
            </a:r>
            <a:r>
              <a:rPr lang="en-US" altLang="zh-CN" sz="2400">
                <a:latin typeface="Times New Roman" panose="02020603050405020304" charset="0"/>
                <a:cs typeface="Times New Roman" panose="02020603050405020304" charset="0"/>
              </a:rPr>
              <a:t>struggling of what you want to do with your life. Don't panic. Try putting on the earbuds and listening to music. It might help you in the same way that it helped me. I hope all of us will be blessed by the power of music in our future life.</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Thank you!</a:t>
            </a:r>
            <a:endParaRPr lang="en-US" altLang="zh-CN" sz="2400">
              <a:latin typeface="Times New Roman" panose="02020603050405020304" charset="0"/>
              <a:cs typeface="Times New Roman" panose="0202060305040502030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0255" y="303530"/>
            <a:ext cx="6838315" cy="52197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Homework</a:t>
            </a:r>
            <a:endParaRPr lang="en-US" altLang="zh-CN" sz="2800">
              <a:latin typeface="Times New Roman" panose="02020603050405020304" charset="0"/>
              <a:cs typeface="Times New Roman" panose="02020603050405020304" charset="0"/>
            </a:endParaRPr>
          </a:p>
        </p:txBody>
      </p:sp>
      <p:sp>
        <p:nvSpPr>
          <p:cNvPr id="4" name="文本框 3"/>
          <p:cNvSpPr txBox="1"/>
          <p:nvPr/>
        </p:nvSpPr>
        <p:spPr>
          <a:xfrm>
            <a:off x="855345" y="1290955"/>
            <a:ext cx="9848850" cy="2330450"/>
          </a:xfrm>
          <a:prstGeom prst="rect">
            <a:avLst/>
          </a:prstGeom>
          <a:noFill/>
        </p:spPr>
        <p:txBody>
          <a:bodyPr wrap="square" rtlCol="0">
            <a:spAutoFit/>
          </a:bodyPr>
          <a:p>
            <a:pPr marL="457200" indent="-457200">
              <a:lnSpc>
                <a:spcPct val="130000"/>
              </a:lnSpc>
              <a:buAutoNum type="arabicPeriod"/>
            </a:pPr>
            <a:r>
              <a:rPr lang="en-US" altLang="zh-CN" sz="2800">
                <a:latin typeface="Times New Roman" panose="02020603050405020304" charset="0"/>
                <a:cs typeface="Times New Roman" panose="02020603050405020304" charset="0"/>
              </a:rPr>
              <a:t>Continue revising your speech and make it ready to be delivered/shared.</a:t>
            </a:r>
            <a:endParaRPr lang="en-US" altLang="zh-CN" sz="2800">
              <a:latin typeface="Times New Roman" panose="02020603050405020304" charset="0"/>
              <a:cs typeface="Times New Roman" panose="02020603050405020304" charset="0"/>
            </a:endParaRPr>
          </a:p>
          <a:p>
            <a:pPr marL="457200" indent="-457200">
              <a:lnSpc>
                <a:spcPct val="130000"/>
              </a:lnSpc>
              <a:buAutoNum type="arabicPeriod"/>
            </a:pPr>
            <a:r>
              <a:rPr lang="en-US" altLang="zh-CN" sz="2800">
                <a:latin typeface="Times New Roman" panose="02020603050405020304" charset="0"/>
                <a:cs typeface="Times New Roman" panose="02020603050405020304" charset="0"/>
              </a:rPr>
              <a:t>Browse TED speech website (https://www.ted.com/) and further explore music therapy (</a:t>
            </a:r>
            <a:r>
              <a:rPr lang="zh-CN" altLang="en-US" sz="2800">
                <a:latin typeface="Times New Roman" panose="02020603050405020304" charset="0"/>
                <a:cs typeface="Times New Roman" panose="02020603050405020304" charset="0"/>
              </a:rPr>
              <a:t>音乐疗法</a:t>
            </a:r>
            <a:r>
              <a:rPr lang="en-US" altLang="zh-CN" sz="2800">
                <a:latin typeface="Times New Roman" panose="02020603050405020304" charset="0"/>
                <a:cs typeface="Times New Roman" panose="02020603050405020304" charset="0"/>
              </a:rPr>
              <a:t>).</a:t>
            </a:r>
            <a:endParaRPr lang="en-US" altLang="zh-CN" sz="2800">
              <a:latin typeface="Times New Roman" panose="02020603050405020304" charset="0"/>
              <a:cs typeface="Times New Roman" panose="0202060305040502030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050925" y="3810635"/>
            <a:ext cx="10469880" cy="1445260"/>
          </a:xfrm>
          <a:prstGeom prst="rect">
            <a:avLst/>
          </a:prstGeom>
          <a:noFill/>
        </p:spPr>
        <p:txBody>
          <a:bodyPr wrap="square" rtlCol="0">
            <a:spAutoFit/>
          </a:bodyPr>
          <a:p>
            <a:r>
              <a:rPr lang="en-US" altLang="zh-CN" sz="4400">
                <a:solidFill>
                  <a:srgbClr val="0070C0"/>
                </a:solidFill>
                <a:latin typeface="Times New Roman" panose="02020603050405020304" charset="0"/>
                <a:cs typeface="Times New Roman" panose="02020603050405020304" charset="0"/>
              </a:rPr>
              <a:t>Music is the universal language of mankind. </a:t>
            </a:r>
            <a:endParaRPr lang="en-US" altLang="zh-CN" sz="4400">
              <a:solidFill>
                <a:srgbClr val="0070C0"/>
              </a:solidFill>
              <a:latin typeface="Times New Roman" panose="02020603050405020304" charset="0"/>
              <a:cs typeface="Times New Roman" panose="02020603050405020304" charset="0"/>
            </a:endParaRPr>
          </a:p>
          <a:p>
            <a:pPr algn="r"/>
            <a:r>
              <a:rPr lang="en-US" altLang="zh-CN" sz="4400">
                <a:solidFill>
                  <a:srgbClr val="0070C0"/>
                </a:solidFill>
                <a:latin typeface="Times New Roman" panose="02020603050405020304" charset="0"/>
                <a:cs typeface="Times New Roman" panose="02020603050405020304" charset="0"/>
              </a:rPr>
              <a:t>-- Henry Wadsworth Longfellow</a:t>
            </a:r>
            <a:endParaRPr lang="en-US" altLang="zh-CN" sz="4400">
              <a:solidFill>
                <a:srgbClr val="0070C0"/>
              </a:solidFill>
              <a:latin typeface="Times New Roman" panose="02020603050405020304" charset="0"/>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7259955" y="614680"/>
            <a:ext cx="4338955" cy="3081655"/>
          </a:xfrm>
          <a:prstGeom prst="rect">
            <a:avLst/>
          </a:prstGeom>
          <a:effectLst>
            <a:outerShdw blurRad="50800" dist="38100" dir="2700000" algn="tl" rotWithShape="0">
              <a:prstClr val="black">
                <a:alpha val="40000"/>
              </a:prstClr>
            </a:outerShdw>
          </a:effectLst>
        </p:spPr>
      </p:pic>
      <p:sp>
        <p:nvSpPr>
          <p:cNvPr id="3" name="文本框 2"/>
          <p:cNvSpPr txBox="1"/>
          <p:nvPr/>
        </p:nvSpPr>
        <p:spPr>
          <a:xfrm>
            <a:off x="823595" y="398780"/>
            <a:ext cx="5582920" cy="4154170"/>
          </a:xfrm>
          <a:prstGeom prst="rect">
            <a:avLst/>
          </a:prstGeom>
          <a:noFill/>
        </p:spPr>
        <p:txBody>
          <a:bodyPr wrap="square" rtlCol="0">
            <a:spAutoFit/>
          </a:bodyPr>
          <a:p>
            <a:r>
              <a:rPr lang="zh-CN" altLang="en-US" sz="2400"/>
              <a:t>学生围绕某一具体的</a:t>
            </a:r>
            <a:r>
              <a:rPr lang="zh-CN" altLang="en-US" sz="2400">
                <a:solidFill>
                  <a:srgbClr val="FF0000"/>
                </a:solidFill>
              </a:rPr>
              <a:t>主题语境</a:t>
            </a:r>
            <a:r>
              <a:rPr lang="zh-CN" altLang="en-US" sz="2400"/>
              <a:t>，基于不同类型的</a:t>
            </a:r>
            <a:r>
              <a:rPr lang="zh-CN" altLang="en-US" sz="2400">
                <a:solidFill>
                  <a:srgbClr val="FF0000"/>
                </a:solidFill>
              </a:rPr>
              <a:t>语篇</a:t>
            </a:r>
            <a:r>
              <a:rPr lang="zh-CN" altLang="en-US" sz="2400"/>
              <a:t>，在解决问题的过程中，运用</a:t>
            </a:r>
            <a:r>
              <a:rPr lang="zh-CN" altLang="en-US" sz="2400">
                <a:solidFill>
                  <a:srgbClr val="FF0000"/>
                </a:solidFill>
              </a:rPr>
              <a:t>语言技能</a:t>
            </a:r>
            <a:r>
              <a:rPr lang="zh-CN" altLang="en-US" sz="2400"/>
              <a:t>获取、梳理、整合</a:t>
            </a:r>
            <a:r>
              <a:rPr lang="zh-CN" altLang="en-US" sz="2400">
                <a:solidFill>
                  <a:srgbClr val="FF0000"/>
                </a:solidFill>
              </a:rPr>
              <a:t>语言知识</a:t>
            </a:r>
            <a:r>
              <a:rPr lang="zh-CN" altLang="en-US" sz="2400"/>
              <a:t>和</a:t>
            </a:r>
            <a:r>
              <a:rPr lang="zh-CN" altLang="en-US" sz="2400">
                <a:solidFill>
                  <a:srgbClr val="FF0000"/>
                </a:solidFill>
              </a:rPr>
              <a:t>文化知识</a:t>
            </a:r>
            <a:r>
              <a:rPr lang="zh-CN" altLang="en-US" sz="2400"/>
              <a:t>，深化对语言的理解，重视对语篇的赏析，比较和探究文化内涵，汲取文化精华；同时，尝试运用所学语言创造性地表达个人意图、观点和态度，并通过运用各种</a:t>
            </a:r>
            <a:r>
              <a:rPr lang="zh-CN" altLang="en-US" sz="2400">
                <a:solidFill>
                  <a:srgbClr val="FF0000"/>
                </a:solidFill>
              </a:rPr>
              <a:t>学习策略</a:t>
            </a:r>
            <a:r>
              <a:rPr lang="zh-CN" altLang="en-US" sz="2400"/>
              <a:t>，提高理解和表达的效果，由此构成</a:t>
            </a:r>
            <a:r>
              <a:rPr lang="zh-CN" altLang="en-US" sz="2400">
                <a:solidFill>
                  <a:srgbClr val="0070C0"/>
                </a:solidFill>
              </a:rPr>
              <a:t>六要素整合、指向学科核心素养发展</a:t>
            </a:r>
            <a:r>
              <a:rPr lang="zh-CN" altLang="en-US" sz="2400"/>
              <a:t>的英语学习活动观。（教育部，</a:t>
            </a:r>
            <a:r>
              <a:rPr lang="en-US" altLang="zh-CN" sz="2400"/>
              <a:t>2018</a:t>
            </a:r>
            <a:r>
              <a:rPr lang="zh-CN" altLang="en-US" sz="2400"/>
              <a:t>）</a:t>
            </a:r>
            <a:endParaRPr lang="zh-CN" altLang="en-US" sz="2400"/>
          </a:p>
        </p:txBody>
      </p:sp>
      <p:sp>
        <p:nvSpPr>
          <p:cNvPr id="4" name="文本框 3"/>
          <p:cNvSpPr txBox="1"/>
          <p:nvPr/>
        </p:nvSpPr>
        <p:spPr>
          <a:xfrm>
            <a:off x="7555230" y="3928745"/>
            <a:ext cx="3936365" cy="4603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sz="2400"/>
              <a:t>六要素整合的英语课程内容</a:t>
            </a:r>
            <a:endParaRPr lang="zh-CN" altLang="en-US" sz="2400"/>
          </a:p>
        </p:txBody>
      </p:sp>
      <p:grpSp>
        <p:nvGrpSpPr>
          <p:cNvPr id="6" name="组合 5"/>
          <p:cNvGrpSpPr/>
          <p:nvPr>
            <p:custDataLst>
              <p:tags r:id="rId3"/>
            </p:custDataLst>
          </p:nvPr>
        </p:nvGrpSpPr>
        <p:grpSpPr>
          <a:xfrm>
            <a:off x="1118399" y="4505371"/>
            <a:ext cx="2480528" cy="1685243"/>
            <a:chOff x="4938943" y="727450"/>
            <a:chExt cx="1784371" cy="1212282"/>
          </a:xfrm>
        </p:grpSpPr>
        <p:sp>
          <p:nvSpPr>
            <p:cNvPr id="5" name="任意多边形 4"/>
            <p:cNvSpPr/>
            <p:nvPr>
              <p:custDataLst>
                <p:tags r:id="rId4"/>
              </p:custDataLst>
            </p:nvPr>
          </p:nvSpPr>
          <p:spPr>
            <a:xfrm>
              <a:off x="4938943" y="1025332"/>
              <a:ext cx="1784371" cy="914400"/>
            </a:xfrm>
            <a:custGeom>
              <a:avLst/>
              <a:gdLst>
                <a:gd name="connsiteX0" fmla="*/ 0 w 1784371"/>
                <a:gd name="connsiteY0" fmla="*/ 897668 h 914400"/>
                <a:gd name="connsiteX1" fmla="*/ 1784371 w 1784371"/>
                <a:gd name="connsiteY1" fmla="*/ 897668 h 914400"/>
                <a:gd name="connsiteX2" fmla="*/ 1784371 w 1784371"/>
                <a:gd name="connsiteY2" fmla="*/ 914400 h 914400"/>
                <a:gd name="connsiteX3" fmla="*/ 0 w 1784371"/>
                <a:gd name="connsiteY3" fmla="*/ 914400 h 914400"/>
                <a:gd name="connsiteX4" fmla="*/ 59588 w 1784371"/>
                <a:gd name="connsiteY4" fmla="*/ 0 h 914400"/>
                <a:gd name="connsiteX5" fmla="*/ 69360 w 1784371"/>
                <a:gd name="connsiteY5" fmla="*/ 3522 h 914400"/>
                <a:gd name="connsiteX6" fmla="*/ 75080 w 1784371"/>
                <a:gd name="connsiteY6" fmla="*/ 8501 h 914400"/>
                <a:gd name="connsiteX7" fmla="*/ 92544 w 1784371"/>
                <a:gd name="connsiteY7" fmla="*/ 25390 h 914400"/>
                <a:gd name="connsiteX8" fmla="*/ 99110 w 1784371"/>
                <a:gd name="connsiteY8" fmla="*/ 31567 h 914400"/>
                <a:gd name="connsiteX9" fmla="*/ 110365 w 1784371"/>
                <a:gd name="connsiteY9" fmla="*/ 21034 h 914400"/>
                <a:gd name="connsiteX10" fmla="*/ 127224 w 1784371"/>
                <a:gd name="connsiteY10" fmla="*/ 4751 h 914400"/>
                <a:gd name="connsiteX11" fmla="*/ 128636 w 1784371"/>
                <a:gd name="connsiteY11" fmla="*/ 3522 h 914400"/>
                <a:gd name="connsiteX12" fmla="*/ 138686 w 1784371"/>
                <a:gd name="connsiteY12" fmla="*/ 23 h 914400"/>
                <a:gd name="connsiteX13" fmla="*/ 138964 w 1784371"/>
                <a:gd name="connsiteY13" fmla="*/ 0 h 914400"/>
                <a:gd name="connsiteX14" fmla="*/ 148735 w 1784371"/>
                <a:gd name="connsiteY14" fmla="*/ 3522 h 914400"/>
                <a:gd name="connsiteX15" fmla="*/ 154456 w 1784371"/>
                <a:gd name="connsiteY15" fmla="*/ 8501 h 914400"/>
                <a:gd name="connsiteX16" fmla="*/ 171919 w 1784371"/>
                <a:gd name="connsiteY16" fmla="*/ 25390 h 914400"/>
                <a:gd name="connsiteX17" fmla="*/ 178486 w 1784371"/>
                <a:gd name="connsiteY17" fmla="*/ 31567 h 914400"/>
                <a:gd name="connsiteX18" fmla="*/ 189741 w 1784371"/>
                <a:gd name="connsiteY18" fmla="*/ 21034 h 914400"/>
                <a:gd name="connsiteX19" fmla="*/ 206599 w 1784371"/>
                <a:gd name="connsiteY19" fmla="*/ 4751 h 914400"/>
                <a:gd name="connsiteX20" fmla="*/ 208012 w 1784371"/>
                <a:gd name="connsiteY20" fmla="*/ 3522 h 914400"/>
                <a:gd name="connsiteX21" fmla="*/ 218062 w 1784371"/>
                <a:gd name="connsiteY21" fmla="*/ 23 h 914400"/>
                <a:gd name="connsiteX22" fmla="*/ 218340 w 1784371"/>
                <a:gd name="connsiteY22" fmla="*/ 0 h 914400"/>
                <a:gd name="connsiteX23" fmla="*/ 228111 w 1784371"/>
                <a:gd name="connsiteY23" fmla="*/ 3522 h 914400"/>
                <a:gd name="connsiteX24" fmla="*/ 233831 w 1784371"/>
                <a:gd name="connsiteY24" fmla="*/ 8501 h 914400"/>
                <a:gd name="connsiteX25" fmla="*/ 251295 w 1784371"/>
                <a:gd name="connsiteY25" fmla="*/ 25390 h 914400"/>
                <a:gd name="connsiteX26" fmla="*/ 257861 w 1784371"/>
                <a:gd name="connsiteY26" fmla="*/ 31567 h 914400"/>
                <a:gd name="connsiteX27" fmla="*/ 269116 w 1784371"/>
                <a:gd name="connsiteY27" fmla="*/ 21034 h 914400"/>
                <a:gd name="connsiteX28" fmla="*/ 285975 w 1784371"/>
                <a:gd name="connsiteY28" fmla="*/ 4751 h 914400"/>
                <a:gd name="connsiteX29" fmla="*/ 287387 w 1784371"/>
                <a:gd name="connsiteY29" fmla="*/ 3522 h 914400"/>
                <a:gd name="connsiteX30" fmla="*/ 297437 w 1784371"/>
                <a:gd name="connsiteY30" fmla="*/ 23 h 914400"/>
                <a:gd name="connsiteX31" fmla="*/ 297715 w 1784371"/>
                <a:gd name="connsiteY31" fmla="*/ 0 h 914400"/>
                <a:gd name="connsiteX32" fmla="*/ 307487 w 1784371"/>
                <a:gd name="connsiteY32" fmla="*/ 3522 h 914400"/>
                <a:gd name="connsiteX33" fmla="*/ 313207 w 1784371"/>
                <a:gd name="connsiteY33" fmla="*/ 8501 h 914400"/>
                <a:gd name="connsiteX34" fmla="*/ 330670 w 1784371"/>
                <a:gd name="connsiteY34" fmla="*/ 25390 h 914400"/>
                <a:gd name="connsiteX35" fmla="*/ 337237 w 1784371"/>
                <a:gd name="connsiteY35" fmla="*/ 31567 h 914400"/>
                <a:gd name="connsiteX36" fmla="*/ 348492 w 1784371"/>
                <a:gd name="connsiteY36" fmla="*/ 21034 h 914400"/>
                <a:gd name="connsiteX37" fmla="*/ 365350 w 1784371"/>
                <a:gd name="connsiteY37" fmla="*/ 4751 h 914400"/>
                <a:gd name="connsiteX38" fmla="*/ 366763 w 1784371"/>
                <a:gd name="connsiteY38" fmla="*/ 3522 h 914400"/>
                <a:gd name="connsiteX39" fmla="*/ 376812 w 1784371"/>
                <a:gd name="connsiteY39" fmla="*/ 23 h 914400"/>
                <a:gd name="connsiteX40" fmla="*/ 377090 w 1784371"/>
                <a:gd name="connsiteY40" fmla="*/ 0 h 914400"/>
                <a:gd name="connsiteX41" fmla="*/ 386862 w 1784371"/>
                <a:gd name="connsiteY41" fmla="*/ 3522 h 914400"/>
                <a:gd name="connsiteX42" fmla="*/ 392582 w 1784371"/>
                <a:gd name="connsiteY42" fmla="*/ 8501 h 914400"/>
                <a:gd name="connsiteX43" fmla="*/ 410046 w 1784371"/>
                <a:gd name="connsiteY43" fmla="*/ 25390 h 914400"/>
                <a:gd name="connsiteX44" fmla="*/ 416612 w 1784371"/>
                <a:gd name="connsiteY44" fmla="*/ 31567 h 914400"/>
                <a:gd name="connsiteX45" fmla="*/ 427867 w 1784371"/>
                <a:gd name="connsiteY45" fmla="*/ 21034 h 914400"/>
                <a:gd name="connsiteX46" fmla="*/ 444726 w 1784371"/>
                <a:gd name="connsiteY46" fmla="*/ 4751 h 914400"/>
                <a:gd name="connsiteX47" fmla="*/ 446138 w 1784371"/>
                <a:gd name="connsiteY47" fmla="*/ 3522 h 914400"/>
                <a:gd name="connsiteX48" fmla="*/ 456188 w 1784371"/>
                <a:gd name="connsiteY48" fmla="*/ 23 h 914400"/>
                <a:gd name="connsiteX49" fmla="*/ 456466 w 1784371"/>
                <a:gd name="connsiteY49" fmla="*/ 0 h 914400"/>
                <a:gd name="connsiteX50" fmla="*/ 466238 w 1784371"/>
                <a:gd name="connsiteY50" fmla="*/ 3522 h 914400"/>
                <a:gd name="connsiteX51" fmla="*/ 471958 w 1784371"/>
                <a:gd name="connsiteY51" fmla="*/ 8501 h 914400"/>
                <a:gd name="connsiteX52" fmla="*/ 489421 w 1784371"/>
                <a:gd name="connsiteY52" fmla="*/ 25390 h 914400"/>
                <a:gd name="connsiteX53" fmla="*/ 495988 w 1784371"/>
                <a:gd name="connsiteY53" fmla="*/ 31567 h 914400"/>
                <a:gd name="connsiteX54" fmla="*/ 507243 w 1784371"/>
                <a:gd name="connsiteY54" fmla="*/ 21034 h 914400"/>
                <a:gd name="connsiteX55" fmla="*/ 524101 w 1784371"/>
                <a:gd name="connsiteY55" fmla="*/ 4751 h 914400"/>
                <a:gd name="connsiteX56" fmla="*/ 525514 w 1784371"/>
                <a:gd name="connsiteY56" fmla="*/ 3522 h 914400"/>
                <a:gd name="connsiteX57" fmla="*/ 535563 w 1784371"/>
                <a:gd name="connsiteY57" fmla="*/ 23 h 914400"/>
                <a:gd name="connsiteX58" fmla="*/ 535842 w 1784371"/>
                <a:gd name="connsiteY58" fmla="*/ 0 h 914400"/>
                <a:gd name="connsiteX59" fmla="*/ 545613 w 1784371"/>
                <a:gd name="connsiteY59" fmla="*/ 3522 h 914400"/>
                <a:gd name="connsiteX60" fmla="*/ 551333 w 1784371"/>
                <a:gd name="connsiteY60" fmla="*/ 8501 h 914400"/>
                <a:gd name="connsiteX61" fmla="*/ 568797 w 1784371"/>
                <a:gd name="connsiteY61" fmla="*/ 25390 h 914400"/>
                <a:gd name="connsiteX62" fmla="*/ 575363 w 1784371"/>
                <a:gd name="connsiteY62" fmla="*/ 31567 h 914400"/>
                <a:gd name="connsiteX63" fmla="*/ 586619 w 1784371"/>
                <a:gd name="connsiteY63" fmla="*/ 21034 h 914400"/>
                <a:gd name="connsiteX64" fmla="*/ 603477 w 1784371"/>
                <a:gd name="connsiteY64" fmla="*/ 4751 h 914400"/>
                <a:gd name="connsiteX65" fmla="*/ 604889 w 1784371"/>
                <a:gd name="connsiteY65" fmla="*/ 3522 h 914400"/>
                <a:gd name="connsiteX66" fmla="*/ 614939 w 1784371"/>
                <a:gd name="connsiteY66" fmla="*/ 23 h 914400"/>
                <a:gd name="connsiteX67" fmla="*/ 615217 w 1784371"/>
                <a:gd name="connsiteY67" fmla="*/ 0 h 914400"/>
                <a:gd name="connsiteX68" fmla="*/ 624989 w 1784371"/>
                <a:gd name="connsiteY68" fmla="*/ 3522 h 914400"/>
                <a:gd name="connsiteX69" fmla="*/ 630709 w 1784371"/>
                <a:gd name="connsiteY69" fmla="*/ 8501 h 914400"/>
                <a:gd name="connsiteX70" fmla="*/ 648172 w 1784371"/>
                <a:gd name="connsiteY70" fmla="*/ 25390 h 914400"/>
                <a:gd name="connsiteX71" fmla="*/ 654739 w 1784371"/>
                <a:gd name="connsiteY71" fmla="*/ 31567 h 914400"/>
                <a:gd name="connsiteX72" fmla="*/ 665994 w 1784371"/>
                <a:gd name="connsiteY72" fmla="*/ 21034 h 914400"/>
                <a:gd name="connsiteX73" fmla="*/ 682853 w 1784371"/>
                <a:gd name="connsiteY73" fmla="*/ 4751 h 914400"/>
                <a:gd name="connsiteX74" fmla="*/ 684265 w 1784371"/>
                <a:gd name="connsiteY74" fmla="*/ 3522 h 914400"/>
                <a:gd name="connsiteX75" fmla="*/ 694315 w 1784371"/>
                <a:gd name="connsiteY75" fmla="*/ 23 h 914400"/>
                <a:gd name="connsiteX76" fmla="*/ 694593 w 1784371"/>
                <a:gd name="connsiteY76" fmla="*/ 0 h 914400"/>
                <a:gd name="connsiteX77" fmla="*/ 704364 w 1784371"/>
                <a:gd name="connsiteY77" fmla="*/ 3522 h 914400"/>
                <a:gd name="connsiteX78" fmla="*/ 710085 w 1784371"/>
                <a:gd name="connsiteY78" fmla="*/ 8501 h 914400"/>
                <a:gd name="connsiteX79" fmla="*/ 727548 w 1784371"/>
                <a:gd name="connsiteY79" fmla="*/ 25390 h 914400"/>
                <a:gd name="connsiteX80" fmla="*/ 734114 w 1784371"/>
                <a:gd name="connsiteY80" fmla="*/ 31567 h 914400"/>
                <a:gd name="connsiteX81" fmla="*/ 745369 w 1784371"/>
                <a:gd name="connsiteY81" fmla="*/ 21034 h 914400"/>
                <a:gd name="connsiteX82" fmla="*/ 762228 w 1784371"/>
                <a:gd name="connsiteY82" fmla="*/ 4751 h 914400"/>
                <a:gd name="connsiteX83" fmla="*/ 763640 w 1784371"/>
                <a:gd name="connsiteY83" fmla="*/ 3522 h 914400"/>
                <a:gd name="connsiteX84" fmla="*/ 773690 w 1784371"/>
                <a:gd name="connsiteY84" fmla="*/ 23 h 914400"/>
                <a:gd name="connsiteX85" fmla="*/ 773968 w 1784371"/>
                <a:gd name="connsiteY85" fmla="*/ 0 h 914400"/>
                <a:gd name="connsiteX86" fmla="*/ 783740 w 1784371"/>
                <a:gd name="connsiteY86" fmla="*/ 3522 h 914400"/>
                <a:gd name="connsiteX87" fmla="*/ 789460 w 1784371"/>
                <a:gd name="connsiteY87" fmla="*/ 8501 h 914400"/>
                <a:gd name="connsiteX88" fmla="*/ 806923 w 1784371"/>
                <a:gd name="connsiteY88" fmla="*/ 25390 h 914400"/>
                <a:gd name="connsiteX89" fmla="*/ 813490 w 1784371"/>
                <a:gd name="connsiteY89" fmla="*/ 31567 h 914400"/>
                <a:gd name="connsiteX90" fmla="*/ 824745 w 1784371"/>
                <a:gd name="connsiteY90" fmla="*/ 21034 h 914400"/>
                <a:gd name="connsiteX91" fmla="*/ 841604 w 1784371"/>
                <a:gd name="connsiteY91" fmla="*/ 4751 h 914400"/>
                <a:gd name="connsiteX92" fmla="*/ 843016 w 1784371"/>
                <a:gd name="connsiteY92" fmla="*/ 3522 h 914400"/>
                <a:gd name="connsiteX93" fmla="*/ 853066 w 1784371"/>
                <a:gd name="connsiteY93" fmla="*/ 23 h 914400"/>
                <a:gd name="connsiteX94" fmla="*/ 853344 w 1784371"/>
                <a:gd name="connsiteY94" fmla="*/ 0 h 914400"/>
                <a:gd name="connsiteX95" fmla="*/ 863116 w 1784371"/>
                <a:gd name="connsiteY95" fmla="*/ 3522 h 914400"/>
                <a:gd name="connsiteX96" fmla="*/ 868836 w 1784371"/>
                <a:gd name="connsiteY96" fmla="*/ 8501 h 914400"/>
                <a:gd name="connsiteX97" fmla="*/ 886299 w 1784371"/>
                <a:gd name="connsiteY97" fmla="*/ 25390 h 914400"/>
                <a:gd name="connsiteX98" fmla="*/ 892865 w 1784371"/>
                <a:gd name="connsiteY98" fmla="*/ 31567 h 914400"/>
                <a:gd name="connsiteX99" fmla="*/ 904121 w 1784371"/>
                <a:gd name="connsiteY99" fmla="*/ 21034 h 914400"/>
                <a:gd name="connsiteX100" fmla="*/ 920979 w 1784371"/>
                <a:gd name="connsiteY100" fmla="*/ 4751 h 914400"/>
                <a:gd name="connsiteX101" fmla="*/ 922391 w 1784371"/>
                <a:gd name="connsiteY101" fmla="*/ 3522 h 914400"/>
                <a:gd name="connsiteX102" fmla="*/ 932441 w 1784371"/>
                <a:gd name="connsiteY102" fmla="*/ 23 h 914400"/>
                <a:gd name="connsiteX103" fmla="*/ 932719 w 1784371"/>
                <a:gd name="connsiteY103" fmla="*/ 0 h 914400"/>
                <a:gd name="connsiteX104" fmla="*/ 942491 w 1784371"/>
                <a:gd name="connsiteY104" fmla="*/ 3522 h 914400"/>
                <a:gd name="connsiteX105" fmla="*/ 948211 w 1784371"/>
                <a:gd name="connsiteY105" fmla="*/ 8501 h 914400"/>
                <a:gd name="connsiteX106" fmla="*/ 965675 w 1784371"/>
                <a:gd name="connsiteY106" fmla="*/ 25390 h 914400"/>
                <a:gd name="connsiteX107" fmla="*/ 972241 w 1784371"/>
                <a:gd name="connsiteY107" fmla="*/ 31567 h 914400"/>
                <a:gd name="connsiteX108" fmla="*/ 983496 w 1784371"/>
                <a:gd name="connsiteY108" fmla="*/ 21034 h 914400"/>
                <a:gd name="connsiteX109" fmla="*/ 1000355 w 1784371"/>
                <a:gd name="connsiteY109" fmla="*/ 4751 h 914400"/>
                <a:gd name="connsiteX110" fmla="*/ 1001767 w 1784371"/>
                <a:gd name="connsiteY110" fmla="*/ 3522 h 914400"/>
                <a:gd name="connsiteX111" fmla="*/ 1011817 w 1784371"/>
                <a:gd name="connsiteY111" fmla="*/ 23 h 914400"/>
                <a:gd name="connsiteX112" fmla="*/ 1012095 w 1784371"/>
                <a:gd name="connsiteY112" fmla="*/ 0 h 914400"/>
                <a:gd name="connsiteX113" fmla="*/ 1021867 w 1784371"/>
                <a:gd name="connsiteY113" fmla="*/ 3522 h 914400"/>
                <a:gd name="connsiteX114" fmla="*/ 1027587 w 1784371"/>
                <a:gd name="connsiteY114" fmla="*/ 8501 h 914400"/>
                <a:gd name="connsiteX115" fmla="*/ 1045050 w 1784371"/>
                <a:gd name="connsiteY115" fmla="*/ 25390 h 914400"/>
                <a:gd name="connsiteX116" fmla="*/ 1051617 w 1784371"/>
                <a:gd name="connsiteY116" fmla="*/ 31567 h 914400"/>
                <a:gd name="connsiteX117" fmla="*/ 1062872 w 1784371"/>
                <a:gd name="connsiteY117" fmla="*/ 21034 h 914400"/>
                <a:gd name="connsiteX118" fmla="*/ 1079730 w 1784371"/>
                <a:gd name="connsiteY118" fmla="*/ 4751 h 914400"/>
                <a:gd name="connsiteX119" fmla="*/ 1081143 w 1784371"/>
                <a:gd name="connsiteY119" fmla="*/ 3522 h 914400"/>
                <a:gd name="connsiteX120" fmla="*/ 1091192 w 1784371"/>
                <a:gd name="connsiteY120" fmla="*/ 23 h 914400"/>
                <a:gd name="connsiteX121" fmla="*/ 1091470 w 1784371"/>
                <a:gd name="connsiteY121" fmla="*/ 0 h 914400"/>
                <a:gd name="connsiteX122" fmla="*/ 1101242 w 1784371"/>
                <a:gd name="connsiteY122" fmla="*/ 3522 h 914400"/>
                <a:gd name="connsiteX123" fmla="*/ 1106962 w 1784371"/>
                <a:gd name="connsiteY123" fmla="*/ 8501 h 914400"/>
                <a:gd name="connsiteX124" fmla="*/ 1124426 w 1784371"/>
                <a:gd name="connsiteY124" fmla="*/ 25390 h 914400"/>
                <a:gd name="connsiteX125" fmla="*/ 1130992 w 1784371"/>
                <a:gd name="connsiteY125" fmla="*/ 31567 h 914400"/>
                <a:gd name="connsiteX126" fmla="*/ 1142247 w 1784371"/>
                <a:gd name="connsiteY126" fmla="*/ 21034 h 914400"/>
                <a:gd name="connsiteX127" fmla="*/ 1159106 w 1784371"/>
                <a:gd name="connsiteY127" fmla="*/ 4751 h 914400"/>
                <a:gd name="connsiteX128" fmla="*/ 1160518 w 1784371"/>
                <a:gd name="connsiteY128" fmla="*/ 3522 h 914400"/>
                <a:gd name="connsiteX129" fmla="*/ 1170568 w 1784371"/>
                <a:gd name="connsiteY129" fmla="*/ 23 h 914400"/>
                <a:gd name="connsiteX130" fmla="*/ 1170846 w 1784371"/>
                <a:gd name="connsiteY130" fmla="*/ 0 h 914400"/>
                <a:gd name="connsiteX131" fmla="*/ 1180618 w 1784371"/>
                <a:gd name="connsiteY131" fmla="*/ 3522 h 914400"/>
                <a:gd name="connsiteX132" fmla="*/ 1186338 w 1784371"/>
                <a:gd name="connsiteY132" fmla="*/ 8501 h 914400"/>
                <a:gd name="connsiteX133" fmla="*/ 1203801 w 1784371"/>
                <a:gd name="connsiteY133" fmla="*/ 25390 h 914400"/>
                <a:gd name="connsiteX134" fmla="*/ 1210368 w 1784371"/>
                <a:gd name="connsiteY134" fmla="*/ 31567 h 914400"/>
                <a:gd name="connsiteX135" fmla="*/ 1221623 w 1784371"/>
                <a:gd name="connsiteY135" fmla="*/ 21034 h 914400"/>
                <a:gd name="connsiteX136" fmla="*/ 1238481 w 1784371"/>
                <a:gd name="connsiteY136" fmla="*/ 4751 h 914400"/>
                <a:gd name="connsiteX137" fmla="*/ 1239894 w 1784371"/>
                <a:gd name="connsiteY137" fmla="*/ 3522 h 914400"/>
                <a:gd name="connsiteX138" fmla="*/ 1249944 w 1784371"/>
                <a:gd name="connsiteY138" fmla="*/ 23 h 914400"/>
                <a:gd name="connsiteX139" fmla="*/ 1250222 w 1784371"/>
                <a:gd name="connsiteY139" fmla="*/ 0 h 914400"/>
                <a:gd name="connsiteX140" fmla="*/ 1259993 w 1784371"/>
                <a:gd name="connsiteY140" fmla="*/ 3522 h 914400"/>
                <a:gd name="connsiteX141" fmla="*/ 1265713 w 1784371"/>
                <a:gd name="connsiteY141" fmla="*/ 8501 h 914400"/>
                <a:gd name="connsiteX142" fmla="*/ 1283177 w 1784371"/>
                <a:gd name="connsiteY142" fmla="*/ 25390 h 914400"/>
                <a:gd name="connsiteX143" fmla="*/ 1289743 w 1784371"/>
                <a:gd name="connsiteY143" fmla="*/ 31567 h 914400"/>
                <a:gd name="connsiteX144" fmla="*/ 1300999 w 1784371"/>
                <a:gd name="connsiteY144" fmla="*/ 21034 h 914400"/>
                <a:gd name="connsiteX145" fmla="*/ 1317857 w 1784371"/>
                <a:gd name="connsiteY145" fmla="*/ 4751 h 914400"/>
                <a:gd name="connsiteX146" fmla="*/ 1319269 w 1784371"/>
                <a:gd name="connsiteY146" fmla="*/ 3522 h 914400"/>
                <a:gd name="connsiteX147" fmla="*/ 1329319 w 1784371"/>
                <a:gd name="connsiteY147" fmla="*/ 23 h 914400"/>
                <a:gd name="connsiteX148" fmla="*/ 1329597 w 1784371"/>
                <a:gd name="connsiteY148" fmla="*/ 0 h 914400"/>
                <a:gd name="connsiteX149" fmla="*/ 1339369 w 1784371"/>
                <a:gd name="connsiteY149" fmla="*/ 3522 h 914400"/>
                <a:gd name="connsiteX150" fmla="*/ 1345089 w 1784371"/>
                <a:gd name="connsiteY150" fmla="*/ 8501 h 914400"/>
                <a:gd name="connsiteX151" fmla="*/ 1362552 w 1784371"/>
                <a:gd name="connsiteY151" fmla="*/ 25390 h 914400"/>
                <a:gd name="connsiteX152" fmla="*/ 1369119 w 1784371"/>
                <a:gd name="connsiteY152" fmla="*/ 31567 h 914400"/>
                <a:gd name="connsiteX153" fmla="*/ 1380374 w 1784371"/>
                <a:gd name="connsiteY153" fmla="*/ 21034 h 914400"/>
                <a:gd name="connsiteX154" fmla="*/ 1397233 w 1784371"/>
                <a:gd name="connsiteY154" fmla="*/ 4751 h 914400"/>
                <a:gd name="connsiteX155" fmla="*/ 1398645 w 1784371"/>
                <a:gd name="connsiteY155" fmla="*/ 3522 h 914400"/>
                <a:gd name="connsiteX156" fmla="*/ 1408695 w 1784371"/>
                <a:gd name="connsiteY156" fmla="*/ 23 h 914400"/>
                <a:gd name="connsiteX157" fmla="*/ 1408973 w 1784371"/>
                <a:gd name="connsiteY157" fmla="*/ 0 h 914400"/>
                <a:gd name="connsiteX158" fmla="*/ 1418744 w 1784371"/>
                <a:gd name="connsiteY158" fmla="*/ 3522 h 914400"/>
                <a:gd name="connsiteX159" fmla="*/ 1424464 w 1784371"/>
                <a:gd name="connsiteY159" fmla="*/ 8501 h 914400"/>
                <a:gd name="connsiteX160" fmla="*/ 1441928 w 1784371"/>
                <a:gd name="connsiteY160" fmla="*/ 25390 h 914400"/>
                <a:gd name="connsiteX161" fmla="*/ 1448494 w 1784371"/>
                <a:gd name="connsiteY161" fmla="*/ 31567 h 914400"/>
                <a:gd name="connsiteX162" fmla="*/ 1459750 w 1784371"/>
                <a:gd name="connsiteY162" fmla="*/ 21034 h 914400"/>
                <a:gd name="connsiteX163" fmla="*/ 1476608 w 1784371"/>
                <a:gd name="connsiteY163" fmla="*/ 4751 h 914400"/>
                <a:gd name="connsiteX164" fmla="*/ 1478020 w 1784371"/>
                <a:gd name="connsiteY164" fmla="*/ 3522 h 914400"/>
                <a:gd name="connsiteX165" fmla="*/ 1488070 w 1784371"/>
                <a:gd name="connsiteY165" fmla="*/ 23 h 914400"/>
                <a:gd name="connsiteX166" fmla="*/ 1488348 w 1784371"/>
                <a:gd name="connsiteY166" fmla="*/ 0 h 914400"/>
                <a:gd name="connsiteX167" fmla="*/ 1498120 w 1784371"/>
                <a:gd name="connsiteY167" fmla="*/ 3522 h 914400"/>
                <a:gd name="connsiteX168" fmla="*/ 1503840 w 1784371"/>
                <a:gd name="connsiteY168" fmla="*/ 8501 h 914400"/>
                <a:gd name="connsiteX169" fmla="*/ 1521303 w 1784371"/>
                <a:gd name="connsiteY169" fmla="*/ 25390 h 914400"/>
                <a:gd name="connsiteX170" fmla="*/ 1527870 w 1784371"/>
                <a:gd name="connsiteY170" fmla="*/ 31567 h 914400"/>
                <a:gd name="connsiteX171" fmla="*/ 1539125 w 1784371"/>
                <a:gd name="connsiteY171" fmla="*/ 21034 h 914400"/>
                <a:gd name="connsiteX172" fmla="*/ 1555984 w 1784371"/>
                <a:gd name="connsiteY172" fmla="*/ 4751 h 914400"/>
                <a:gd name="connsiteX173" fmla="*/ 1557396 w 1784371"/>
                <a:gd name="connsiteY173" fmla="*/ 3522 h 914400"/>
                <a:gd name="connsiteX174" fmla="*/ 1567446 w 1784371"/>
                <a:gd name="connsiteY174" fmla="*/ 23 h 914400"/>
                <a:gd name="connsiteX175" fmla="*/ 1567724 w 1784371"/>
                <a:gd name="connsiteY175" fmla="*/ 0 h 914400"/>
                <a:gd name="connsiteX176" fmla="*/ 1577496 w 1784371"/>
                <a:gd name="connsiteY176" fmla="*/ 3522 h 914400"/>
                <a:gd name="connsiteX177" fmla="*/ 1583216 w 1784371"/>
                <a:gd name="connsiteY177" fmla="*/ 8501 h 914400"/>
                <a:gd name="connsiteX178" fmla="*/ 1600679 w 1784371"/>
                <a:gd name="connsiteY178" fmla="*/ 25390 h 914400"/>
                <a:gd name="connsiteX179" fmla="*/ 1607245 w 1784371"/>
                <a:gd name="connsiteY179" fmla="*/ 31567 h 914400"/>
                <a:gd name="connsiteX180" fmla="*/ 1618501 w 1784371"/>
                <a:gd name="connsiteY180" fmla="*/ 21034 h 914400"/>
                <a:gd name="connsiteX181" fmla="*/ 1635359 w 1784371"/>
                <a:gd name="connsiteY181" fmla="*/ 4751 h 914400"/>
                <a:gd name="connsiteX182" fmla="*/ 1636772 w 1784371"/>
                <a:gd name="connsiteY182" fmla="*/ 3522 h 914400"/>
                <a:gd name="connsiteX183" fmla="*/ 1646821 w 1784371"/>
                <a:gd name="connsiteY183" fmla="*/ 23 h 914400"/>
                <a:gd name="connsiteX184" fmla="*/ 1647099 w 1784371"/>
                <a:gd name="connsiteY184" fmla="*/ 0 h 914400"/>
                <a:gd name="connsiteX185" fmla="*/ 1656871 w 1784371"/>
                <a:gd name="connsiteY185" fmla="*/ 3522 h 914400"/>
                <a:gd name="connsiteX186" fmla="*/ 1662591 w 1784371"/>
                <a:gd name="connsiteY186" fmla="*/ 8501 h 914400"/>
                <a:gd name="connsiteX187" fmla="*/ 1680055 w 1784371"/>
                <a:gd name="connsiteY187" fmla="*/ 25390 h 914400"/>
                <a:gd name="connsiteX188" fmla="*/ 1686621 w 1784371"/>
                <a:gd name="connsiteY188" fmla="*/ 31567 h 914400"/>
                <a:gd name="connsiteX189" fmla="*/ 1697876 w 1784371"/>
                <a:gd name="connsiteY189" fmla="*/ 21034 h 914400"/>
                <a:gd name="connsiteX190" fmla="*/ 1714735 w 1784371"/>
                <a:gd name="connsiteY190" fmla="*/ 4751 h 914400"/>
                <a:gd name="connsiteX191" fmla="*/ 1716147 w 1784371"/>
                <a:gd name="connsiteY191" fmla="*/ 3522 h 914400"/>
                <a:gd name="connsiteX192" fmla="*/ 1726197 w 1784371"/>
                <a:gd name="connsiteY192" fmla="*/ 23 h 914400"/>
                <a:gd name="connsiteX193" fmla="*/ 1726475 w 1784371"/>
                <a:gd name="connsiteY193" fmla="*/ 0 h 914400"/>
                <a:gd name="connsiteX194" fmla="*/ 1736247 w 1784371"/>
                <a:gd name="connsiteY194" fmla="*/ 3522 h 914400"/>
                <a:gd name="connsiteX195" fmla="*/ 1741967 w 1784371"/>
                <a:gd name="connsiteY195" fmla="*/ 8501 h 914400"/>
                <a:gd name="connsiteX196" fmla="*/ 1782155 w 1784371"/>
                <a:gd name="connsiteY196" fmla="*/ 45979 h 914400"/>
                <a:gd name="connsiteX197" fmla="*/ 1784371 w 1784371"/>
                <a:gd name="connsiteY197" fmla="*/ 47626 h 914400"/>
                <a:gd name="connsiteX198" fmla="*/ 1784371 w 1784371"/>
                <a:gd name="connsiteY198" fmla="*/ 879668 h 914400"/>
                <a:gd name="connsiteX199" fmla="*/ 0 w 1784371"/>
                <a:gd name="connsiteY199" fmla="*/ 879668 h 914400"/>
                <a:gd name="connsiteX200" fmla="*/ 0 w 1784371"/>
                <a:gd name="connsiteY200" fmla="*/ 47626 h 914400"/>
                <a:gd name="connsiteX201" fmla="*/ 8211 w 1784371"/>
                <a:gd name="connsiteY201" fmla="*/ 41556 h 914400"/>
                <a:gd name="connsiteX202" fmla="*/ 47848 w 1784371"/>
                <a:gd name="connsiteY202" fmla="*/ 4751 h 914400"/>
                <a:gd name="connsiteX203" fmla="*/ 49261 w 1784371"/>
                <a:gd name="connsiteY203" fmla="*/ 3522 h 914400"/>
                <a:gd name="connsiteX204" fmla="*/ 59310 w 1784371"/>
                <a:gd name="connsiteY204" fmla="*/ 23 h 914400"/>
                <a:gd name="connsiteX205" fmla="*/ 59588 w 1784371"/>
                <a:gd name="connsiteY20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784371" h="914400">
                  <a:moveTo>
                    <a:pt x="0" y="897668"/>
                  </a:moveTo>
                  <a:lnTo>
                    <a:pt x="1784371" y="897668"/>
                  </a:lnTo>
                  <a:lnTo>
                    <a:pt x="1784371" y="914400"/>
                  </a:lnTo>
                  <a:lnTo>
                    <a:pt x="0" y="914400"/>
                  </a:lnTo>
                  <a:close/>
                  <a:moveTo>
                    <a:pt x="59588" y="0"/>
                  </a:moveTo>
                  <a:cubicBezTo>
                    <a:pt x="63125" y="0"/>
                    <a:pt x="66662" y="1174"/>
                    <a:pt x="69360" y="3522"/>
                  </a:cubicBezTo>
                  <a:lnTo>
                    <a:pt x="75080" y="8501"/>
                  </a:lnTo>
                  <a:cubicBezTo>
                    <a:pt x="78906" y="12039"/>
                    <a:pt x="85286" y="18406"/>
                    <a:pt x="92544" y="25390"/>
                  </a:cubicBezTo>
                  <a:lnTo>
                    <a:pt x="99110" y="31567"/>
                  </a:lnTo>
                  <a:lnTo>
                    <a:pt x="110365" y="21034"/>
                  </a:lnTo>
                  <a:cubicBezTo>
                    <a:pt x="117577" y="14124"/>
                    <a:pt x="123803" y="7921"/>
                    <a:pt x="127224" y="4751"/>
                  </a:cubicBezTo>
                  <a:lnTo>
                    <a:pt x="128636" y="3522"/>
                  </a:lnTo>
                  <a:cubicBezTo>
                    <a:pt x="131405" y="1112"/>
                    <a:pt x="135057" y="-61"/>
                    <a:pt x="138686" y="23"/>
                  </a:cubicBezTo>
                  <a:cubicBezTo>
                    <a:pt x="138778" y="1"/>
                    <a:pt x="138871" y="0"/>
                    <a:pt x="138964" y="0"/>
                  </a:cubicBezTo>
                  <a:cubicBezTo>
                    <a:pt x="142500" y="0"/>
                    <a:pt x="146037" y="1174"/>
                    <a:pt x="148735" y="3522"/>
                  </a:cubicBezTo>
                  <a:lnTo>
                    <a:pt x="154456" y="8501"/>
                  </a:lnTo>
                  <a:cubicBezTo>
                    <a:pt x="158282" y="12039"/>
                    <a:pt x="164662" y="18406"/>
                    <a:pt x="171919" y="25390"/>
                  </a:cubicBezTo>
                  <a:lnTo>
                    <a:pt x="178486" y="31567"/>
                  </a:lnTo>
                  <a:lnTo>
                    <a:pt x="189741" y="21034"/>
                  </a:lnTo>
                  <a:cubicBezTo>
                    <a:pt x="196953" y="14124"/>
                    <a:pt x="203179" y="7921"/>
                    <a:pt x="206599" y="4751"/>
                  </a:cubicBezTo>
                  <a:lnTo>
                    <a:pt x="208012" y="3522"/>
                  </a:lnTo>
                  <a:cubicBezTo>
                    <a:pt x="210781" y="1112"/>
                    <a:pt x="214433" y="-61"/>
                    <a:pt x="218062" y="23"/>
                  </a:cubicBezTo>
                  <a:cubicBezTo>
                    <a:pt x="218153" y="1"/>
                    <a:pt x="218247" y="0"/>
                    <a:pt x="218340" y="0"/>
                  </a:cubicBezTo>
                  <a:cubicBezTo>
                    <a:pt x="221876" y="0"/>
                    <a:pt x="225413" y="1174"/>
                    <a:pt x="228111" y="3522"/>
                  </a:cubicBezTo>
                  <a:lnTo>
                    <a:pt x="233831" y="8501"/>
                  </a:lnTo>
                  <a:cubicBezTo>
                    <a:pt x="237657" y="12039"/>
                    <a:pt x="244038" y="18406"/>
                    <a:pt x="251295" y="25390"/>
                  </a:cubicBezTo>
                  <a:lnTo>
                    <a:pt x="257861" y="31567"/>
                  </a:lnTo>
                  <a:lnTo>
                    <a:pt x="269116" y="21034"/>
                  </a:lnTo>
                  <a:cubicBezTo>
                    <a:pt x="276329" y="14124"/>
                    <a:pt x="282554" y="7921"/>
                    <a:pt x="285975" y="4751"/>
                  </a:cubicBezTo>
                  <a:lnTo>
                    <a:pt x="287387" y="3522"/>
                  </a:lnTo>
                  <a:cubicBezTo>
                    <a:pt x="290156" y="1112"/>
                    <a:pt x="293808" y="-61"/>
                    <a:pt x="297437" y="23"/>
                  </a:cubicBezTo>
                  <a:cubicBezTo>
                    <a:pt x="297529" y="1"/>
                    <a:pt x="297622" y="0"/>
                    <a:pt x="297715" y="0"/>
                  </a:cubicBezTo>
                  <a:cubicBezTo>
                    <a:pt x="301252" y="0"/>
                    <a:pt x="304789" y="1174"/>
                    <a:pt x="307487" y="3522"/>
                  </a:cubicBezTo>
                  <a:lnTo>
                    <a:pt x="313207" y="8501"/>
                  </a:lnTo>
                  <a:cubicBezTo>
                    <a:pt x="317033" y="12039"/>
                    <a:pt x="323413" y="18406"/>
                    <a:pt x="330670" y="25390"/>
                  </a:cubicBezTo>
                  <a:lnTo>
                    <a:pt x="337237" y="31567"/>
                  </a:lnTo>
                  <a:lnTo>
                    <a:pt x="348492" y="21034"/>
                  </a:lnTo>
                  <a:cubicBezTo>
                    <a:pt x="355704" y="14124"/>
                    <a:pt x="361929" y="7921"/>
                    <a:pt x="365350" y="4751"/>
                  </a:cubicBezTo>
                  <a:lnTo>
                    <a:pt x="366763" y="3522"/>
                  </a:lnTo>
                  <a:cubicBezTo>
                    <a:pt x="369531" y="1112"/>
                    <a:pt x="373184" y="-61"/>
                    <a:pt x="376812" y="23"/>
                  </a:cubicBezTo>
                  <a:cubicBezTo>
                    <a:pt x="376904" y="1"/>
                    <a:pt x="376998" y="0"/>
                    <a:pt x="377090" y="0"/>
                  </a:cubicBezTo>
                  <a:cubicBezTo>
                    <a:pt x="380627" y="0"/>
                    <a:pt x="384164" y="1174"/>
                    <a:pt x="386862" y="3522"/>
                  </a:cubicBezTo>
                  <a:lnTo>
                    <a:pt x="392582" y="8501"/>
                  </a:lnTo>
                  <a:cubicBezTo>
                    <a:pt x="396408" y="12039"/>
                    <a:pt x="402788" y="18406"/>
                    <a:pt x="410046" y="25390"/>
                  </a:cubicBezTo>
                  <a:lnTo>
                    <a:pt x="416612" y="31567"/>
                  </a:lnTo>
                  <a:lnTo>
                    <a:pt x="427867" y="21034"/>
                  </a:lnTo>
                  <a:cubicBezTo>
                    <a:pt x="435080" y="14124"/>
                    <a:pt x="441305" y="7921"/>
                    <a:pt x="444726" y="4751"/>
                  </a:cubicBezTo>
                  <a:lnTo>
                    <a:pt x="446138" y="3522"/>
                  </a:lnTo>
                  <a:cubicBezTo>
                    <a:pt x="448907" y="1112"/>
                    <a:pt x="452559" y="-61"/>
                    <a:pt x="456188" y="23"/>
                  </a:cubicBezTo>
                  <a:cubicBezTo>
                    <a:pt x="456280" y="1"/>
                    <a:pt x="456373" y="0"/>
                    <a:pt x="456466" y="0"/>
                  </a:cubicBezTo>
                  <a:cubicBezTo>
                    <a:pt x="460002" y="0"/>
                    <a:pt x="463539" y="1174"/>
                    <a:pt x="466238" y="3522"/>
                  </a:cubicBezTo>
                  <a:lnTo>
                    <a:pt x="471958" y="8501"/>
                  </a:lnTo>
                  <a:cubicBezTo>
                    <a:pt x="475784" y="12039"/>
                    <a:pt x="482164" y="18406"/>
                    <a:pt x="489421" y="25390"/>
                  </a:cubicBezTo>
                  <a:lnTo>
                    <a:pt x="495988" y="31567"/>
                  </a:lnTo>
                  <a:lnTo>
                    <a:pt x="507243" y="21034"/>
                  </a:lnTo>
                  <a:cubicBezTo>
                    <a:pt x="514455" y="14124"/>
                    <a:pt x="520681" y="7921"/>
                    <a:pt x="524101" y="4751"/>
                  </a:cubicBezTo>
                  <a:lnTo>
                    <a:pt x="525514" y="3522"/>
                  </a:lnTo>
                  <a:cubicBezTo>
                    <a:pt x="528283" y="1112"/>
                    <a:pt x="531935" y="-61"/>
                    <a:pt x="535563" y="23"/>
                  </a:cubicBezTo>
                  <a:cubicBezTo>
                    <a:pt x="535655" y="1"/>
                    <a:pt x="535749" y="0"/>
                    <a:pt x="535842" y="0"/>
                  </a:cubicBezTo>
                  <a:cubicBezTo>
                    <a:pt x="539378" y="0"/>
                    <a:pt x="542915" y="1174"/>
                    <a:pt x="545613" y="3522"/>
                  </a:cubicBezTo>
                  <a:lnTo>
                    <a:pt x="551333" y="8501"/>
                  </a:lnTo>
                  <a:cubicBezTo>
                    <a:pt x="555159" y="12039"/>
                    <a:pt x="561540" y="18406"/>
                    <a:pt x="568797" y="25390"/>
                  </a:cubicBezTo>
                  <a:lnTo>
                    <a:pt x="575363" y="31567"/>
                  </a:lnTo>
                  <a:lnTo>
                    <a:pt x="586619" y="21034"/>
                  </a:lnTo>
                  <a:cubicBezTo>
                    <a:pt x="593831" y="14124"/>
                    <a:pt x="600056" y="7921"/>
                    <a:pt x="603477" y="4751"/>
                  </a:cubicBezTo>
                  <a:lnTo>
                    <a:pt x="604889" y="3522"/>
                  </a:lnTo>
                  <a:cubicBezTo>
                    <a:pt x="607658" y="1112"/>
                    <a:pt x="611310" y="-61"/>
                    <a:pt x="614939" y="23"/>
                  </a:cubicBezTo>
                  <a:cubicBezTo>
                    <a:pt x="615031" y="1"/>
                    <a:pt x="615124" y="0"/>
                    <a:pt x="615217" y="0"/>
                  </a:cubicBezTo>
                  <a:cubicBezTo>
                    <a:pt x="618753" y="0"/>
                    <a:pt x="622290" y="1174"/>
                    <a:pt x="624989" y="3522"/>
                  </a:cubicBezTo>
                  <a:lnTo>
                    <a:pt x="630709" y="8501"/>
                  </a:lnTo>
                  <a:cubicBezTo>
                    <a:pt x="634535" y="12039"/>
                    <a:pt x="640915" y="18406"/>
                    <a:pt x="648172" y="25390"/>
                  </a:cubicBezTo>
                  <a:lnTo>
                    <a:pt x="654739" y="31567"/>
                  </a:lnTo>
                  <a:lnTo>
                    <a:pt x="665994" y="21034"/>
                  </a:lnTo>
                  <a:cubicBezTo>
                    <a:pt x="673206" y="14124"/>
                    <a:pt x="679432" y="7921"/>
                    <a:pt x="682853" y="4751"/>
                  </a:cubicBezTo>
                  <a:lnTo>
                    <a:pt x="684265" y="3522"/>
                  </a:lnTo>
                  <a:cubicBezTo>
                    <a:pt x="687034" y="1112"/>
                    <a:pt x="690686" y="-61"/>
                    <a:pt x="694315" y="23"/>
                  </a:cubicBezTo>
                  <a:cubicBezTo>
                    <a:pt x="694407" y="1"/>
                    <a:pt x="694500" y="0"/>
                    <a:pt x="694593" y="0"/>
                  </a:cubicBezTo>
                  <a:cubicBezTo>
                    <a:pt x="698129" y="0"/>
                    <a:pt x="701666" y="1174"/>
                    <a:pt x="704364" y="3522"/>
                  </a:cubicBezTo>
                  <a:lnTo>
                    <a:pt x="710085" y="8501"/>
                  </a:lnTo>
                  <a:cubicBezTo>
                    <a:pt x="713910" y="12039"/>
                    <a:pt x="720291" y="18406"/>
                    <a:pt x="727548" y="25390"/>
                  </a:cubicBezTo>
                  <a:lnTo>
                    <a:pt x="734114" y="31567"/>
                  </a:lnTo>
                  <a:lnTo>
                    <a:pt x="745369" y="21034"/>
                  </a:lnTo>
                  <a:cubicBezTo>
                    <a:pt x="752582" y="14124"/>
                    <a:pt x="758807" y="7921"/>
                    <a:pt x="762228" y="4751"/>
                  </a:cubicBezTo>
                  <a:lnTo>
                    <a:pt x="763640" y="3522"/>
                  </a:lnTo>
                  <a:cubicBezTo>
                    <a:pt x="766409" y="1112"/>
                    <a:pt x="770062" y="-61"/>
                    <a:pt x="773690" y="23"/>
                  </a:cubicBezTo>
                  <a:cubicBezTo>
                    <a:pt x="773782" y="1"/>
                    <a:pt x="773875" y="0"/>
                    <a:pt x="773968" y="0"/>
                  </a:cubicBezTo>
                  <a:cubicBezTo>
                    <a:pt x="777505" y="0"/>
                    <a:pt x="781042" y="1174"/>
                    <a:pt x="783740" y="3522"/>
                  </a:cubicBezTo>
                  <a:lnTo>
                    <a:pt x="789460" y="8501"/>
                  </a:lnTo>
                  <a:cubicBezTo>
                    <a:pt x="793286" y="12039"/>
                    <a:pt x="799666" y="18406"/>
                    <a:pt x="806923" y="25390"/>
                  </a:cubicBezTo>
                  <a:lnTo>
                    <a:pt x="813490" y="31567"/>
                  </a:lnTo>
                  <a:lnTo>
                    <a:pt x="824745" y="21034"/>
                  </a:lnTo>
                  <a:cubicBezTo>
                    <a:pt x="831957" y="14124"/>
                    <a:pt x="838183" y="7921"/>
                    <a:pt x="841604" y="4751"/>
                  </a:cubicBezTo>
                  <a:lnTo>
                    <a:pt x="843016" y="3522"/>
                  </a:lnTo>
                  <a:cubicBezTo>
                    <a:pt x="845785" y="1112"/>
                    <a:pt x="849437" y="-61"/>
                    <a:pt x="853066" y="23"/>
                  </a:cubicBezTo>
                  <a:cubicBezTo>
                    <a:pt x="853158" y="1"/>
                    <a:pt x="853251" y="0"/>
                    <a:pt x="853344" y="0"/>
                  </a:cubicBezTo>
                  <a:cubicBezTo>
                    <a:pt x="856880" y="0"/>
                    <a:pt x="860417" y="1174"/>
                    <a:pt x="863116" y="3522"/>
                  </a:cubicBezTo>
                  <a:lnTo>
                    <a:pt x="868836" y="8501"/>
                  </a:lnTo>
                  <a:cubicBezTo>
                    <a:pt x="872661" y="12039"/>
                    <a:pt x="879042" y="18406"/>
                    <a:pt x="886299" y="25390"/>
                  </a:cubicBezTo>
                  <a:lnTo>
                    <a:pt x="892865" y="31567"/>
                  </a:lnTo>
                  <a:lnTo>
                    <a:pt x="904121" y="21034"/>
                  </a:lnTo>
                  <a:cubicBezTo>
                    <a:pt x="911333" y="14124"/>
                    <a:pt x="917558" y="7921"/>
                    <a:pt x="920979" y="4751"/>
                  </a:cubicBezTo>
                  <a:lnTo>
                    <a:pt x="922391" y="3522"/>
                  </a:lnTo>
                  <a:cubicBezTo>
                    <a:pt x="925160" y="1112"/>
                    <a:pt x="928813" y="-61"/>
                    <a:pt x="932441" y="23"/>
                  </a:cubicBezTo>
                  <a:cubicBezTo>
                    <a:pt x="932533" y="1"/>
                    <a:pt x="932627" y="0"/>
                    <a:pt x="932719" y="0"/>
                  </a:cubicBezTo>
                  <a:cubicBezTo>
                    <a:pt x="936256" y="0"/>
                    <a:pt x="939793" y="1174"/>
                    <a:pt x="942491" y="3522"/>
                  </a:cubicBezTo>
                  <a:lnTo>
                    <a:pt x="948211" y="8501"/>
                  </a:lnTo>
                  <a:cubicBezTo>
                    <a:pt x="952037" y="12039"/>
                    <a:pt x="958417" y="18406"/>
                    <a:pt x="965675" y="25390"/>
                  </a:cubicBezTo>
                  <a:lnTo>
                    <a:pt x="972241" y="31567"/>
                  </a:lnTo>
                  <a:lnTo>
                    <a:pt x="983496" y="21034"/>
                  </a:lnTo>
                  <a:cubicBezTo>
                    <a:pt x="990709" y="14124"/>
                    <a:pt x="996934" y="7921"/>
                    <a:pt x="1000355" y="4751"/>
                  </a:cubicBezTo>
                  <a:lnTo>
                    <a:pt x="1001767" y="3522"/>
                  </a:lnTo>
                  <a:cubicBezTo>
                    <a:pt x="1004536" y="1112"/>
                    <a:pt x="1008188" y="-61"/>
                    <a:pt x="1011817" y="23"/>
                  </a:cubicBezTo>
                  <a:cubicBezTo>
                    <a:pt x="1011909" y="1"/>
                    <a:pt x="1012002" y="0"/>
                    <a:pt x="1012095" y="0"/>
                  </a:cubicBezTo>
                  <a:cubicBezTo>
                    <a:pt x="1015631" y="0"/>
                    <a:pt x="1019168" y="1174"/>
                    <a:pt x="1021867" y="3522"/>
                  </a:cubicBezTo>
                  <a:lnTo>
                    <a:pt x="1027587" y="8501"/>
                  </a:lnTo>
                  <a:cubicBezTo>
                    <a:pt x="1031413" y="12039"/>
                    <a:pt x="1037793" y="18406"/>
                    <a:pt x="1045050" y="25390"/>
                  </a:cubicBezTo>
                  <a:lnTo>
                    <a:pt x="1051617" y="31567"/>
                  </a:lnTo>
                  <a:lnTo>
                    <a:pt x="1062872" y="21034"/>
                  </a:lnTo>
                  <a:cubicBezTo>
                    <a:pt x="1070084" y="14124"/>
                    <a:pt x="1076309" y="7921"/>
                    <a:pt x="1079730" y="4751"/>
                  </a:cubicBezTo>
                  <a:lnTo>
                    <a:pt x="1081143" y="3522"/>
                  </a:lnTo>
                  <a:cubicBezTo>
                    <a:pt x="1083911" y="1112"/>
                    <a:pt x="1087564" y="-61"/>
                    <a:pt x="1091192" y="23"/>
                  </a:cubicBezTo>
                  <a:cubicBezTo>
                    <a:pt x="1091284" y="1"/>
                    <a:pt x="1091378" y="0"/>
                    <a:pt x="1091470" y="0"/>
                  </a:cubicBezTo>
                  <a:cubicBezTo>
                    <a:pt x="1095007" y="0"/>
                    <a:pt x="1098544" y="1174"/>
                    <a:pt x="1101242" y="3522"/>
                  </a:cubicBezTo>
                  <a:lnTo>
                    <a:pt x="1106962" y="8501"/>
                  </a:lnTo>
                  <a:cubicBezTo>
                    <a:pt x="1110788" y="12039"/>
                    <a:pt x="1117168" y="18406"/>
                    <a:pt x="1124426" y="25390"/>
                  </a:cubicBezTo>
                  <a:lnTo>
                    <a:pt x="1130992" y="31567"/>
                  </a:lnTo>
                  <a:lnTo>
                    <a:pt x="1142247" y="21034"/>
                  </a:lnTo>
                  <a:cubicBezTo>
                    <a:pt x="1149459" y="14124"/>
                    <a:pt x="1155685" y="7921"/>
                    <a:pt x="1159106" y="4751"/>
                  </a:cubicBezTo>
                  <a:lnTo>
                    <a:pt x="1160518" y="3522"/>
                  </a:lnTo>
                  <a:cubicBezTo>
                    <a:pt x="1163287" y="1112"/>
                    <a:pt x="1166940" y="-61"/>
                    <a:pt x="1170568" y="23"/>
                  </a:cubicBezTo>
                  <a:cubicBezTo>
                    <a:pt x="1170660" y="1"/>
                    <a:pt x="1170753" y="0"/>
                    <a:pt x="1170846" y="0"/>
                  </a:cubicBezTo>
                  <a:cubicBezTo>
                    <a:pt x="1174382" y="0"/>
                    <a:pt x="1177919" y="1174"/>
                    <a:pt x="1180618" y="3522"/>
                  </a:cubicBezTo>
                  <a:lnTo>
                    <a:pt x="1186338" y="8501"/>
                  </a:lnTo>
                  <a:cubicBezTo>
                    <a:pt x="1190164" y="12039"/>
                    <a:pt x="1196544" y="18406"/>
                    <a:pt x="1203801" y="25390"/>
                  </a:cubicBezTo>
                  <a:lnTo>
                    <a:pt x="1210368" y="31567"/>
                  </a:lnTo>
                  <a:lnTo>
                    <a:pt x="1221623" y="21034"/>
                  </a:lnTo>
                  <a:cubicBezTo>
                    <a:pt x="1228835" y="14124"/>
                    <a:pt x="1235061" y="7921"/>
                    <a:pt x="1238481" y="4751"/>
                  </a:cubicBezTo>
                  <a:lnTo>
                    <a:pt x="1239894" y="3522"/>
                  </a:lnTo>
                  <a:cubicBezTo>
                    <a:pt x="1242663" y="1112"/>
                    <a:pt x="1246315" y="-61"/>
                    <a:pt x="1249944" y="23"/>
                  </a:cubicBezTo>
                  <a:cubicBezTo>
                    <a:pt x="1250035" y="1"/>
                    <a:pt x="1250129" y="0"/>
                    <a:pt x="1250222" y="0"/>
                  </a:cubicBezTo>
                  <a:cubicBezTo>
                    <a:pt x="1253758" y="0"/>
                    <a:pt x="1257295" y="1174"/>
                    <a:pt x="1259993" y="3522"/>
                  </a:cubicBezTo>
                  <a:lnTo>
                    <a:pt x="1265713" y="8501"/>
                  </a:lnTo>
                  <a:cubicBezTo>
                    <a:pt x="1269539" y="12039"/>
                    <a:pt x="1275920" y="18406"/>
                    <a:pt x="1283177" y="25390"/>
                  </a:cubicBezTo>
                  <a:lnTo>
                    <a:pt x="1289743" y="31567"/>
                  </a:lnTo>
                  <a:lnTo>
                    <a:pt x="1300999" y="21034"/>
                  </a:lnTo>
                  <a:cubicBezTo>
                    <a:pt x="1308211" y="14124"/>
                    <a:pt x="1314436" y="7921"/>
                    <a:pt x="1317857" y="4751"/>
                  </a:cubicBezTo>
                  <a:lnTo>
                    <a:pt x="1319269" y="3522"/>
                  </a:lnTo>
                  <a:cubicBezTo>
                    <a:pt x="1322038" y="1112"/>
                    <a:pt x="1325691" y="-61"/>
                    <a:pt x="1329319" y="23"/>
                  </a:cubicBezTo>
                  <a:cubicBezTo>
                    <a:pt x="1329411" y="1"/>
                    <a:pt x="1329504" y="0"/>
                    <a:pt x="1329597" y="0"/>
                  </a:cubicBezTo>
                  <a:cubicBezTo>
                    <a:pt x="1333134" y="0"/>
                    <a:pt x="1336671" y="1174"/>
                    <a:pt x="1339369" y="3522"/>
                  </a:cubicBezTo>
                  <a:lnTo>
                    <a:pt x="1345089" y="8501"/>
                  </a:lnTo>
                  <a:cubicBezTo>
                    <a:pt x="1348915" y="12039"/>
                    <a:pt x="1355295" y="18406"/>
                    <a:pt x="1362552" y="25390"/>
                  </a:cubicBezTo>
                  <a:lnTo>
                    <a:pt x="1369119" y="31567"/>
                  </a:lnTo>
                  <a:lnTo>
                    <a:pt x="1380374" y="21034"/>
                  </a:lnTo>
                  <a:cubicBezTo>
                    <a:pt x="1387586" y="14124"/>
                    <a:pt x="1393812" y="7921"/>
                    <a:pt x="1397233" y="4751"/>
                  </a:cubicBezTo>
                  <a:lnTo>
                    <a:pt x="1398645" y="3522"/>
                  </a:lnTo>
                  <a:cubicBezTo>
                    <a:pt x="1401414" y="1112"/>
                    <a:pt x="1405066" y="-61"/>
                    <a:pt x="1408695" y="23"/>
                  </a:cubicBezTo>
                  <a:cubicBezTo>
                    <a:pt x="1408787" y="1"/>
                    <a:pt x="1408880" y="0"/>
                    <a:pt x="1408973" y="0"/>
                  </a:cubicBezTo>
                  <a:cubicBezTo>
                    <a:pt x="1412509" y="0"/>
                    <a:pt x="1416046" y="1174"/>
                    <a:pt x="1418744" y="3522"/>
                  </a:cubicBezTo>
                  <a:lnTo>
                    <a:pt x="1424464" y="8501"/>
                  </a:lnTo>
                  <a:cubicBezTo>
                    <a:pt x="1428290" y="12039"/>
                    <a:pt x="1434671" y="18406"/>
                    <a:pt x="1441928" y="25390"/>
                  </a:cubicBezTo>
                  <a:lnTo>
                    <a:pt x="1448494" y="31567"/>
                  </a:lnTo>
                  <a:lnTo>
                    <a:pt x="1459750" y="21034"/>
                  </a:lnTo>
                  <a:cubicBezTo>
                    <a:pt x="1466962" y="14124"/>
                    <a:pt x="1473187" y="7921"/>
                    <a:pt x="1476608" y="4751"/>
                  </a:cubicBezTo>
                  <a:lnTo>
                    <a:pt x="1478020" y="3522"/>
                  </a:lnTo>
                  <a:cubicBezTo>
                    <a:pt x="1480789" y="1112"/>
                    <a:pt x="1484442" y="-61"/>
                    <a:pt x="1488070" y="23"/>
                  </a:cubicBezTo>
                  <a:cubicBezTo>
                    <a:pt x="1488162" y="1"/>
                    <a:pt x="1488255" y="0"/>
                    <a:pt x="1488348" y="0"/>
                  </a:cubicBezTo>
                  <a:cubicBezTo>
                    <a:pt x="1491885" y="0"/>
                    <a:pt x="1495422" y="1174"/>
                    <a:pt x="1498120" y="3522"/>
                  </a:cubicBezTo>
                  <a:lnTo>
                    <a:pt x="1503840" y="8501"/>
                  </a:lnTo>
                  <a:cubicBezTo>
                    <a:pt x="1507666" y="12039"/>
                    <a:pt x="1514046" y="18406"/>
                    <a:pt x="1521303" y="25390"/>
                  </a:cubicBezTo>
                  <a:lnTo>
                    <a:pt x="1527870" y="31567"/>
                  </a:lnTo>
                  <a:lnTo>
                    <a:pt x="1539125" y="21034"/>
                  </a:lnTo>
                  <a:cubicBezTo>
                    <a:pt x="1546337" y="14124"/>
                    <a:pt x="1552563" y="7921"/>
                    <a:pt x="1555984" y="4751"/>
                  </a:cubicBezTo>
                  <a:lnTo>
                    <a:pt x="1557396" y="3522"/>
                  </a:lnTo>
                  <a:cubicBezTo>
                    <a:pt x="1560165" y="1112"/>
                    <a:pt x="1563817" y="-61"/>
                    <a:pt x="1567446" y="23"/>
                  </a:cubicBezTo>
                  <a:cubicBezTo>
                    <a:pt x="1567538" y="1"/>
                    <a:pt x="1567631" y="0"/>
                    <a:pt x="1567724" y="0"/>
                  </a:cubicBezTo>
                  <a:cubicBezTo>
                    <a:pt x="1571260" y="0"/>
                    <a:pt x="1574797" y="1174"/>
                    <a:pt x="1577496" y="3522"/>
                  </a:cubicBezTo>
                  <a:lnTo>
                    <a:pt x="1583216" y="8501"/>
                  </a:lnTo>
                  <a:cubicBezTo>
                    <a:pt x="1587041" y="12039"/>
                    <a:pt x="1593422" y="18406"/>
                    <a:pt x="1600679" y="25390"/>
                  </a:cubicBezTo>
                  <a:lnTo>
                    <a:pt x="1607245" y="31567"/>
                  </a:lnTo>
                  <a:lnTo>
                    <a:pt x="1618501" y="21034"/>
                  </a:lnTo>
                  <a:cubicBezTo>
                    <a:pt x="1625713" y="14124"/>
                    <a:pt x="1631938" y="7921"/>
                    <a:pt x="1635359" y="4751"/>
                  </a:cubicBezTo>
                  <a:lnTo>
                    <a:pt x="1636772" y="3522"/>
                  </a:lnTo>
                  <a:cubicBezTo>
                    <a:pt x="1639540" y="1112"/>
                    <a:pt x="1643193" y="-61"/>
                    <a:pt x="1646821" y="23"/>
                  </a:cubicBezTo>
                  <a:cubicBezTo>
                    <a:pt x="1646913" y="1"/>
                    <a:pt x="1647007" y="0"/>
                    <a:pt x="1647099" y="0"/>
                  </a:cubicBezTo>
                  <a:cubicBezTo>
                    <a:pt x="1650636" y="0"/>
                    <a:pt x="1654173" y="1174"/>
                    <a:pt x="1656871" y="3522"/>
                  </a:cubicBezTo>
                  <a:lnTo>
                    <a:pt x="1662591" y="8501"/>
                  </a:lnTo>
                  <a:cubicBezTo>
                    <a:pt x="1666417" y="12039"/>
                    <a:pt x="1672797" y="18406"/>
                    <a:pt x="1680055" y="25390"/>
                  </a:cubicBezTo>
                  <a:lnTo>
                    <a:pt x="1686621" y="31567"/>
                  </a:lnTo>
                  <a:lnTo>
                    <a:pt x="1697876" y="21034"/>
                  </a:lnTo>
                  <a:cubicBezTo>
                    <a:pt x="1705089" y="14124"/>
                    <a:pt x="1711314" y="7921"/>
                    <a:pt x="1714735" y="4751"/>
                  </a:cubicBezTo>
                  <a:lnTo>
                    <a:pt x="1716147" y="3522"/>
                  </a:lnTo>
                  <a:cubicBezTo>
                    <a:pt x="1718916" y="1112"/>
                    <a:pt x="1722569" y="-61"/>
                    <a:pt x="1726197" y="23"/>
                  </a:cubicBezTo>
                  <a:cubicBezTo>
                    <a:pt x="1726289" y="1"/>
                    <a:pt x="1726382" y="0"/>
                    <a:pt x="1726475" y="0"/>
                  </a:cubicBezTo>
                  <a:cubicBezTo>
                    <a:pt x="1730011" y="0"/>
                    <a:pt x="1733548" y="1174"/>
                    <a:pt x="1736247" y="3522"/>
                  </a:cubicBezTo>
                  <a:lnTo>
                    <a:pt x="1741967" y="8501"/>
                  </a:lnTo>
                  <a:cubicBezTo>
                    <a:pt x="1749618" y="15576"/>
                    <a:pt x="1767489" y="33969"/>
                    <a:pt x="1782155" y="45979"/>
                  </a:cubicBezTo>
                  <a:lnTo>
                    <a:pt x="1784371" y="47626"/>
                  </a:lnTo>
                  <a:lnTo>
                    <a:pt x="1784371" y="879668"/>
                  </a:lnTo>
                  <a:lnTo>
                    <a:pt x="0" y="879668"/>
                  </a:lnTo>
                  <a:lnTo>
                    <a:pt x="0" y="47626"/>
                  </a:lnTo>
                  <a:lnTo>
                    <a:pt x="8211" y="41556"/>
                  </a:lnTo>
                  <a:cubicBezTo>
                    <a:pt x="22946" y="29564"/>
                    <a:pt x="41007" y="11090"/>
                    <a:pt x="47848" y="4751"/>
                  </a:cubicBezTo>
                  <a:lnTo>
                    <a:pt x="49261" y="3522"/>
                  </a:lnTo>
                  <a:cubicBezTo>
                    <a:pt x="52030" y="1112"/>
                    <a:pt x="55682" y="-61"/>
                    <a:pt x="59310" y="23"/>
                  </a:cubicBezTo>
                  <a:cubicBezTo>
                    <a:pt x="59402" y="1"/>
                    <a:pt x="59496" y="0"/>
                    <a:pt x="59588" y="0"/>
                  </a:cubicBezTo>
                  <a:close/>
                </a:path>
              </a:pathLst>
            </a:custGeom>
            <a:solidFill>
              <a:srgbClr val="F6C171"/>
            </a:solidFill>
            <a:ln w="12700" cap="flat" cmpd="sng" algn="ctr">
              <a:noFill/>
              <a:prstDash val="solid"/>
              <a:miter lim="800000"/>
            </a:ln>
            <a:effectLst/>
          </p:spPr>
          <p:txBody>
            <a:bodyPr rtlCol="0" anchor="ctr">
              <a:normAutofit/>
            </a:bodyPr>
            <a:p>
              <a:pPr algn="ctr"/>
              <a:r>
                <a:rPr lang="zh-CN" altLang="en-US" sz="2800" b="1" smtClean="0">
                  <a:solidFill>
                    <a:schemeClr val="tx1"/>
                  </a:solidFill>
                </a:rPr>
                <a:t>学习理解</a:t>
              </a:r>
              <a:endParaRPr lang="zh-CN" altLang="en-US" sz="2800" b="1" smtClean="0">
                <a:solidFill>
                  <a:schemeClr val="tx1"/>
                </a:solidFill>
              </a:endParaRPr>
            </a:p>
          </p:txBody>
        </p:sp>
        <p:sp>
          <p:nvSpPr>
            <p:cNvPr id="7" name="任意多边形 6"/>
            <p:cNvSpPr/>
            <p:nvPr>
              <p:custDataLst>
                <p:tags r:id="rId5"/>
              </p:custDataLst>
            </p:nvPr>
          </p:nvSpPr>
          <p:spPr>
            <a:xfrm>
              <a:off x="5650022" y="727450"/>
              <a:ext cx="978201" cy="319924"/>
            </a:xfrm>
            <a:custGeom>
              <a:avLst/>
              <a:gdLst>
                <a:gd name="connsiteX0" fmla="*/ 773625 w 978201"/>
                <a:gd name="connsiteY0" fmla="*/ 28 h 319924"/>
                <a:gd name="connsiteX1" fmla="*/ 881754 w 978201"/>
                <a:gd name="connsiteY1" fmla="*/ 75074 h 319924"/>
                <a:gd name="connsiteX2" fmla="*/ 978201 w 978201"/>
                <a:gd name="connsiteY2" fmla="*/ 317435 h 319924"/>
                <a:gd name="connsiteX3" fmla="*/ 975543 w 978201"/>
                <a:gd name="connsiteY3" fmla="*/ 319923 h 319924"/>
                <a:gd name="connsiteX4" fmla="*/ 968976 w 978201"/>
                <a:gd name="connsiteY4" fmla="*/ 313746 h 319924"/>
                <a:gd name="connsiteX5" fmla="*/ 951512 w 978201"/>
                <a:gd name="connsiteY5" fmla="*/ 296857 h 319924"/>
                <a:gd name="connsiteX6" fmla="*/ 945792 w 978201"/>
                <a:gd name="connsiteY6" fmla="*/ 291879 h 319924"/>
                <a:gd name="connsiteX7" fmla="*/ 936020 w 978201"/>
                <a:gd name="connsiteY7" fmla="*/ 288356 h 319924"/>
                <a:gd name="connsiteX8" fmla="*/ 935742 w 978201"/>
                <a:gd name="connsiteY8" fmla="*/ 288379 h 319924"/>
                <a:gd name="connsiteX9" fmla="*/ 925693 w 978201"/>
                <a:gd name="connsiteY9" fmla="*/ 291878 h 319924"/>
                <a:gd name="connsiteX10" fmla="*/ 924280 w 978201"/>
                <a:gd name="connsiteY10" fmla="*/ 293108 h 319924"/>
                <a:gd name="connsiteX11" fmla="*/ 907423 w 978201"/>
                <a:gd name="connsiteY11" fmla="*/ 309390 h 319924"/>
                <a:gd name="connsiteX12" fmla="*/ 896166 w 978201"/>
                <a:gd name="connsiteY12" fmla="*/ 319923 h 319924"/>
                <a:gd name="connsiteX13" fmla="*/ 889600 w 978201"/>
                <a:gd name="connsiteY13" fmla="*/ 313746 h 319924"/>
                <a:gd name="connsiteX14" fmla="*/ 872137 w 978201"/>
                <a:gd name="connsiteY14" fmla="*/ 296857 h 319924"/>
                <a:gd name="connsiteX15" fmla="*/ 866417 w 978201"/>
                <a:gd name="connsiteY15" fmla="*/ 291878 h 319924"/>
                <a:gd name="connsiteX16" fmla="*/ 856645 w 978201"/>
                <a:gd name="connsiteY16" fmla="*/ 288357 h 319924"/>
                <a:gd name="connsiteX17" fmla="*/ 856367 w 978201"/>
                <a:gd name="connsiteY17" fmla="*/ 288379 h 319924"/>
                <a:gd name="connsiteX18" fmla="*/ 846317 w 978201"/>
                <a:gd name="connsiteY18" fmla="*/ 291878 h 319924"/>
                <a:gd name="connsiteX19" fmla="*/ 844906 w 978201"/>
                <a:gd name="connsiteY19" fmla="*/ 293107 h 319924"/>
                <a:gd name="connsiteX20" fmla="*/ 828047 w 978201"/>
                <a:gd name="connsiteY20" fmla="*/ 309390 h 319924"/>
                <a:gd name="connsiteX21" fmla="*/ 816792 w 978201"/>
                <a:gd name="connsiteY21" fmla="*/ 319923 h 319924"/>
                <a:gd name="connsiteX22" fmla="*/ 810224 w 978201"/>
                <a:gd name="connsiteY22" fmla="*/ 313746 h 319924"/>
                <a:gd name="connsiteX23" fmla="*/ 792761 w 978201"/>
                <a:gd name="connsiteY23" fmla="*/ 296857 h 319924"/>
                <a:gd name="connsiteX24" fmla="*/ 787042 w 978201"/>
                <a:gd name="connsiteY24" fmla="*/ 291878 h 319924"/>
                <a:gd name="connsiteX25" fmla="*/ 777269 w 978201"/>
                <a:gd name="connsiteY25" fmla="*/ 288357 h 319924"/>
                <a:gd name="connsiteX26" fmla="*/ 776992 w 978201"/>
                <a:gd name="connsiteY26" fmla="*/ 288379 h 319924"/>
                <a:gd name="connsiteX27" fmla="*/ 766941 w 978201"/>
                <a:gd name="connsiteY27" fmla="*/ 291878 h 319924"/>
                <a:gd name="connsiteX28" fmla="*/ 765530 w 978201"/>
                <a:gd name="connsiteY28" fmla="*/ 293107 h 319924"/>
                <a:gd name="connsiteX29" fmla="*/ 748672 w 978201"/>
                <a:gd name="connsiteY29" fmla="*/ 309390 h 319924"/>
                <a:gd name="connsiteX30" fmla="*/ 737415 w 978201"/>
                <a:gd name="connsiteY30" fmla="*/ 319923 h 319924"/>
                <a:gd name="connsiteX31" fmla="*/ 730849 w 978201"/>
                <a:gd name="connsiteY31" fmla="*/ 313746 h 319924"/>
                <a:gd name="connsiteX32" fmla="*/ 713385 w 978201"/>
                <a:gd name="connsiteY32" fmla="*/ 296858 h 319924"/>
                <a:gd name="connsiteX33" fmla="*/ 707665 w 978201"/>
                <a:gd name="connsiteY33" fmla="*/ 291878 h 319924"/>
                <a:gd name="connsiteX34" fmla="*/ 697894 w 978201"/>
                <a:gd name="connsiteY34" fmla="*/ 288356 h 319924"/>
                <a:gd name="connsiteX35" fmla="*/ 697617 w 978201"/>
                <a:gd name="connsiteY35" fmla="*/ 288379 h 319924"/>
                <a:gd name="connsiteX36" fmla="*/ 687566 w 978201"/>
                <a:gd name="connsiteY36" fmla="*/ 291878 h 319924"/>
                <a:gd name="connsiteX37" fmla="*/ 686155 w 978201"/>
                <a:gd name="connsiteY37" fmla="*/ 293107 h 319924"/>
                <a:gd name="connsiteX38" fmla="*/ 669295 w 978201"/>
                <a:gd name="connsiteY38" fmla="*/ 309390 h 319924"/>
                <a:gd name="connsiteX39" fmla="*/ 658040 w 978201"/>
                <a:gd name="connsiteY39" fmla="*/ 319923 h 319924"/>
                <a:gd name="connsiteX40" fmla="*/ 651473 w 978201"/>
                <a:gd name="connsiteY40" fmla="*/ 313746 h 319924"/>
                <a:gd name="connsiteX41" fmla="*/ 634010 w 978201"/>
                <a:gd name="connsiteY41" fmla="*/ 296857 h 319924"/>
                <a:gd name="connsiteX42" fmla="*/ 628291 w 978201"/>
                <a:gd name="connsiteY42" fmla="*/ 291878 h 319924"/>
                <a:gd name="connsiteX43" fmla="*/ 618519 w 978201"/>
                <a:gd name="connsiteY43" fmla="*/ 288356 h 319924"/>
                <a:gd name="connsiteX44" fmla="*/ 618241 w 978201"/>
                <a:gd name="connsiteY44" fmla="*/ 288379 h 319924"/>
                <a:gd name="connsiteX45" fmla="*/ 608190 w 978201"/>
                <a:gd name="connsiteY45" fmla="*/ 291878 h 319924"/>
                <a:gd name="connsiteX46" fmla="*/ 606779 w 978201"/>
                <a:gd name="connsiteY46" fmla="*/ 293107 h 319924"/>
                <a:gd name="connsiteX47" fmla="*/ 589921 w 978201"/>
                <a:gd name="connsiteY47" fmla="*/ 309390 h 319924"/>
                <a:gd name="connsiteX48" fmla="*/ 578664 w 978201"/>
                <a:gd name="connsiteY48" fmla="*/ 319923 h 319924"/>
                <a:gd name="connsiteX49" fmla="*/ 572098 w 978201"/>
                <a:gd name="connsiteY49" fmla="*/ 313746 h 319924"/>
                <a:gd name="connsiteX50" fmla="*/ 554635 w 978201"/>
                <a:gd name="connsiteY50" fmla="*/ 296857 h 319924"/>
                <a:gd name="connsiteX51" fmla="*/ 548914 w 978201"/>
                <a:gd name="connsiteY51" fmla="*/ 291878 h 319924"/>
                <a:gd name="connsiteX52" fmla="*/ 539144 w 978201"/>
                <a:gd name="connsiteY52" fmla="*/ 288356 h 319924"/>
                <a:gd name="connsiteX53" fmla="*/ 538865 w 978201"/>
                <a:gd name="connsiteY53" fmla="*/ 288379 h 319924"/>
                <a:gd name="connsiteX54" fmla="*/ 528815 w 978201"/>
                <a:gd name="connsiteY54" fmla="*/ 291878 h 319924"/>
                <a:gd name="connsiteX55" fmla="*/ 527402 w 978201"/>
                <a:gd name="connsiteY55" fmla="*/ 293107 h 319924"/>
                <a:gd name="connsiteX56" fmla="*/ 510544 w 978201"/>
                <a:gd name="connsiteY56" fmla="*/ 309390 h 319924"/>
                <a:gd name="connsiteX57" fmla="*/ 499289 w 978201"/>
                <a:gd name="connsiteY57" fmla="*/ 319923 h 319924"/>
                <a:gd name="connsiteX58" fmla="*/ 492722 w 978201"/>
                <a:gd name="connsiteY58" fmla="*/ 313747 h 319924"/>
                <a:gd name="connsiteX59" fmla="*/ 475260 w 978201"/>
                <a:gd name="connsiteY59" fmla="*/ 296857 h 319924"/>
                <a:gd name="connsiteX60" fmla="*/ 469539 w 978201"/>
                <a:gd name="connsiteY60" fmla="*/ 291878 h 319924"/>
                <a:gd name="connsiteX61" fmla="*/ 459768 w 978201"/>
                <a:gd name="connsiteY61" fmla="*/ 288356 h 319924"/>
                <a:gd name="connsiteX62" fmla="*/ 459489 w 978201"/>
                <a:gd name="connsiteY62" fmla="*/ 288379 h 319924"/>
                <a:gd name="connsiteX63" fmla="*/ 449439 w 978201"/>
                <a:gd name="connsiteY63" fmla="*/ 291879 h 319924"/>
                <a:gd name="connsiteX64" fmla="*/ 448027 w 978201"/>
                <a:gd name="connsiteY64" fmla="*/ 293107 h 319924"/>
                <a:gd name="connsiteX65" fmla="*/ 431168 w 978201"/>
                <a:gd name="connsiteY65" fmla="*/ 309390 h 319924"/>
                <a:gd name="connsiteX66" fmla="*/ 419913 w 978201"/>
                <a:gd name="connsiteY66" fmla="*/ 319923 h 319924"/>
                <a:gd name="connsiteX67" fmla="*/ 413348 w 978201"/>
                <a:gd name="connsiteY67" fmla="*/ 313746 h 319924"/>
                <a:gd name="connsiteX68" fmla="*/ 395884 w 978201"/>
                <a:gd name="connsiteY68" fmla="*/ 296857 h 319924"/>
                <a:gd name="connsiteX69" fmla="*/ 390163 w 978201"/>
                <a:gd name="connsiteY69" fmla="*/ 291879 h 319924"/>
                <a:gd name="connsiteX70" fmla="*/ 380392 w 978201"/>
                <a:gd name="connsiteY70" fmla="*/ 288356 h 319924"/>
                <a:gd name="connsiteX71" fmla="*/ 380113 w 978201"/>
                <a:gd name="connsiteY71" fmla="*/ 288380 h 319924"/>
                <a:gd name="connsiteX72" fmla="*/ 370064 w 978201"/>
                <a:gd name="connsiteY72" fmla="*/ 291878 h 319924"/>
                <a:gd name="connsiteX73" fmla="*/ 368651 w 978201"/>
                <a:gd name="connsiteY73" fmla="*/ 293107 h 319924"/>
                <a:gd name="connsiteX74" fmla="*/ 351793 w 978201"/>
                <a:gd name="connsiteY74" fmla="*/ 309390 h 319924"/>
                <a:gd name="connsiteX75" fmla="*/ 340538 w 978201"/>
                <a:gd name="connsiteY75" fmla="*/ 319923 h 319924"/>
                <a:gd name="connsiteX76" fmla="*/ 333972 w 978201"/>
                <a:gd name="connsiteY76" fmla="*/ 313746 h 319924"/>
                <a:gd name="connsiteX77" fmla="*/ 316508 w 978201"/>
                <a:gd name="connsiteY77" fmla="*/ 296857 h 319924"/>
                <a:gd name="connsiteX78" fmla="*/ 310788 w 978201"/>
                <a:gd name="connsiteY78" fmla="*/ 291878 h 319924"/>
                <a:gd name="connsiteX79" fmla="*/ 301016 w 978201"/>
                <a:gd name="connsiteY79" fmla="*/ 288356 h 319924"/>
                <a:gd name="connsiteX80" fmla="*/ 300738 w 978201"/>
                <a:gd name="connsiteY80" fmla="*/ 288379 h 319924"/>
                <a:gd name="connsiteX81" fmla="*/ 290689 w 978201"/>
                <a:gd name="connsiteY81" fmla="*/ 291878 h 319924"/>
                <a:gd name="connsiteX82" fmla="*/ 289276 w 978201"/>
                <a:gd name="connsiteY82" fmla="*/ 293107 h 319924"/>
                <a:gd name="connsiteX83" fmla="*/ 272417 w 978201"/>
                <a:gd name="connsiteY83" fmla="*/ 309390 h 319924"/>
                <a:gd name="connsiteX84" fmla="*/ 261162 w 978201"/>
                <a:gd name="connsiteY84" fmla="*/ 319924 h 319924"/>
                <a:gd name="connsiteX85" fmla="*/ 254597 w 978201"/>
                <a:gd name="connsiteY85" fmla="*/ 313747 h 319924"/>
                <a:gd name="connsiteX86" fmla="*/ 237132 w 978201"/>
                <a:gd name="connsiteY86" fmla="*/ 296857 h 319924"/>
                <a:gd name="connsiteX87" fmla="*/ 231412 w 978201"/>
                <a:gd name="connsiteY87" fmla="*/ 291878 h 319924"/>
                <a:gd name="connsiteX88" fmla="*/ 221640 w 978201"/>
                <a:gd name="connsiteY88" fmla="*/ 288357 h 319924"/>
                <a:gd name="connsiteX89" fmla="*/ 221362 w 978201"/>
                <a:gd name="connsiteY89" fmla="*/ 288379 h 319924"/>
                <a:gd name="connsiteX90" fmla="*/ 211312 w 978201"/>
                <a:gd name="connsiteY90" fmla="*/ 291878 h 319924"/>
                <a:gd name="connsiteX91" fmla="*/ 209900 w 978201"/>
                <a:gd name="connsiteY91" fmla="*/ 293107 h 319924"/>
                <a:gd name="connsiteX92" fmla="*/ 193041 w 978201"/>
                <a:gd name="connsiteY92" fmla="*/ 309390 h 319924"/>
                <a:gd name="connsiteX93" fmla="*/ 181786 w 978201"/>
                <a:gd name="connsiteY93" fmla="*/ 319923 h 319924"/>
                <a:gd name="connsiteX94" fmla="*/ 175220 w 978201"/>
                <a:gd name="connsiteY94" fmla="*/ 313746 h 319924"/>
                <a:gd name="connsiteX95" fmla="*/ 157757 w 978201"/>
                <a:gd name="connsiteY95" fmla="*/ 296858 h 319924"/>
                <a:gd name="connsiteX96" fmla="*/ 152037 w 978201"/>
                <a:gd name="connsiteY96" fmla="*/ 291879 h 319924"/>
                <a:gd name="connsiteX97" fmla="*/ 142265 w 978201"/>
                <a:gd name="connsiteY97" fmla="*/ 288356 h 319924"/>
                <a:gd name="connsiteX98" fmla="*/ 141987 w 978201"/>
                <a:gd name="connsiteY98" fmla="*/ 288380 h 319924"/>
                <a:gd name="connsiteX99" fmla="*/ 131937 w 978201"/>
                <a:gd name="connsiteY99" fmla="*/ 291878 h 319924"/>
                <a:gd name="connsiteX100" fmla="*/ 130524 w 978201"/>
                <a:gd name="connsiteY100" fmla="*/ 293107 h 319924"/>
                <a:gd name="connsiteX101" fmla="*/ 113666 w 978201"/>
                <a:gd name="connsiteY101" fmla="*/ 309390 h 319924"/>
                <a:gd name="connsiteX102" fmla="*/ 102411 w 978201"/>
                <a:gd name="connsiteY102" fmla="*/ 319923 h 319924"/>
                <a:gd name="connsiteX103" fmla="*/ 95844 w 978201"/>
                <a:gd name="connsiteY103" fmla="*/ 313746 h 319924"/>
                <a:gd name="connsiteX104" fmla="*/ 78381 w 978201"/>
                <a:gd name="connsiteY104" fmla="*/ 296857 h 319924"/>
                <a:gd name="connsiteX105" fmla="*/ 72661 w 978201"/>
                <a:gd name="connsiteY105" fmla="*/ 291879 h 319924"/>
                <a:gd name="connsiteX106" fmla="*/ 62889 w 978201"/>
                <a:gd name="connsiteY106" fmla="*/ 288356 h 319924"/>
                <a:gd name="connsiteX107" fmla="*/ 62611 w 978201"/>
                <a:gd name="connsiteY107" fmla="*/ 288380 h 319924"/>
                <a:gd name="connsiteX108" fmla="*/ 52561 w 978201"/>
                <a:gd name="connsiteY108" fmla="*/ 291878 h 319924"/>
                <a:gd name="connsiteX109" fmla="*/ 51149 w 978201"/>
                <a:gd name="connsiteY109" fmla="*/ 293107 h 319924"/>
                <a:gd name="connsiteX110" fmla="*/ 34290 w 978201"/>
                <a:gd name="connsiteY110" fmla="*/ 309390 h 319924"/>
                <a:gd name="connsiteX111" fmla="*/ 23035 w 978201"/>
                <a:gd name="connsiteY111" fmla="*/ 319923 h 319924"/>
                <a:gd name="connsiteX112" fmla="*/ 16469 w 978201"/>
                <a:gd name="connsiteY112" fmla="*/ 313746 h 319924"/>
                <a:gd name="connsiteX113" fmla="*/ 0 w 978201"/>
                <a:gd name="connsiteY113" fmla="*/ 297819 h 319924"/>
                <a:gd name="connsiteX114" fmla="*/ 727103 w 978201"/>
                <a:gd name="connsiteY114" fmla="*/ 8470 h 319924"/>
                <a:gd name="connsiteX115" fmla="*/ 773625 w 978201"/>
                <a:gd name="connsiteY115" fmla="*/ 28 h 31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78201" h="319924">
                  <a:moveTo>
                    <a:pt x="773625" y="28"/>
                  </a:moveTo>
                  <a:cubicBezTo>
                    <a:pt x="820013" y="1021"/>
                    <a:pt x="863519" y="29251"/>
                    <a:pt x="881754" y="75074"/>
                  </a:cubicBezTo>
                  <a:lnTo>
                    <a:pt x="978201" y="317435"/>
                  </a:lnTo>
                  <a:lnTo>
                    <a:pt x="975543" y="319923"/>
                  </a:lnTo>
                  <a:lnTo>
                    <a:pt x="968976" y="313746"/>
                  </a:lnTo>
                  <a:cubicBezTo>
                    <a:pt x="961718" y="306763"/>
                    <a:pt x="955339" y="300395"/>
                    <a:pt x="951512" y="296857"/>
                  </a:cubicBezTo>
                  <a:lnTo>
                    <a:pt x="945792" y="291879"/>
                  </a:lnTo>
                  <a:cubicBezTo>
                    <a:pt x="943095" y="289530"/>
                    <a:pt x="939557" y="288356"/>
                    <a:pt x="936020" y="288356"/>
                  </a:cubicBezTo>
                  <a:cubicBezTo>
                    <a:pt x="935929" y="288356"/>
                    <a:pt x="935834" y="288357"/>
                    <a:pt x="935742" y="288379"/>
                  </a:cubicBezTo>
                  <a:cubicBezTo>
                    <a:pt x="932115" y="288295"/>
                    <a:pt x="928462" y="289468"/>
                    <a:pt x="925693" y="291878"/>
                  </a:cubicBezTo>
                  <a:lnTo>
                    <a:pt x="924280" y="293108"/>
                  </a:lnTo>
                  <a:cubicBezTo>
                    <a:pt x="920859" y="296277"/>
                    <a:pt x="914634" y="302480"/>
                    <a:pt x="907423" y="309390"/>
                  </a:cubicBezTo>
                  <a:lnTo>
                    <a:pt x="896166" y="319923"/>
                  </a:lnTo>
                  <a:lnTo>
                    <a:pt x="889600" y="313746"/>
                  </a:lnTo>
                  <a:cubicBezTo>
                    <a:pt x="882344" y="306762"/>
                    <a:pt x="875962" y="300395"/>
                    <a:pt x="872137" y="296857"/>
                  </a:cubicBezTo>
                  <a:lnTo>
                    <a:pt x="866417" y="291878"/>
                  </a:lnTo>
                  <a:cubicBezTo>
                    <a:pt x="863719" y="289530"/>
                    <a:pt x="860182" y="288356"/>
                    <a:pt x="856645" y="288357"/>
                  </a:cubicBezTo>
                  <a:cubicBezTo>
                    <a:pt x="856552" y="288356"/>
                    <a:pt x="856459" y="288357"/>
                    <a:pt x="856367" y="288379"/>
                  </a:cubicBezTo>
                  <a:cubicBezTo>
                    <a:pt x="852739" y="288295"/>
                    <a:pt x="849087" y="289468"/>
                    <a:pt x="846317" y="291878"/>
                  </a:cubicBezTo>
                  <a:lnTo>
                    <a:pt x="844906" y="293107"/>
                  </a:lnTo>
                  <a:cubicBezTo>
                    <a:pt x="841485" y="296277"/>
                    <a:pt x="835259" y="302480"/>
                    <a:pt x="828047" y="309390"/>
                  </a:cubicBezTo>
                  <a:lnTo>
                    <a:pt x="816792" y="319923"/>
                  </a:lnTo>
                  <a:lnTo>
                    <a:pt x="810224" y="313746"/>
                  </a:lnTo>
                  <a:cubicBezTo>
                    <a:pt x="802968" y="306762"/>
                    <a:pt x="796587" y="300395"/>
                    <a:pt x="792761" y="296857"/>
                  </a:cubicBezTo>
                  <a:lnTo>
                    <a:pt x="787042" y="291878"/>
                  </a:lnTo>
                  <a:cubicBezTo>
                    <a:pt x="784343" y="289530"/>
                    <a:pt x="780807" y="288356"/>
                    <a:pt x="777269" y="288357"/>
                  </a:cubicBezTo>
                  <a:cubicBezTo>
                    <a:pt x="777176" y="288356"/>
                    <a:pt x="777083" y="288357"/>
                    <a:pt x="776992" y="288379"/>
                  </a:cubicBezTo>
                  <a:cubicBezTo>
                    <a:pt x="773364" y="288295"/>
                    <a:pt x="769710" y="289468"/>
                    <a:pt x="766941" y="291878"/>
                  </a:cubicBezTo>
                  <a:lnTo>
                    <a:pt x="765530" y="293107"/>
                  </a:lnTo>
                  <a:cubicBezTo>
                    <a:pt x="762108" y="296277"/>
                    <a:pt x="755884" y="302480"/>
                    <a:pt x="748672" y="309390"/>
                  </a:cubicBezTo>
                  <a:lnTo>
                    <a:pt x="737415" y="319923"/>
                  </a:lnTo>
                  <a:lnTo>
                    <a:pt x="730849" y="313746"/>
                  </a:lnTo>
                  <a:cubicBezTo>
                    <a:pt x="723593" y="306762"/>
                    <a:pt x="717211" y="300395"/>
                    <a:pt x="713385" y="296858"/>
                  </a:cubicBezTo>
                  <a:lnTo>
                    <a:pt x="707665" y="291878"/>
                  </a:lnTo>
                  <a:cubicBezTo>
                    <a:pt x="704967" y="289530"/>
                    <a:pt x="701431" y="288356"/>
                    <a:pt x="697894" y="288356"/>
                  </a:cubicBezTo>
                  <a:cubicBezTo>
                    <a:pt x="697801" y="288356"/>
                    <a:pt x="697708" y="288357"/>
                    <a:pt x="697617" y="288379"/>
                  </a:cubicBezTo>
                  <a:cubicBezTo>
                    <a:pt x="693988" y="288295"/>
                    <a:pt x="690336" y="289469"/>
                    <a:pt x="687566" y="291878"/>
                  </a:cubicBezTo>
                  <a:lnTo>
                    <a:pt x="686155" y="293107"/>
                  </a:lnTo>
                  <a:cubicBezTo>
                    <a:pt x="682733" y="296277"/>
                    <a:pt x="676508" y="302480"/>
                    <a:pt x="669295" y="309390"/>
                  </a:cubicBezTo>
                  <a:lnTo>
                    <a:pt x="658040" y="319923"/>
                  </a:lnTo>
                  <a:lnTo>
                    <a:pt x="651473" y="313746"/>
                  </a:lnTo>
                  <a:cubicBezTo>
                    <a:pt x="644217" y="306762"/>
                    <a:pt x="637836" y="300395"/>
                    <a:pt x="634010" y="296857"/>
                  </a:cubicBezTo>
                  <a:lnTo>
                    <a:pt x="628291" y="291878"/>
                  </a:lnTo>
                  <a:cubicBezTo>
                    <a:pt x="625592" y="289530"/>
                    <a:pt x="622055" y="288356"/>
                    <a:pt x="618519" y="288356"/>
                  </a:cubicBezTo>
                  <a:cubicBezTo>
                    <a:pt x="618425" y="288356"/>
                    <a:pt x="618332" y="288357"/>
                    <a:pt x="618241" y="288379"/>
                  </a:cubicBezTo>
                  <a:cubicBezTo>
                    <a:pt x="614612" y="288295"/>
                    <a:pt x="610959" y="289469"/>
                    <a:pt x="608190" y="291878"/>
                  </a:cubicBezTo>
                  <a:lnTo>
                    <a:pt x="606779" y="293107"/>
                  </a:lnTo>
                  <a:cubicBezTo>
                    <a:pt x="603357" y="296277"/>
                    <a:pt x="597133" y="302480"/>
                    <a:pt x="589921" y="309390"/>
                  </a:cubicBezTo>
                  <a:lnTo>
                    <a:pt x="578664" y="319923"/>
                  </a:lnTo>
                  <a:lnTo>
                    <a:pt x="572098" y="313746"/>
                  </a:lnTo>
                  <a:cubicBezTo>
                    <a:pt x="564841" y="306762"/>
                    <a:pt x="558460" y="300395"/>
                    <a:pt x="554635" y="296857"/>
                  </a:cubicBezTo>
                  <a:lnTo>
                    <a:pt x="548914" y="291878"/>
                  </a:lnTo>
                  <a:cubicBezTo>
                    <a:pt x="546216" y="289530"/>
                    <a:pt x="542679" y="288356"/>
                    <a:pt x="539144" y="288356"/>
                  </a:cubicBezTo>
                  <a:cubicBezTo>
                    <a:pt x="539050" y="288356"/>
                    <a:pt x="538956" y="288358"/>
                    <a:pt x="538865" y="288379"/>
                  </a:cubicBezTo>
                  <a:cubicBezTo>
                    <a:pt x="535237" y="288296"/>
                    <a:pt x="531584" y="289468"/>
                    <a:pt x="528815" y="291878"/>
                  </a:cubicBezTo>
                  <a:lnTo>
                    <a:pt x="527402" y="293107"/>
                  </a:lnTo>
                  <a:cubicBezTo>
                    <a:pt x="523982" y="296278"/>
                    <a:pt x="517756" y="302480"/>
                    <a:pt x="510544" y="309390"/>
                  </a:cubicBezTo>
                  <a:lnTo>
                    <a:pt x="499289" y="319923"/>
                  </a:lnTo>
                  <a:lnTo>
                    <a:pt x="492722" y="313747"/>
                  </a:lnTo>
                  <a:cubicBezTo>
                    <a:pt x="485465" y="306762"/>
                    <a:pt x="479085" y="300395"/>
                    <a:pt x="475260" y="296857"/>
                  </a:cubicBezTo>
                  <a:lnTo>
                    <a:pt x="469539" y="291878"/>
                  </a:lnTo>
                  <a:cubicBezTo>
                    <a:pt x="466840" y="289530"/>
                    <a:pt x="463303" y="288356"/>
                    <a:pt x="459768" y="288356"/>
                  </a:cubicBezTo>
                  <a:cubicBezTo>
                    <a:pt x="459674" y="288356"/>
                    <a:pt x="459582" y="288357"/>
                    <a:pt x="459489" y="288379"/>
                  </a:cubicBezTo>
                  <a:cubicBezTo>
                    <a:pt x="455861" y="288295"/>
                    <a:pt x="452208" y="289468"/>
                    <a:pt x="449439" y="291879"/>
                  </a:cubicBezTo>
                  <a:lnTo>
                    <a:pt x="448027" y="293107"/>
                  </a:lnTo>
                  <a:cubicBezTo>
                    <a:pt x="444606" y="296277"/>
                    <a:pt x="438380" y="302480"/>
                    <a:pt x="431168" y="309390"/>
                  </a:cubicBezTo>
                  <a:lnTo>
                    <a:pt x="419913" y="319923"/>
                  </a:lnTo>
                  <a:lnTo>
                    <a:pt x="413348" y="313746"/>
                  </a:lnTo>
                  <a:cubicBezTo>
                    <a:pt x="406089" y="306762"/>
                    <a:pt x="399709" y="300396"/>
                    <a:pt x="395884" y="296857"/>
                  </a:cubicBezTo>
                  <a:lnTo>
                    <a:pt x="390163" y="291879"/>
                  </a:lnTo>
                  <a:cubicBezTo>
                    <a:pt x="387465" y="289530"/>
                    <a:pt x="383928" y="288356"/>
                    <a:pt x="380392" y="288356"/>
                  </a:cubicBezTo>
                  <a:cubicBezTo>
                    <a:pt x="380299" y="288356"/>
                    <a:pt x="380206" y="288357"/>
                    <a:pt x="380113" y="288380"/>
                  </a:cubicBezTo>
                  <a:cubicBezTo>
                    <a:pt x="376485" y="288295"/>
                    <a:pt x="372832" y="289468"/>
                    <a:pt x="370064" y="291878"/>
                  </a:cubicBezTo>
                  <a:lnTo>
                    <a:pt x="368651" y="293107"/>
                  </a:lnTo>
                  <a:cubicBezTo>
                    <a:pt x="365230" y="296277"/>
                    <a:pt x="359005" y="302481"/>
                    <a:pt x="351793" y="309390"/>
                  </a:cubicBezTo>
                  <a:lnTo>
                    <a:pt x="340538" y="319923"/>
                  </a:lnTo>
                  <a:lnTo>
                    <a:pt x="333972" y="313746"/>
                  </a:lnTo>
                  <a:cubicBezTo>
                    <a:pt x="326714" y="306762"/>
                    <a:pt x="320335" y="300395"/>
                    <a:pt x="316508" y="296857"/>
                  </a:cubicBezTo>
                  <a:lnTo>
                    <a:pt x="310788" y="291878"/>
                  </a:lnTo>
                  <a:cubicBezTo>
                    <a:pt x="308090" y="289530"/>
                    <a:pt x="304552" y="288356"/>
                    <a:pt x="301016" y="288356"/>
                  </a:cubicBezTo>
                  <a:cubicBezTo>
                    <a:pt x="300923" y="288356"/>
                    <a:pt x="300831" y="288357"/>
                    <a:pt x="300738" y="288379"/>
                  </a:cubicBezTo>
                  <a:cubicBezTo>
                    <a:pt x="297109" y="288295"/>
                    <a:pt x="293457" y="289469"/>
                    <a:pt x="290689" y="291878"/>
                  </a:cubicBezTo>
                  <a:lnTo>
                    <a:pt x="289276" y="293107"/>
                  </a:lnTo>
                  <a:cubicBezTo>
                    <a:pt x="285856" y="296277"/>
                    <a:pt x="279630" y="302480"/>
                    <a:pt x="272417" y="309390"/>
                  </a:cubicBezTo>
                  <a:lnTo>
                    <a:pt x="261162" y="319924"/>
                  </a:lnTo>
                  <a:lnTo>
                    <a:pt x="254597" y="313747"/>
                  </a:lnTo>
                  <a:cubicBezTo>
                    <a:pt x="247338" y="306762"/>
                    <a:pt x="240959" y="300395"/>
                    <a:pt x="237132" y="296857"/>
                  </a:cubicBezTo>
                  <a:lnTo>
                    <a:pt x="231412" y="291878"/>
                  </a:lnTo>
                  <a:cubicBezTo>
                    <a:pt x="228714" y="289530"/>
                    <a:pt x="225176" y="288356"/>
                    <a:pt x="221640" y="288357"/>
                  </a:cubicBezTo>
                  <a:cubicBezTo>
                    <a:pt x="221548" y="288356"/>
                    <a:pt x="221454" y="288357"/>
                    <a:pt x="221362" y="288379"/>
                  </a:cubicBezTo>
                  <a:cubicBezTo>
                    <a:pt x="217734" y="288296"/>
                    <a:pt x="214081" y="289468"/>
                    <a:pt x="211312" y="291878"/>
                  </a:cubicBezTo>
                  <a:lnTo>
                    <a:pt x="209900" y="293107"/>
                  </a:lnTo>
                  <a:cubicBezTo>
                    <a:pt x="206479" y="296277"/>
                    <a:pt x="200253" y="302480"/>
                    <a:pt x="193041" y="309390"/>
                  </a:cubicBezTo>
                  <a:lnTo>
                    <a:pt x="181786" y="319923"/>
                  </a:lnTo>
                  <a:lnTo>
                    <a:pt x="175220" y="313746"/>
                  </a:lnTo>
                  <a:cubicBezTo>
                    <a:pt x="167962" y="306762"/>
                    <a:pt x="161582" y="300395"/>
                    <a:pt x="157757" y="296858"/>
                  </a:cubicBezTo>
                  <a:lnTo>
                    <a:pt x="152037" y="291879"/>
                  </a:lnTo>
                  <a:cubicBezTo>
                    <a:pt x="149338" y="289530"/>
                    <a:pt x="145800" y="288356"/>
                    <a:pt x="142265" y="288356"/>
                  </a:cubicBezTo>
                  <a:cubicBezTo>
                    <a:pt x="142172" y="288356"/>
                    <a:pt x="142079" y="288357"/>
                    <a:pt x="141987" y="288380"/>
                  </a:cubicBezTo>
                  <a:cubicBezTo>
                    <a:pt x="138358" y="288295"/>
                    <a:pt x="134706" y="289468"/>
                    <a:pt x="131937" y="291878"/>
                  </a:cubicBezTo>
                  <a:lnTo>
                    <a:pt x="130524" y="293107"/>
                  </a:lnTo>
                  <a:cubicBezTo>
                    <a:pt x="127104" y="296277"/>
                    <a:pt x="120877" y="302480"/>
                    <a:pt x="113666" y="309390"/>
                  </a:cubicBezTo>
                  <a:lnTo>
                    <a:pt x="102411" y="319923"/>
                  </a:lnTo>
                  <a:lnTo>
                    <a:pt x="95844" y="313746"/>
                  </a:lnTo>
                  <a:cubicBezTo>
                    <a:pt x="88587" y="306762"/>
                    <a:pt x="82207" y="300395"/>
                    <a:pt x="78381" y="296857"/>
                  </a:cubicBezTo>
                  <a:lnTo>
                    <a:pt x="72661" y="291879"/>
                  </a:lnTo>
                  <a:cubicBezTo>
                    <a:pt x="69963" y="289530"/>
                    <a:pt x="66426" y="288356"/>
                    <a:pt x="62889" y="288356"/>
                  </a:cubicBezTo>
                  <a:cubicBezTo>
                    <a:pt x="62796" y="288356"/>
                    <a:pt x="62703" y="288357"/>
                    <a:pt x="62611" y="288380"/>
                  </a:cubicBezTo>
                  <a:cubicBezTo>
                    <a:pt x="58983" y="288295"/>
                    <a:pt x="55330" y="289468"/>
                    <a:pt x="52561" y="291878"/>
                  </a:cubicBezTo>
                  <a:lnTo>
                    <a:pt x="51149" y="293107"/>
                  </a:lnTo>
                  <a:cubicBezTo>
                    <a:pt x="47728" y="296277"/>
                    <a:pt x="41502" y="302481"/>
                    <a:pt x="34290" y="309390"/>
                  </a:cubicBezTo>
                  <a:lnTo>
                    <a:pt x="23035" y="319923"/>
                  </a:lnTo>
                  <a:lnTo>
                    <a:pt x="16469" y="313746"/>
                  </a:lnTo>
                  <a:lnTo>
                    <a:pt x="0" y="297819"/>
                  </a:lnTo>
                  <a:lnTo>
                    <a:pt x="727103" y="8470"/>
                  </a:lnTo>
                  <a:cubicBezTo>
                    <a:pt x="742377" y="2392"/>
                    <a:pt x="758162" y="-303"/>
                    <a:pt x="773625" y="28"/>
                  </a:cubicBezTo>
                  <a:close/>
                </a:path>
              </a:pathLst>
            </a:custGeom>
            <a:solidFill>
              <a:srgbClr val="F27255"/>
            </a:solidFill>
            <a:ln w="12700" cap="flat" cmpd="sng" algn="ctr">
              <a:noFill/>
              <a:prstDash val="solid"/>
              <a:miter lim="800000"/>
            </a:ln>
            <a:effectLst/>
          </p:spPr>
          <p:txBody>
            <a:bodyPr rtlCol="0" anchor="ctr">
              <a:normAutofit/>
            </a:bodyPr>
            <a:p>
              <a:pPr algn="r"/>
              <a:r>
                <a:rPr lang="en-US" altLang="zh-CN" dirty="0">
                  <a:solidFill>
                    <a:sysClr val="window" lastClr="FFFFFF"/>
                  </a:solidFill>
                </a:rPr>
                <a:t>A</a:t>
              </a:r>
              <a:endParaRPr lang="zh-CN" altLang="en-US" dirty="0">
                <a:solidFill>
                  <a:sysClr val="window" lastClr="FFFFFF"/>
                </a:solidFill>
              </a:endParaRPr>
            </a:p>
          </p:txBody>
        </p:sp>
      </p:grpSp>
      <p:grpSp>
        <p:nvGrpSpPr>
          <p:cNvPr id="8" name="组合 7"/>
          <p:cNvGrpSpPr/>
          <p:nvPr>
            <p:custDataLst>
              <p:tags r:id="rId6"/>
            </p:custDataLst>
          </p:nvPr>
        </p:nvGrpSpPr>
        <p:grpSpPr>
          <a:xfrm>
            <a:off x="4008712" y="4505371"/>
            <a:ext cx="2480528" cy="1685243"/>
            <a:chOff x="4938943" y="727450"/>
            <a:chExt cx="1784371" cy="1212282"/>
          </a:xfrm>
        </p:grpSpPr>
        <p:sp>
          <p:nvSpPr>
            <p:cNvPr id="9" name="任意多边形 8"/>
            <p:cNvSpPr/>
            <p:nvPr>
              <p:custDataLst>
                <p:tags r:id="rId7"/>
              </p:custDataLst>
            </p:nvPr>
          </p:nvSpPr>
          <p:spPr>
            <a:xfrm>
              <a:off x="4938943" y="1025332"/>
              <a:ext cx="1784371" cy="914400"/>
            </a:xfrm>
            <a:custGeom>
              <a:avLst/>
              <a:gdLst>
                <a:gd name="connsiteX0" fmla="*/ 0 w 1784371"/>
                <a:gd name="connsiteY0" fmla="*/ 897668 h 914400"/>
                <a:gd name="connsiteX1" fmla="*/ 1784371 w 1784371"/>
                <a:gd name="connsiteY1" fmla="*/ 897668 h 914400"/>
                <a:gd name="connsiteX2" fmla="*/ 1784371 w 1784371"/>
                <a:gd name="connsiteY2" fmla="*/ 914400 h 914400"/>
                <a:gd name="connsiteX3" fmla="*/ 0 w 1784371"/>
                <a:gd name="connsiteY3" fmla="*/ 914400 h 914400"/>
                <a:gd name="connsiteX4" fmla="*/ 59588 w 1784371"/>
                <a:gd name="connsiteY4" fmla="*/ 0 h 914400"/>
                <a:gd name="connsiteX5" fmla="*/ 69360 w 1784371"/>
                <a:gd name="connsiteY5" fmla="*/ 3522 h 914400"/>
                <a:gd name="connsiteX6" fmla="*/ 75080 w 1784371"/>
                <a:gd name="connsiteY6" fmla="*/ 8501 h 914400"/>
                <a:gd name="connsiteX7" fmla="*/ 92544 w 1784371"/>
                <a:gd name="connsiteY7" fmla="*/ 25390 h 914400"/>
                <a:gd name="connsiteX8" fmla="*/ 99110 w 1784371"/>
                <a:gd name="connsiteY8" fmla="*/ 31567 h 914400"/>
                <a:gd name="connsiteX9" fmla="*/ 110365 w 1784371"/>
                <a:gd name="connsiteY9" fmla="*/ 21034 h 914400"/>
                <a:gd name="connsiteX10" fmla="*/ 127224 w 1784371"/>
                <a:gd name="connsiteY10" fmla="*/ 4751 h 914400"/>
                <a:gd name="connsiteX11" fmla="*/ 128636 w 1784371"/>
                <a:gd name="connsiteY11" fmla="*/ 3522 h 914400"/>
                <a:gd name="connsiteX12" fmla="*/ 138686 w 1784371"/>
                <a:gd name="connsiteY12" fmla="*/ 23 h 914400"/>
                <a:gd name="connsiteX13" fmla="*/ 138964 w 1784371"/>
                <a:gd name="connsiteY13" fmla="*/ 0 h 914400"/>
                <a:gd name="connsiteX14" fmla="*/ 148735 w 1784371"/>
                <a:gd name="connsiteY14" fmla="*/ 3522 h 914400"/>
                <a:gd name="connsiteX15" fmla="*/ 154456 w 1784371"/>
                <a:gd name="connsiteY15" fmla="*/ 8501 h 914400"/>
                <a:gd name="connsiteX16" fmla="*/ 171919 w 1784371"/>
                <a:gd name="connsiteY16" fmla="*/ 25390 h 914400"/>
                <a:gd name="connsiteX17" fmla="*/ 178486 w 1784371"/>
                <a:gd name="connsiteY17" fmla="*/ 31567 h 914400"/>
                <a:gd name="connsiteX18" fmla="*/ 189741 w 1784371"/>
                <a:gd name="connsiteY18" fmla="*/ 21034 h 914400"/>
                <a:gd name="connsiteX19" fmla="*/ 206599 w 1784371"/>
                <a:gd name="connsiteY19" fmla="*/ 4751 h 914400"/>
                <a:gd name="connsiteX20" fmla="*/ 208012 w 1784371"/>
                <a:gd name="connsiteY20" fmla="*/ 3522 h 914400"/>
                <a:gd name="connsiteX21" fmla="*/ 218062 w 1784371"/>
                <a:gd name="connsiteY21" fmla="*/ 23 h 914400"/>
                <a:gd name="connsiteX22" fmla="*/ 218340 w 1784371"/>
                <a:gd name="connsiteY22" fmla="*/ 0 h 914400"/>
                <a:gd name="connsiteX23" fmla="*/ 228111 w 1784371"/>
                <a:gd name="connsiteY23" fmla="*/ 3522 h 914400"/>
                <a:gd name="connsiteX24" fmla="*/ 233831 w 1784371"/>
                <a:gd name="connsiteY24" fmla="*/ 8501 h 914400"/>
                <a:gd name="connsiteX25" fmla="*/ 251295 w 1784371"/>
                <a:gd name="connsiteY25" fmla="*/ 25390 h 914400"/>
                <a:gd name="connsiteX26" fmla="*/ 257861 w 1784371"/>
                <a:gd name="connsiteY26" fmla="*/ 31567 h 914400"/>
                <a:gd name="connsiteX27" fmla="*/ 269116 w 1784371"/>
                <a:gd name="connsiteY27" fmla="*/ 21034 h 914400"/>
                <a:gd name="connsiteX28" fmla="*/ 285975 w 1784371"/>
                <a:gd name="connsiteY28" fmla="*/ 4751 h 914400"/>
                <a:gd name="connsiteX29" fmla="*/ 287387 w 1784371"/>
                <a:gd name="connsiteY29" fmla="*/ 3522 h 914400"/>
                <a:gd name="connsiteX30" fmla="*/ 297437 w 1784371"/>
                <a:gd name="connsiteY30" fmla="*/ 23 h 914400"/>
                <a:gd name="connsiteX31" fmla="*/ 297715 w 1784371"/>
                <a:gd name="connsiteY31" fmla="*/ 0 h 914400"/>
                <a:gd name="connsiteX32" fmla="*/ 307487 w 1784371"/>
                <a:gd name="connsiteY32" fmla="*/ 3522 h 914400"/>
                <a:gd name="connsiteX33" fmla="*/ 313207 w 1784371"/>
                <a:gd name="connsiteY33" fmla="*/ 8501 h 914400"/>
                <a:gd name="connsiteX34" fmla="*/ 330670 w 1784371"/>
                <a:gd name="connsiteY34" fmla="*/ 25390 h 914400"/>
                <a:gd name="connsiteX35" fmla="*/ 337237 w 1784371"/>
                <a:gd name="connsiteY35" fmla="*/ 31567 h 914400"/>
                <a:gd name="connsiteX36" fmla="*/ 348492 w 1784371"/>
                <a:gd name="connsiteY36" fmla="*/ 21034 h 914400"/>
                <a:gd name="connsiteX37" fmla="*/ 365350 w 1784371"/>
                <a:gd name="connsiteY37" fmla="*/ 4751 h 914400"/>
                <a:gd name="connsiteX38" fmla="*/ 366763 w 1784371"/>
                <a:gd name="connsiteY38" fmla="*/ 3522 h 914400"/>
                <a:gd name="connsiteX39" fmla="*/ 376812 w 1784371"/>
                <a:gd name="connsiteY39" fmla="*/ 23 h 914400"/>
                <a:gd name="connsiteX40" fmla="*/ 377090 w 1784371"/>
                <a:gd name="connsiteY40" fmla="*/ 0 h 914400"/>
                <a:gd name="connsiteX41" fmla="*/ 386862 w 1784371"/>
                <a:gd name="connsiteY41" fmla="*/ 3522 h 914400"/>
                <a:gd name="connsiteX42" fmla="*/ 392582 w 1784371"/>
                <a:gd name="connsiteY42" fmla="*/ 8501 h 914400"/>
                <a:gd name="connsiteX43" fmla="*/ 410046 w 1784371"/>
                <a:gd name="connsiteY43" fmla="*/ 25390 h 914400"/>
                <a:gd name="connsiteX44" fmla="*/ 416612 w 1784371"/>
                <a:gd name="connsiteY44" fmla="*/ 31567 h 914400"/>
                <a:gd name="connsiteX45" fmla="*/ 427867 w 1784371"/>
                <a:gd name="connsiteY45" fmla="*/ 21034 h 914400"/>
                <a:gd name="connsiteX46" fmla="*/ 444726 w 1784371"/>
                <a:gd name="connsiteY46" fmla="*/ 4751 h 914400"/>
                <a:gd name="connsiteX47" fmla="*/ 446138 w 1784371"/>
                <a:gd name="connsiteY47" fmla="*/ 3522 h 914400"/>
                <a:gd name="connsiteX48" fmla="*/ 456188 w 1784371"/>
                <a:gd name="connsiteY48" fmla="*/ 23 h 914400"/>
                <a:gd name="connsiteX49" fmla="*/ 456466 w 1784371"/>
                <a:gd name="connsiteY49" fmla="*/ 0 h 914400"/>
                <a:gd name="connsiteX50" fmla="*/ 466238 w 1784371"/>
                <a:gd name="connsiteY50" fmla="*/ 3522 h 914400"/>
                <a:gd name="connsiteX51" fmla="*/ 471958 w 1784371"/>
                <a:gd name="connsiteY51" fmla="*/ 8501 h 914400"/>
                <a:gd name="connsiteX52" fmla="*/ 489421 w 1784371"/>
                <a:gd name="connsiteY52" fmla="*/ 25390 h 914400"/>
                <a:gd name="connsiteX53" fmla="*/ 495988 w 1784371"/>
                <a:gd name="connsiteY53" fmla="*/ 31567 h 914400"/>
                <a:gd name="connsiteX54" fmla="*/ 507243 w 1784371"/>
                <a:gd name="connsiteY54" fmla="*/ 21034 h 914400"/>
                <a:gd name="connsiteX55" fmla="*/ 524101 w 1784371"/>
                <a:gd name="connsiteY55" fmla="*/ 4751 h 914400"/>
                <a:gd name="connsiteX56" fmla="*/ 525514 w 1784371"/>
                <a:gd name="connsiteY56" fmla="*/ 3522 h 914400"/>
                <a:gd name="connsiteX57" fmla="*/ 535563 w 1784371"/>
                <a:gd name="connsiteY57" fmla="*/ 23 h 914400"/>
                <a:gd name="connsiteX58" fmla="*/ 535842 w 1784371"/>
                <a:gd name="connsiteY58" fmla="*/ 0 h 914400"/>
                <a:gd name="connsiteX59" fmla="*/ 545613 w 1784371"/>
                <a:gd name="connsiteY59" fmla="*/ 3522 h 914400"/>
                <a:gd name="connsiteX60" fmla="*/ 551333 w 1784371"/>
                <a:gd name="connsiteY60" fmla="*/ 8501 h 914400"/>
                <a:gd name="connsiteX61" fmla="*/ 568797 w 1784371"/>
                <a:gd name="connsiteY61" fmla="*/ 25390 h 914400"/>
                <a:gd name="connsiteX62" fmla="*/ 575363 w 1784371"/>
                <a:gd name="connsiteY62" fmla="*/ 31567 h 914400"/>
                <a:gd name="connsiteX63" fmla="*/ 586619 w 1784371"/>
                <a:gd name="connsiteY63" fmla="*/ 21034 h 914400"/>
                <a:gd name="connsiteX64" fmla="*/ 603477 w 1784371"/>
                <a:gd name="connsiteY64" fmla="*/ 4751 h 914400"/>
                <a:gd name="connsiteX65" fmla="*/ 604889 w 1784371"/>
                <a:gd name="connsiteY65" fmla="*/ 3522 h 914400"/>
                <a:gd name="connsiteX66" fmla="*/ 614939 w 1784371"/>
                <a:gd name="connsiteY66" fmla="*/ 23 h 914400"/>
                <a:gd name="connsiteX67" fmla="*/ 615217 w 1784371"/>
                <a:gd name="connsiteY67" fmla="*/ 0 h 914400"/>
                <a:gd name="connsiteX68" fmla="*/ 624989 w 1784371"/>
                <a:gd name="connsiteY68" fmla="*/ 3522 h 914400"/>
                <a:gd name="connsiteX69" fmla="*/ 630709 w 1784371"/>
                <a:gd name="connsiteY69" fmla="*/ 8501 h 914400"/>
                <a:gd name="connsiteX70" fmla="*/ 648172 w 1784371"/>
                <a:gd name="connsiteY70" fmla="*/ 25390 h 914400"/>
                <a:gd name="connsiteX71" fmla="*/ 654739 w 1784371"/>
                <a:gd name="connsiteY71" fmla="*/ 31567 h 914400"/>
                <a:gd name="connsiteX72" fmla="*/ 665994 w 1784371"/>
                <a:gd name="connsiteY72" fmla="*/ 21034 h 914400"/>
                <a:gd name="connsiteX73" fmla="*/ 682853 w 1784371"/>
                <a:gd name="connsiteY73" fmla="*/ 4751 h 914400"/>
                <a:gd name="connsiteX74" fmla="*/ 684265 w 1784371"/>
                <a:gd name="connsiteY74" fmla="*/ 3522 h 914400"/>
                <a:gd name="connsiteX75" fmla="*/ 694315 w 1784371"/>
                <a:gd name="connsiteY75" fmla="*/ 23 h 914400"/>
                <a:gd name="connsiteX76" fmla="*/ 694593 w 1784371"/>
                <a:gd name="connsiteY76" fmla="*/ 0 h 914400"/>
                <a:gd name="connsiteX77" fmla="*/ 704364 w 1784371"/>
                <a:gd name="connsiteY77" fmla="*/ 3522 h 914400"/>
                <a:gd name="connsiteX78" fmla="*/ 710085 w 1784371"/>
                <a:gd name="connsiteY78" fmla="*/ 8501 h 914400"/>
                <a:gd name="connsiteX79" fmla="*/ 727548 w 1784371"/>
                <a:gd name="connsiteY79" fmla="*/ 25390 h 914400"/>
                <a:gd name="connsiteX80" fmla="*/ 734114 w 1784371"/>
                <a:gd name="connsiteY80" fmla="*/ 31567 h 914400"/>
                <a:gd name="connsiteX81" fmla="*/ 745369 w 1784371"/>
                <a:gd name="connsiteY81" fmla="*/ 21034 h 914400"/>
                <a:gd name="connsiteX82" fmla="*/ 762228 w 1784371"/>
                <a:gd name="connsiteY82" fmla="*/ 4751 h 914400"/>
                <a:gd name="connsiteX83" fmla="*/ 763640 w 1784371"/>
                <a:gd name="connsiteY83" fmla="*/ 3522 h 914400"/>
                <a:gd name="connsiteX84" fmla="*/ 773690 w 1784371"/>
                <a:gd name="connsiteY84" fmla="*/ 23 h 914400"/>
                <a:gd name="connsiteX85" fmla="*/ 773968 w 1784371"/>
                <a:gd name="connsiteY85" fmla="*/ 0 h 914400"/>
                <a:gd name="connsiteX86" fmla="*/ 783740 w 1784371"/>
                <a:gd name="connsiteY86" fmla="*/ 3522 h 914400"/>
                <a:gd name="connsiteX87" fmla="*/ 789460 w 1784371"/>
                <a:gd name="connsiteY87" fmla="*/ 8501 h 914400"/>
                <a:gd name="connsiteX88" fmla="*/ 806923 w 1784371"/>
                <a:gd name="connsiteY88" fmla="*/ 25390 h 914400"/>
                <a:gd name="connsiteX89" fmla="*/ 813490 w 1784371"/>
                <a:gd name="connsiteY89" fmla="*/ 31567 h 914400"/>
                <a:gd name="connsiteX90" fmla="*/ 824745 w 1784371"/>
                <a:gd name="connsiteY90" fmla="*/ 21034 h 914400"/>
                <a:gd name="connsiteX91" fmla="*/ 841604 w 1784371"/>
                <a:gd name="connsiteY91" fmla="*/ 4751 h 914400"/>
                <a:gd name="connsiteX92" fmla="*/ 843016 w 1784371"/>
                <a:gd name="connsiteY92" fmla="*/ 3522 h 914400"/>
                <a:gd name="connsiteX93" fmla="*/ 853066 w 1784371"/>
                <a:gd name="connsiteY93" fmla="*/ 23 h 914400"/>
                <a:gd name="connsiteX94" fmla="*/ 853344 w 1784371"/>
                <a:gd name="connsiteY94" fmla="*/ 0 h 914400"/>
                <a:gd name="connsiteX95" fmla="*/ 863116 w 1784371"/>
                <a:gd name="connsiteY95" fmla="*/ 3522 h 914400"/>
                <a:gd name="connsiteX96" fmla="*/ 868836 w 1784371"/>
                <a:gd name="connsiteY96" fmla="*/ 8501 h 914400"/>
                <a:gd name="connsiteX97" fmla="*/ 886299 w 1784371"/>
                <a:gd name="connsiteY97" fmla="*/ 25390 h 914400"/>
                <a:gd name="connsiteX98" fmla="*/ 892865 w 1784371"/>
                <a:gd name="connsiteY98" fmla="*/ 31567 h 914400"/>
                <a:gd name="connsiteX99" fmla="*/ 904121 w 1784371"/>
                <a:gd name="connsiteY99" fmla="*/ 21034 h 914400"/>
                <a:gd name="connsiteX100" fmla="*/ 920979 w 1784371"/>
                <a:gd name="connsiteY100" fmla="*/ 4751 h 914400"/>
                <a:gd name="connsiteX101" fmla="*/ 922391 w 1784371"/>
                <a:gd name="connsiteY101" fmla="*/ 3522 h 914400"/>
                <a:gd name="connsiteX102" fmla="*/ 932441 w 1784371"/>
                <a:gd name="connsiteY102" fmla="*/ 23 h 914400"/>
                <a:gd name="connsiteX103" fmla="*/ 932719 w 1784371"/>
                <a:gd name="connsiteY103" fmla="*/ 0 h 914400"/>
                <a:gd name="connsiteX104" fmla="*/ 942491 w 1784371"/>
                <a:gd name="connsiteY104" fmla="*/ 3522 h 914400"/>
                <a:gd name="connsiteX105" fmla="*/ 948211 w 1784371"/>
                <a:gd name="connsiteY105" fmla="*/ 8501 h 914400"/>
                <a:gd name="connsiteX106" fmla="*/ 965675 w 1784371"/>
                <a:gd name="connsiteY106" fmla="*/ 25390 h 914400"/>
                <a:gd name="connsiteX107" fmla="*/ 972241 w 1784371"/>
                <a:gd name="connsiteY107" fmla="*/ 31567 h 914400"/>
                <a:gd name="connsiteX108" fmla="*/ 983496 w 1784371"/>
                <a:gd name="connsiteY108" fmla="*/ 21034 h 914400"/>
                <a:gd name="connsiteX109" fmla="*/ 1000355 w 1784371"/>
                <a:gd name="connsiteY109" fmla="*/ 4751 h 914400"/>
                <a:gd name="connsiteX110" fmla="*/ 1001767 w 1784371"/>
                <a:gd name="connsiteY110" fmla="*/ 3522 h 914400"/>
                <a:gd name="connsiteX111" fmla="*/ 1011817 w 1784371"/>
                <a:gd name="connsiteY111" fmla="*/ 23 h 914400"/>
                <a:gd name="connsiteX112" fmla="*/ 1012095 w 1784371"/>
                <a:gd name="connsiteY112" fmla="*/ 0 h 914400"/>
                <a:gd name="connsiteX113" fmla="*/ 1021867 w 1784371"/>
                <a:gd name="connsiteY113" fmla="*/ 3522 h 914400"/>
                <a:gd name="connsiteX114" fmla="*/ 1027587 w 1784371"/>
                <a:gd name="connsiteY114" fmla="*/ 8501 h 914400"/>
                <a:gd name="connsiteX115" fmla="*/ 1045050 w 1784371"/>
                <a:gd name="connsiteY115" fmla="*/ 25390 h 914400"/>
                <a:gd name="connsiteX116" fmla="*/ 1051617 w 1784371"/>
                <a:gd name="connsiteY116" fmla="*/ 31567 h 914400"/>
                <a:gd name="connsiteX117" fmla="*/ 1062872 w 1784371"/>
                <a:gd name="connsiteY117" fmla="*/ 21034 h 914400"/>
                <a:gd name="connsiteX118" fmla="*/ 1079730 w 1784371"/>
                <a:gd name="connsiteY118" fmla="*/ 4751 h 914400"/>
                <a:gd name="connsiteX119" fmla="*/ 1081143 w 1784371"/>
                <a:gd name="connsiteY119" fmla="*/ 3522 h 914400"/>
                <a:gd name="connsiteX120" fmla="*/ 1091192 w 1784371"/>
                <a:gd name="connsiteY120" fmla="*/ 23 h 914400"/>
                <a:gd name="connsiteX121" fmla="*/ 1091470 w 1784371"/>
                <a:gd name="connsiteY121" fmla="*/ 0 h 914400"/>
                <a:gd name="connsiteX122" fmla="*/ 1101242 w 1784371"/>
                <a:gd name="connsiteY122" fmla="*/ 3522 h 914400"/>
                <a:gd name="connsiteX123" fmla="*/ 1106962 w 1784371"/>
                <a:gd name="connsiteY123" fmla="*/ 8501 h 914400"/>
                <a:gd name="connsiteX124" fmla="*/ 1124426 w 1784371"/>
                <a:gd name="connsiteY124" fmla="*/ 25390 h 914400"/>
                <a:gd name="connsiteX125" fmla="*/ 1130992 w 1784371"/>
                <a:gd name="connsiteY125" fmla="*/ 31567 h 914400"/>
                <a:gd name="connsiteX126" fmla="*/ 1142247 w 1784371"/>
                <a:gd name="connsiteY126" fmla="*/ 21034 h 914400"/>
                <a:gd name="connsiteX127" fmla="*/ 1159106 w 1784371"/>
                <a:gd name="connsiteY127" fmla="*/ 4751 h 914400"/>
                <a:gd name="connsiteX128" fmla="*/ 1160518 w 1784371"/>
                <a:gd name="connsiteY128" fmla="*/ 3522 h 914400"/>
                <a:gd name="connsiteX129" fmla="*/ 1170568 w 1784371"/>
                <a:gd name="connsiteY129" fmla="*/ 23 h 914400"/>
                <a:gd name="connsiteX130" fmla="*/ 1170846 w 1784371"/>
                <a:gd name="connsiteY130" fmla="*/ 0 h 914400"/>
                <a:gd name="connsiteX131" fmla="*/ 1180618 w 1784371"/>
                <a:gd name="connsiteY131" fmla="*/ 3522 h 914400"/>
                <a:gd name="connsiteX132" fmla="*/ 1186338 w 1784371"/>
                <a:gd name="connsiteY132" fmla="*/ 8501 h 914400"/>
                <a:gd name="connsiteX133" fmla="*/ 1203801 w 1784371"/>
                <a:gd name="connsiteY133" fmla="*/ 25390 h 914400"/>
                <a:gd name="connsiteX134" fmla="*/ 1210368 w 1784371"/>
                <a:gd name="connsiteY134" fmla="*/ 31567 h 914400"/>
                <a:gd name="connsiteX135" fmla="*/ 1221623 w 1784371"/>
                <a:gd name="connsiteY135" fmla="*/ 21034 h 914400"/>
                <a:gd name="connsiteX136" fmla="*/ 1238481 w 1784371"/>
                <a:gd name="connsiteY136" fmla="*/ 4751 h 914400"/>
                <a:gd name="connsiteX137" fmla="*/ 1239894 w 1784371"/>
                <a:gd name="connsiteY137" fmla="*/ 3522 h 914400"/>
                <a:gd name="connsiteX138" fmla="*/ 1249944 w 1784371"/>
                <a:gd name="connsiteY138" fmla="*/ 23 h 914400"/>
                <a:gd name="connsiteX139" fmla="*/ 1250222 w 1784371"/>
                <a:gd name="connsiteY139" fmla="*/ 0 h 914400"/>
                <a:gd name="connsiteX140" fmla="*/ 1259993 w 1784371"/>
                <a:gd name="connsiteY140" fmla="*/ 3522 h 914400"/>
                <a:gd name="connsiteX141" fmla="*/ 1265713 w 1784371"/>
                <a:gd name="connsiteY141" fmla="*/ 8501 h 914400"/>
                <a:gd name="connsiteX142" fmla="*/ 1283177 w 1784371"/>
                <a:gd name="connsiteY142" fmla="*/ 25390 h 914400"/>
                <a:gd name="connsiteX143" fmla="*/ 1289743 w 1784371"/>
                <a:gd name="connsiteY143" fmla="*/ 31567 h 914400"/>
                <a:gd name="connsiteX144" fmla="*/ 1300999 w 1784371"/>
                <a:gd name="connsiteY144" fmla="*/ 21034 h 914400"/>
                <a:gd name="connsiteX145" fmla="*/ 1317857 w 1784371"/>
                <a:gd name="connsiteY145" fmla="*/ 4751 h 914400"/>
                <a:gd name="connsiteX146" fmla="*/ 1319269 w 1784371"/>
                <a:gd name="connsiteY146" fmla="*/ 3522 h 914400"/>
                <a:gd name="connsiteX147" fmla="*/ 1329319 w 1784371"/>
                <a:gd name="connsiteY147" fmla="*/ 23 h 914400"/>
                <a:gd name="connsiteX148" fmla="*/ 1329597 w 1784371"/>
                <a:gd name="connsiteY148" fmla="*/ 0 h 914400"/>
                <a:gd name="connsiteX149" fmla="*/ 1339369 w 1784371"/>
                <a:gd name="connsiteY149" fmla="*/ 3522 h 914400"/>
                <a:gd name="connsiteX150" fmla="*/ 1345089 w 1784371"/>
                <a:gd name="connsiteY150" fmla="*/ 8501 h 914400"/>
                <a:gd name="connsiteX151" fmla="*/ 1362552 w 1784371"/>
                <a:gd name="connsiteY151" fmla="*/ 25390 h 914400"/>
                <a:gd name="connsiteX152" fmla="*/ 1369119 w 1784371"/>
                <a:gd name="connsiteY152" fmla="*/ 31567 h 914400"/>
                <a:gd name="connsiteX153" fmla="*/ 1380374 w 1784371"/>
                <a:gd name="connsiteY153" fmla="*/ 21034 h 914400"/>
                <a:gd name="connsiteX154" fmla="*/ 1397233 w 1784371"/>
                <a:gd name="connsiteY154" fmla="*/ 4751 h 914400"/>
                <a:gd name="connsiteX155" fmla="*/ 1398645 w 1784371"/>
                <a:gd name="connsiteY155" fmla="*/ 3522 h 914400"/>
                <a:gd name="connsiteX156" fmla="*/ 1408695 w 1784371"/>
                <a:gd name="connsiteY156" fmla="*/ 23 h 914400"/>
                <a:gd name="connsiteX157" fmla="*/ 1408973 w 1784371"/>
                <a:gd name="connsiteY157" fmla="*/ 0 h 914400"/>
                <a:gd name="connsiteX158" fmla="*/ 1418744 w 1784371"/>
                <a:gd name="connsiteY158" fmla="*/ 3522 h 914400"/>
                <a:gd name="connsiteX159" fmla="*/ 1424464 w 1784371"/>
                <a:gd name="connsiteY159" fmla="*/ 8501 h 914400"/>
                <a:gd name="connsiteX160" fmla="*/ 1441928 w 1784371"/>
                <a:gd name="connsiteY160" fmla="*/ 25390 h 914400"/>
                <a:gd name="connsiteX161" fmla="*/ 1448494 w 1784371"/>
                <a:gd name="connsiteY161" fmla="*/ 31567 h 914400"/>
                <a:gd name="connsiteX162" fmla="*/ 1459750 w 1784371"/>
                <a:gd name="connsiteY162" fmla="*/ 21034 h 914400"/>
                <a:gd name="connsiteX163" fmla="*/ 1476608 w 1784371"/>
                <a:gd name="connsiteY163" fmla="*/ 4751 h 914400"/>
                <a:gd name="connsiteX164" fmla="*/ 1478020 w 1784371"/>
                <a:gd name="connsiteY164" fmla="*/ 3522 h 914400"/>
                <a:gd name="connsiteX165" fmla="*/ 1488070 w 1784371"/>
                <a:gd name="connsiteY165" fmla="*/ 23 h 914400"/>
                <a:gd name="connsiteX166" fmla="*/ 1488348 w 1784371"/>
                <a:gd name="connsiteY166" fmla="*/ 0 h 914400"/>
                <a:gd name="connsiteX167" fmla="*/ 1498120 w 1784371"/>
                <a:gd name="connsiteY167" fmla="*/ 3522 h 914400"/>
                <a:gd name="connsiteX168" fmla="*/ 1503840 w 1784371"/>
                <a:gd name="connsiteY168" fmla="*/ 8501 h 914400"/>
                <a:gd name="connsiteX169" fmla="*/ 1521303 w 1784371"/>
                <a:gd name="connsiteY169" fmla="*/ 25390 h 914400"/>
                <a:gd name="connsiteX170" fmla="*/ 1527870 w 1784371"/>
                <a:gd name="connsiteY170" fmla="*/ 31567 h 914400"/>
                <a:gd name="connsiteX171" fmla="*/ 1539125 w 1784371"/>
                <a:gd name="connsiteY171" fmla="*/ 21034 h 914400"/>
                <a:gd name="connsiteX172" fmla="*/ 1555984 w 1784371"/>
                <a:gd name="connsiteY172" fmla="*/ 4751 h 914400"/>
                <a:gd name="connsiteX173" fmla="*/ 1557396 w 1784371"/>
                <a:gd name="connsiteY173" fmla="*/ 3522 h 914400"/>
                <a:gd name="connsiteX174" fmla="*/ 1567446 w 1784371"/>
                <a:gd name="connsiteY174" fmla="*/ 23 h 914400"/>
                <a:gd name="connsiteX175" fmla="*/ 1567724 w 1784371"/>
                <a:gd name="connsiteY175" fmla="*/ 0 h 914400"/>
                <a:gd name="connsiteX176" fmla="*/ 1577496 w 1784371"/>
                <a:gd name="connsiteY176" fmla="*/ 3522 h 914400"/>
                <a:gd name="connsiteX177" fmla="*/ 1583216 w 1784371"/>
                <a:gd name="connsiteY177" fmla="*/ 8501 h 914400"/>
                <a:gd name="connsiteX178" fmla="*/ 1600679 w 1784371"/>
                <a:gd name="connsiteY178" fmla="*/ 25390 h 914400"/>
                <a:gd name="connsiteX179" fmla="*/ 1607245 w 1784371"/>
                <a:gd name="connsiteY179" fmla="*/ 31567 h 914400"/>
                <a:gd name="connsiteX180" fmla="*/ 1618501 w 1784371"/>
                <a:gd name="connsiteY180" fmla="*/ 21034 h 914400"/>
                <a:gd name="connsiteX181" fmla="*/ 1635359 w 1784371"/>
                <a:gd name="connsiteY181" fmla="*/ 4751 h 914400"/>
                <a:gd name="connsiteX182" fmla="*/ 1636772 w 1784371"/>
                <a:gd name="connsiteY182" fmla="*/ 3522 h 914400"/>
                <a:gd name="connsiteX183" fmla="*/ 1646821 w 1784371"/>
                <a:gd name="connsiteY183" fmla="*/ 23 h 914400"/>
                <a:gd name="connsiteX184" fmla="*/ 1647099 w 1784371"/>
                <a:gd name="connsiteY184" fmla="*/ 0 h 914400"/>
                <a:gd name="connsiteX185" fmla="*/ 1656871 w 1784371"/>
                <a:gd name="connsiteY185" fmla="*/ 3522 h 914400"/>
                <a:gd name="connsiteX186" fmla="*/ 1662591 w 1784371"/>
                <a:gd name="connsiteY186" fmla="*/ 8501 h 914400"/>
                <a:gd name="connsiteX187" fmla="*/ 1680055 w 1784371"/>
                <a:gd name="connsiteY187" fmla="*/ 25390 h 914400"/>
                <a:gd name="connsiteX188" fmla="*/ 1686621 w 1784371"/>
                <a:gd name="connsiteY188" fmla="*/ 31567 h 914400"/>
                <a:gd name="connsiteX189" fmla="*/ 1697876 w 1784371"/>
                <a:gd name="connsiteY189" fmla="*/ 21034 h 914400"/>
                <a:gd name="connsiteX190" fmla="*/ 1714735 w 1784371"/>
                <a:gd name="connsiteY190" fmla="*/ 4751 h 914400"/>
                <a:gd name="connsiteX191" fmla="*/ 1716147 w 1784371"/>
                <a:gd name="connsiteY191" fmla="*/ 3522 h 914400"/>
                <a:gd name="connsiteX192" fmla="*/ 1726197 w 1784371"/>
                <a:gd name="connsiteY192" fmla="*/ 23 h 914400"/>
                <a:gd name="connsiteX193" fmla="*/ 1726475 w 1784371"/>
                <a:gd name="connsiteY193" fmla="*/ 0 h 914400"/>
                <a:gd name="connsiteX194" fmla="*/ 1736247 w 1784371"/>
                <a:gd name="connsiteY194" fmla="*/ 3522 h 914400"/>
                <a:gd name="connsiteX195" fmla="*/ 1741967 w 1784371"/>
                <a:gd name="connsiteY195" fmla="*/ 8501 h 914400"/>
                <a:gd name="connsiteX196" fmla="*/ 1782155 w 1784371"/>
                <a:gd name="connsiteY196" fmla="*/ 45979 h 914400"/>
                <a:gd name="connsiteX197" fmla="*/ 1784371 w 1784371"/>
                <a:gd name="connsiteY197" fmla="*/ 47626 h 914400"/>
                <a:gd name="connsiteX198" fmla="*/ 1784371 w 1784371"/>
                <a:gd name="connsiteY198" fmla="*/ 879668 h 914400"/>
                <a:gd name="connsiteX199" fmla="*/ 0 w 1784371"/>
                <a:gd name="connsiteY199" fmla="*/ 879668 h 914400"/>
                <a:gd name="connsiteX200" fmla="*/ 0 w 1784371"/>
                <a:gd name="connsiteY200" fmla="*/ 47626 h 914400"/>
                <a:gd name="connsiteX201" fmla="*/ 8211 w 1784371"/>
                <a:gd name="connsiteY201" fmla="*/ 41556 h 914400"/>
                <a:gd name="connsiteX202" fmla="*/ 47848 w 1784371"/>
                <a:gd name="connsiteY202" fmla="*/ 4751 h 914400"/>
                <a:gd name="connsiteX203" fmla="*/ 49261 w 1784371"/>
                <a:gd name="connsiteY203" fmla="*/ 3522 h 914400"/>
                <a:gd name="connsiteX204" fmla="*/ 59310 w 1784371"/>
                <a:gd name="connsiteY204" fmla="*/ 23 h 914400"/>
                <a:gd name="connsiteX205" fmla="*/ 59588 w 1784371"/>
                <a:gd name="connsiteY20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784371" h="914400">
                  <a:moveTo>
                    <a:pt x="0" y="897668"/>
                  </a:moveTo>
                  <a:lnTo>
                    <a:pt x="1784371" y="897668"/>
                  </a:lnTo>
                  <a:lnTo>
                    <a:pt x="1784371" y="914400"/>
                  </a:lnTo>
                  <a:lnTo>
                    <a:pt x="0" y="914400"/>
                  </a:lnTo>
                  <a:close/>
                  <a:moveTo>
                    <a:pt x="59588" y="0"/>
                  </a:moveTo>
                  <a:cubicBezTo>
                    <a:pt x="63125" y="0"/>
                    <a:pt x="66662" y="1174"/>
                    <a:pt x="69360" y="3522"/>
                  </a:cubicBezTo>
                  <a:lnTo>
                    <a:pt x="75080" y="8501"/>
                  </a:lnTo>
                  <a:cubicBezTo>
                    <a:pt x="78906" y="12039"/>
                    <a:pt x="85286" y="18406"/>
                    <a:pt x="92544" y="25390"/>
                  </a:cubicBezTo>
                  <a:lnTo>
                    <a:pt x="99110" y="31567"/>
                  </a:lnTo>
                  <a:lnTo>
                    <a:pt x="110365" y="21034"/>
                  </a:lnTo>
                  <a:cubicBezTo>
                    <a:pt x="117577" y="14124"/>
                    <a:pt x="123803" y="7921"/>
                    <a:pt x="127224" y="4751"/>
                  </a:cubicBezTo>
                  <a:lnTo>
                    <a:pt x="128636" y="3522"/>
                  </a:lnTo>
                  <a:cubicBezTo>
                    <a:pt x="131405" y="1112"/>
                    <a:pt x="135057" y="-61"/>
                    <a:pt x="138686" y="23"/>
                  </a:cubicBezTo>
                  <a:cubicBezTo>
                    <a:pt x="138778" y="1"/>
                    <a:pt x="138871" y="0"/>
                    <a:pt x="138964" y="0"/>
                  </a:cubicBezTo>
                  <a:cubicBezTo>
                    <a:pt x="142500" y="0"/>
                    <a:pt x="146037" y="1174"/>
                    <a:pt x="148735" y="3522"/>
                  </a:cubicBezTo>
                  <a:lnTo>
                    <a:pt x="154456" y="8501"/>
                  </a:lnTo>
                  <a:cubicBezTo>
                    <a:pt x="158282" y="12039"/>
                    <a:pt x="164662" y="18406"/>
                    <a:pt x="171919" y="25390"/>
                  </a:cubicBezTo>
                  <a:lnTo>
                    <a:pt x="178486" y="31567"/>
                  </a:lnTo>
                  <a:lnTo>
                    <a:pt x="189741" y="21034"/>
                  </a:lnTo>
                  <a:cubicBezTo>
                    <a:pt x="196953" y="14124"/>
                    <a:pt x="203179" y="7921"/>
                    <a:pt x="206599" y="4751"/>
                  </a:cubicBezTo>
                  <a:lnTo>
                    <a:pt x="208012" y="3522"/>
                  </a:lnTo>
                  <a:cubicBezTo>
                    <a:pt x="210781" y="1112"/>
                    <a:pt x="214433" y="-61"/>
                    <a:pt x="218062" y="23"/>
                  </a:cubicBezTo>
                  <a:cubicBezTo>
                    <a:pt x="218153" y="1"/>
                    <a:pt x="218247" y="0"/>
                    <a:pt x="218340" y="0"/>
                  </a:cubicBezTo>
                  <a:cubicBezTo>
                    <a:pt x="221876" y="0"/>
                    <a:pt x="225413" y="1174"/>
                    <a:pt x="228111" y="3522"/>
                  </a:cubicBezTo>
                  <a:lnTo>
                    <a:pt x="233831" y="8501"/>
                  </a:lnTo>
                  <a:cubicBezTo>
                    <a:pt x="237657" y="12039"/>
                    <a:pt x="244038" y="18406"/>
                    <a:pt x="251295" y="25390"/>
                  </a:cubicBezTo>
                  <a:lnTo>
                    <a:pt x="257861" y="31567"/>
                  </a:lnTo>
                  <a:lnTo>
                    <a:pt x="269116" y="21034"/>
                  </a:lnTo>
                  <a:cubicBezTo>
                    <a:pt x="276329" y="14124"/>
                    <a:pt x="282554" y="7921"/>
                    <a:pt x="285975" y="4751"/>
                  </a:cubicBezTo>
                  <a:lnTo>
                    <a:pt x="287387" y="3522"/>
                  </a:lnTo>
                  <a:cubicBezTo>
                    <a:pt x="290156" y="1112"/>
                    <a:pt x="293808" y="-61"/>
                    <a:pt x="297437" y="23"/>
                  </a:cubicBezTo>
                  <a:cubicBezTo>
                    <a:pt x="297529" y="1"/>
                    <a:pt x="297622" y="0"/>
                    <a:pt x="297715" y="0"/>
                  </a:cubicBezTo>
                  <a:cubicBezTo>
                    <a:pt x="301252" y="0"/>
                    <a:pt x="304789" y="1174"/>
                    <a:pt x="307487" y="3522"/>
                  </a:cubicBezTo>
                  <a:lnTo>
                    <a:pt x="313207" y="8501"/>
                  </a:lnTo>
                  <a:cubicBezTo>
                    <a:pt x="317033" y="12039"/>
                    <a:pt x="323413" y="18406"/>
                    <a:pt x="330670" y="25390"/>
                  </a:cubicBezTo>
                  <a:lnTo>
                    <a:pt x="337237" y="31567"/>
                  </a:lnTo>
                  <a:lnTo>
                    <a:pt x="348492" y="21034"/>
                  </a:lnTo>
                  <a:cubicBezTo>
                    <a:pt x="355704" y="14124"/>
                    <a:pt x="361929" y="7921"/>
                    <a:pt x="365350" y="4751"/>
                  </a:cubicBezTo>
                  <a:lnTo>
                    <a:pt x="366763" y="3522"/>
                  </a:lnTo>
                  <a:cubicBezTo>
                    <a:pt x="369531" y="1112"/>
                    <a:pt x="373184" y="-61"/>
                    <a:pt x="376812" y="23"/>
                  </a:cubicBezTo>
                  <a:cubicBezTo>
                    <a:pt x="376904" y="1"/>
                    <a:pt x="376998" y="0"/>
                    <a:pt x="377090" y="0"/>
                  </a:cubicBezTo>
                  <a:cubicBezTo>
                    <a:pt x="380627" y="0"/>
                    <a:pt x="384164" y="1174"/>
                    <a:pt x="386862" y="3522"/>
                  </a:cubicBezTo>
                  <a:lnTo>
                    <a:pt x="392582" y="8501"/>
                  </a:lnTo>
                  <a:cubicBezTo>
                    <a:pt x="396408" y="12039"/>
                    <a:pt x="402788" y="18406"/>
                    <a:pt x="410046" y="25390"/>
                  </a:cubicBezTo>
                  <a:lnTo>
                    <a:pt x="416612" y="31567"/>
                  </a:lnTo>
                  <a:lnTo>
                    <a:pt x="427867" y="21034"/>
                  </a:lnTo>
                  <a:cubicBezTo>
                    <a:pt x="435080" y="14124"/>
                    <a:pt x="441305" y="7921"/>
                    <a:pt x="444726" y="4751"/>
                  </a:cubicBezTo>
                  <a:lnTo>
                    <a:pt x="446138" y="3522"/>
                  </a:lnTo>
                  <a:cubicBezTo>
                    <a:pt x="448907" y="1112"/>
                    <a:pt x="452559" y="-61"/>
                    <a:pt x="456188" y="23"/>
                  </a:cubicBezTo>
                  <a:cubicBezTo>
                    <a:pt x="456280" y="1"/>
                    <a:pt x="456373" y="0"/>
                    <a:pt x="456466" y="0"/>
                  </a:cubicBezTo>
                  <a:cubicBezTo>
                    <a:pt x="460002" y="0"/>
                    <a:pt x="463539" y="1174"/>
                    <a:pt x="466238" y="3522"/>
                  </a:cubicBezTo>
                  <a:lnTo>
                    <a:pt x="471958" y="8501"/>
                  </a:lnTo>
                  <a:cubicBezTo>
                    <a:pt x="475784" y="12039"/>
                    <a:pt x="482164" y="18406"/>
                    <a:pt x="489421" y="25390"/>
                  </a:cubicBezTo>
                  <a:lnTo>
                    <a:pt x="495988" y="31567"/>
                  </a:lnTo>
                  <a:lnTo>
                    <a:pt x="507243" y="21034"/>
                  </a:lnTo>
                  <a:cubicBezTo>
                    <a:pt x="514455" y="14124"/>
                    <a:pt x="520681" y="7921"/>
                    <a:pt x="524101" y="4751"/>
                  </a:cubicBezTo>
                  <a:lnTo>
                    <a:pt x="525514" y="3522"/>
                  </a:lnTo>
                  <a:cubicBezTo>
                    <a:pt x="528283" y="1112"/>
                    <a:pt x="531935" y="-61"/>
                    <a:pt x="535563" y="23"/>
                  </a:cubicBezTo>
                  <a:cubicBezTo>
                    <a:pt x="535655" y="1"/>
                    <a:pt x="535749" y="0"/>
                    <a:pt x="535842" y="0"/>
                  </a:cubicBezTo>
                  <a:cubicBezTo>
                    <a:pt x="539378" y="0"/>
                    <a:pt x="542915" y="1174"/>
                    <a:pt x="545613" y="3522"/>
                  </a:cubicBezTo>
                  <a:lnTo>
                    <a:pt x="551333" y="8501"/>
                  </a:lnTo>
                  <a:cubicBezTo>
                    <a:pt x="555159" y="12039"/>
                    <a:pt x="561540" y="18406"/>
                    <a:pt x="568797" y="25390"/>
                  </a:cubicBezTo>
                  <a:lnTo>
                    <a:pt x="575363" y="31567"/>
                  </a:lnTo>
                  <a:lnTo>
                    <a:pt x="586619" y="21034"/>
                  </a:lnTo>
                  <a:cubicBezTo>
                    <a:pt x="593831" y="14124"/>
                    <a:pt x="600056" y="7921"/>
                    <a:pt x="603477" y="4751"/>
                  </a:cubicBezTo>
                  <a:lnTo>
                    <a:pt x="604889" y="3522"/>
                  </a:lnTo>
                  <a:cubicBezTo>
                    <a:pt x="607658" y="1112"/>
                    <a:pt x="611310" y="-61"/>
                    <a:pt x="614939" y="23"/>
                  </a:cubicBezTo>
                  <a:cubicBezTo>
                    <a:pt x="615031" y="1"/>
                    <a:pt x="615124" y="0"/>
                    <a:pt x="615217" y="0"/>
                  </a:cubicBezTo>
                  <a:cubicBezTo>
                    <a:pt x="618753" y="0"/>
                    <a:pt x="622290" y="1174"/>
                    <a:pt x="624989" y="3522"/>
                  </a:cubicBezTo>
                  <a:lnTo>
                    <a:pt x="630709" y="8501"/>
                  </a:lnTo>
                  <a:cubicBezTo>
                    <a:pt x="634535" y="12039"/>
                    <a:pt x="640915" y="18406"/>
                    <a:pt x="648172" y="25390"/>
                  </a:cubicBezTo>
                  <a:lnTo>
                    <a:pt x="654739" y="31567"/>
                  </a:lnTo>
                  <a:lnTo>
                    <a:pt x="665994" y="21034"/>
                  </a:lnTo>
                  <a:cubicBezTo>
                    <a:pt x="673206" y="14124"/>
                    <a:pt x="679432" y="7921"/>
                    <a:pt x="682853" y="4751"/>
                  </a:cubicBezTo>
                  <a:lnTo>
                    <a:pt x="684265" y="3522"/>
                  </a:lnTo>
                  <a:cubicBezTo>
                    <a:pt x="687034" y="1112"/>
                    <a:pt x="690686" y="-61"/>
                    <a:pt x="694315" y="23"/>
                  </a:cubicBezTo>
                  <a:cubicBezTo>
                    <a:pt x="694407" y="1"/>
                    <a:pt x="694500" y="0"/>
                    <a:pt x="694593" y="0"/>
                  </a:cubicBezTo>
                  <a:cubicBezTo>
                    <a:pt x="698129" y="0"/>
                    <a:pt x="701666" y="1174"/>
                    <a:pt x="704364" y="3522"/>
                  </a:cubicBezTo>
                  <a:lnTo>
                    <a:pt x="710085" y="8501"/>
                  </a:lnTo>
                  <a:cubicBezTo>
                    <a:pt x="713910" y="12039"/>
                    <a:pt x="720291" y="18406"/>
                    <a:pt x="727548" y="25390"/>
                  </a:cubicBezTo>
                  <a:lnTo>
                    <a:pt x="734114" y="31567"/>
                  </a:lnTo>
                  <a:lnTo>
                    <a:pt x="745369" y="21034"/>
                  </a:lnTo>
                  <a:cubicBezTo>
                    <a:pt x="752582" y="14124"/>
                    <a:pt x="758807" y="7921"/>
                    <a:pt x="762228" y="4751"/>
                  </a:cubicBezTo>
                  <a:lnTo>
                    <a:pt x="763640" y="3522"/>
                  </a:lnTo>
                  <a:cubicBezTo>
                    <a:pt x="766409" y="1112"/>
                    <a:pt x="770062" y="-61"/>
                    <a:pt x="773690" y="23"/>
                  </a:cubicBezTo>
                  <a:cubicBezTo>
                    <a:pt x="773782" y="1"/>
                    <a:pt x="773875" y="0"/>
                    <a:pt x="773968" y="0"/>
                  </a:cubicBezTo>
                  <a:cubicBezTo>
                    <a:pt x="777505" y="0"/>
                    <a:pt x="781042" y="1174"/>
                    <a:pt x="783740" y="3522"/>
                  </a:cubicBezTo>
                  <a:lnTo>
                    <a:pt x="789460" y="8501"/>
                  </a:lnTo>
                  <a:cubicBezTo>
                    <a:pt x="793286" y="12039"/>
                    <a:pt x="799666" y="18406"/>
                    <a:pt x="806923" y="25390"/>
                  </a:cubicBezTo>
                  <a:lnTo>
                    <a:pt x="813490" y="31567"/>
                  </a:lnTo>
                  <a:lnTo>
                    <a:pt x="824745" y="21034"/>
                  </a:lnTo>
                  <a:cubicBezTo>
                    <a:pt x="831957" y="14124"/>
                    <a:pt x="838183" y="7921"/>
                    <a:pt x="841604" y="4751"/>
                  </a:cubicBezTo>
                  <a:lnTo>
                    <a:pt x="843016" y="3522"/>
                  </a:lnTo>
                  <a:cubicBezTo>
                    <a:pt x="845785" y="1112"/>
                    <a:pt x="849437" y="-61"/>
                    <a:pt x="853066" y="23"/>
                  </a:cubicBezTo>
                  <a:cubicBezTo>
                    <a:pt x="853158" y="1"/>
                    <a:pt x="853251" y="0"/>
                    <a:pt x="853344" y="0"/>
                  </a:cubicBezTo>
                  <a:cubicBezTo>
                    <a:pt x="856880" y="0"/>
                    <a:pt x="860417" y="1174"/>
                    <a:pt x="863116" y="3522"/>
                  </a:cubicBezTo>
                  <a:lnTo>
                    <a:pt x="868836" y="8501"/>
                  </a:lnTo>
                  <a:cubicBezTo>
                    <a:pt x="872661" y="12039"/>
                    <a:pt x="879042" y="18406"/>
                    <a:pt x="886299" y="25390"/>
                  </a:cubicBezTo>
                  <a:lnTo>
                    <a:pt x="892865" y="31567"/>
                  </a:lnTo>
                  <a:lnTo>
                    <a:pt x="904121" y="21034"/>
                  </a:lnTo>
                  <a:cubicBezTo>
                    <a:pt x="911333" y="14124"/>
                    <a:pt x="917558" y="7921"/>
                    <a:pt x="920979" y="4751"/>
                  </a:cubicBezTo>
                  <a:lnTo>
                    <a:pt x="922391" y="3522"/>
                  </a:lnTo>
                  <a:cubicBezTo>
                    <a:pt x="925160" y="1112"/>
                    <a:pt x="928813" y="-61"/>
                    <a:pt x="932441" y="23"/>
                  </a:cubicBezTo>
                  <a:cubicBezTo>
                    <a:pt x="932533" y="1"/>
                    <a:pt x="932627" y="0"/>
                    <a:pt x="932719" y="0"/>
                  </a:cubicBezTo>
                  <a:cubicBezTo>
                    <a:pt x="936256" y="0"/>
                    <a:pt x="939793" y="1174"/>
                    <a:pt x="942491" y="3522"/>
                  </a:cubicBezTo>
                  <a:lnTo>
                    <a:pt x="948211" y="8501"/>
                  </a:lnTo>
                  <a:cubicBezTo>
                    <a:pt x="952037" y="12039"/>
                    <a:pt x="958417" y="18406"/>
                    <a:pt x="965675" y="25390"/>
                  </a:cubicBezTo>
                  <a:lnTo>
                    <a:pt x="972241" y="31567"/>
                  </a:lnTo>
                  <a:lnTo>
                    <a:pt x="983496" y="21034"/>
                  </a:lnTo>
                  <a:cubicBezTo>
                    <a:pt x="990709" y="14124"/>
                    <a:pt x="996934" y="7921"/>
                    <a:pt x="1000355" y="4751"/>
                  </a:cubicBezTo>
                  <a:lnTo>
                    <a:pt x="1001767" y="3522"/>
                  </a:lnTo>
                  <a:cubicBezTo>
                    <a:pt x="1004536" y="1112"/>
                    <a:pt x="1008188" y="-61"/>
                    <a:pt x="1011817" y="23"/>
                  </a:cubicBezTo>
                  <a:cubicBezTo>
                    <a:pt x="1011909" y="1"/>
                    <a:pt x="1012002" y="0"/>
                    <a:pt x="1012095" y="0"/>
                  </a:cubicBezTo>
                  <a:cubicBezTo>
                    <a:pt x="1015631" y="0"/>
                    <a:pt x="1019168" y="1174"/>
                    <a:pt x="1021867" y="3522"/>
                  </a:cubicBezTo>
                  <a:lnTo>
                    <a:pt x="1027587" y="8501"/>
                  </a:lnTo>
                  <a:cubicBezTo>
                    <a:pt x="1031413" y="12039"/>
                    <a:pt x="1037793" y="18406"/>
                    <a:pt x="1045050" y="25390"/>
                  </a:cubicBezTo>
                  <a:lnTo>
                    <a:pt x="1051617" y="31567"/>
                  </a:lnTo>
                  <a:lnTo>
                    <a:pt x="1062872" y="21034"/>
                  </a:lnTo>
                  <a:cubicBezTo>
                    <a:pt x="1070084" y="14124"/>
                    <a:pt x="1076309" y="7921"/>
                    <a:pt x="1079730" y="4751"/>
                  </a:cubicBezTo>
                  <a:lnTo>
                    <a:pt x="1081143" y="3522"/>
                  </a:lnTo>
                  <a:cubicBezTo>
                    <a:pt x="1083911" y="1112"/>
                    <a:pt x="1087564" y="-61"/>
                    <a:pt x="1091192" y="23"/>
                  </a:cubicBezTo>
                  <a:cubicBezTo>
                    <a:pt x="1091284" y="1"/>
                    <a:pt x="1091378" y="0"/>
                    <a:pt x="1091470" y="0"/>
                  </a:cubicBezTo>
                  <a:cubicBezTo>
                    <a:pt x="1095007" y="0"/>
                    <a:pt x="1098544" y="1174"/>
                    <a:pt x="1101242" y="3522"/>
                  </a:cubicBezTo>
                  <a:lnTo>
                    <a:pt x="1106962" y="8501"/>
                  </a:lnTo>
                  <a:cubicBezTo>
                    <a:pt x="1110788" y="12039"/>
                    <a:pt x="1117168" y="18406"/>
                    <a:pt x="1124426" y="25390"/>
                  </a:cubicBezTo>
                  <a:lnTo>
                    <a:pt x="1130992" y="31567"/>
                  </a:lnTo>
                  <a:lnTo>
                    <a:pt x="1142247" y="21034"/>
                  </a:lnTo>
                  <a:cubicBezTo>
                    <a:pt x="1149459" y="14124"/>
                    <a:pt x="1155685" y="7921"/>
                    <a:pt x="1159106" y="4751"/>
                  </a:cubicBezTo>
                  <a:lnTo>
                    <a:pt x="1160518" y="3522"/>
                  </a:lnTo>
                  <a:cubicBezTo>
                    <a:pt x="1163287" y="1112"/>
                    <a:pt x="1166940" y="-61"/>
                    <a:pt x="1170568" y="23"/>
                  </a:cubicBezTo>
                  <a:cubicBezTo>
                    <a:pt x="1170660" y="1"/>
                    <a:pt x="1170753" y="0"/>
                    <a:pt x="1170846" y="0"/>
                  </a:cubicBezTo>
                  <a:cubicBezTo>
                    <a:pt x="1174382" y="0"/>
                    <a:pt x="1177919" y="1174"/>
                    <a:pt x="1180618" y="3522"/>
                  </a:cubicBezTo>
                  <a:lnTo>
                    <a:pt x="1186338" y="8501"/>
                  </a:lnTo>
                  <a:cubicBezTo>
                    <a:pt x="1190164" y="12039"/>
                    <a:pt x="1196544" y="18406"/>
                    <a:pt x="1203801" y="25390"/>
                  </a:cubicBezTo>
                  <a:lnTo>
                    <a:pt x="1210368" y="31567"/>
                  </a:lnTo>
                  <a:lnTo>
                    <a:pt x="1221623" y="21034"/>
                  </a:lnTo>
                  <a:cubicBezTo>
                    <a:pt x="1228835" y="14124"/>
                    <a:pt x="1235061" y="7921"/>
                    <a:pt x="1238481" y="4751"/>
                  </a:cubicBezTo>
                  <a:lnTo>
                    <a:pt x="1239894" y="3522"/>
                  </a:lnTo>
                  <a:cubicBezTo>
                    <a:pt x="1242663" y="1112"/>
                    <a:pt x="1246315" y="-61"/>
                    <a:pt x="1249944" y="23"/>
                  </a:cubicBezTo>
                  <a:cubicBezTo>
                    <a:pt x="1250035" y="1"/>
                    <a:pt x="1250129" y="0"/>
                    <a:pt x="1250222" y="0"/>
                  </a:cubicBezTo>
                  <a:cubicBezTo>
                    <a:pt x="1253758" y="0"/>
                    <a:pt x="1257295" y="1174"/>
                    <a:pt x="1259993" y="3522"/>
                  </a:cubicBezTo>
                  <a:lnTo>
                    <a:pt x="1265713" y="8501"/>
                  </a:lnTo>
                  <a:cubicBezTo>
                    <a:pt x="1269539" y="12039"/>
                    <a:pt x="1275920" y="18406"/>
                    <a:pt x="1283177" y="25390"/>
                  </a:cubicBezTo>
                  <a:lnTo>
                    <a:pt x="1289743" y="31567"/>
                  </a:lnTo>
                  <a:lnTo>
                    <a:pt x="1300999" y="21034"/>
                  </a:lnTo>
                  <a:cubicBezTo>
                    <a:pt x="1308211" y="14124"/>
                    <a:pt x="1314436" y="7921"/>
                    <a:pt x="1317857" y="4751"/>
                  </a:cubicBezTo>
                  <a:lnTo>
                    <a:pt x="1319269" y="3522"/>
                  </a:lnTo>
                  <a:cubicBezTo>
                    <a:pt x="1322038" y="1112"/>
                    <a:pt x="1325691" y="-61"/>
                    <a:pt x="1329319" y="23"/>
                  </a:cubicBezTo>
                  <a:cubicBezTo>
                    <a:pt x="1329411" y="1"/>
                    <a:pt x="1329504" y="0"/>
                    <a:pt x="1329597" y="0"/>
                  </a:cubicBezTo>
                  <a:cubicBezTo>
                    <a:pt x="1333134" y="0"/>
                    <a:pt x="1336671" y="1174"/>
                    <a:pt x="1339369" y="3522"/>
                  </a:cubicBezTo>
                  <a:lnTo>
                    <a:pt x="1345089" y="8501"/>
                  </a:lnTo>
                  <a:cubicBezTo>
                    <a:pt x="1348915" y="12039"/>
                    <a:pt x="1355295" y="18406"/>
                    <a:pt x="1362552" y="25390"/>
                  </a:cubicBezTo>
                  <a:lnTo>
                    <a:pt x="1369119" y="31567"/>
                  </a:lnTo>
                  <a:lnTo>
                    <a:pt x="1380374" y="21034"/>
                  </a:lnTo>
                  <a:cubicBezTo>
                    <a:pt x="1387586" y="14124"/>
                    <a:pt x="1393812" y="7921"/>
                    <a:pt x="1397233" y="4751"/>
                  </a:cubicBezTo>
                  <a:lnTo>
                    <a:pt x="1398645" y="3522"/>
                  </a:lnTo>
                  <a:cubicBezTo>
                    <a:pt x="1401414" y="1112"/>
                    <a:pt x="1405066" y="-61"/>
                    <a:pt x="1408695" y="23"/>
                  </a:cubicBezTo>
                  <a:cubicBezTo>
                    <a:pt x="1408787" y="1"/>
                    <a:pt x="1408880" y="0"/>
                    <a:pt x="1408973" y="0"/>
                  </a:cubicBezTo>
                  <a:cubicBezTo>
                    <a:pt x="1412509" y="0"/>
                    <a:pt x="1416046" y="1174"/>
                    <a:pt x="1418744" y="3522"/>
                  </a:cubicBezTo>
                  <a:lnTo>
                    <a:pt x="1424464" y="8501"/>
                  </a:lnTo>
                  <a:cubicBezTo>
                    <a:pt x="1428290" y="12039"/>
                    <a:pt x="1434671" y="18406"/>
                    <a:pt x="1441928" y="25390"/>
                  </a:cubicBezTo>
                  <a:lnTo>
                    <a:pt x="1448494" y="31567"/>
                  </a:lnTo>
                  <a:lnTo>
                    <a:pt x="1459750" y="21034"/>
                  </a:lnTo>
                  <a:cubicBezTo>
                    <a:pt x="1466962" y="14124"/>
                    <a:pt x="1473187" y="7921"/>
                    <a:pt x="1476608" y="4751"/>
                  </a:cubicBezTo>
                  <a:lnTo>
                    <a:pt x="1478020" y="3522"/>
                  </a:lnTo>
                  <a:cubicBezTo>
                    <a:pt x="1480789" y="1112"/>
                    <a:pt x="1484442" y="-61"/>
                    <a:pt x="1488070" y="23"/>
                  </a:cubicBezTo>
                  <a:cubicBezTo>
                    <a:pt x="1488162" y="1"/>
                    <a:pt x="1488255" y="0"/>
                    <a:pt x="1488348" y="0"/>
                  </a:cubicBezTo>
                  <a:cubicBezTo>
                    <a:pt x="1491885" y="0"/>
                    <a:pt x="1495422" y="1174"/>
                    <a:pt x="1498120" y="3522"/>
                  </a:cubicBezTo>
                  <a:lnTo>
                    <a:pt x="1503840" y="8501"/>
                  </a:lnTo>
                  <a:cubicBezTo>
                    <a:pt x="1507666" y="12039"/>
                    <a:pt x="1514046" y="18406"/>
                    <a:pt x="1521303" y="25390"/>
                  </a:cubicBezTo>
                  <a:lnTo>
                    <a:pt x="1527870" y="31567"/>
                  </a:lnTo>
                  <a:lnTo>
                    <a:pt x="1539125" y="21034"/>
                  </a:lnTo>
                  <a:cubicBezTo>
                    <a:pt x="1546337" y="14124"/>
                    <a:pt x="1552563" y="7921"/>
                    <a:pt x="1555984" y="4751"/>
                  </a:cubicBezTo>
                  <a:lnTo>
                    <a:pt x="1557396" y="3522"/>
                  </a:lnTo>
                  <a:cubicBezTo>
                    <a:pt x="1560165" y="1112"/>
                    <a:pt x="1563817" y="-61"/>
                    <a:pt x="1567446" y="23"/>
                  </a:cubicBezTo>
                  <a:cubicBezTo>
                    <a:pt x="1567538" y="1"/>
                    <a:pt x="1567631" y="0"/>
                    <a:pt x="1567724" y="0"/>
                  </a:cubicBezTo>
                  <a:cubicBezTo>
                    <a:pt x="1571260" y="0"/>
                    <a:pt x="1574797" y="1174"/>
                    <a:pt x="1577496" y="3522"/>
                  </a:cubicBezTo>
                  <a:lnTo>
                    <a:pt x="1583216" y="8501"/>
                  </a:lnTo>
                  <a:cubicBezTo>
                    <a:pt x="1587041" y="12039"/>
                    <a:pt x="1593422" y="18406"/>
                    <a:pt x="1600679" y="25390"/>
                  </a:cubicBezTo>
                  <a:lnTo>
                    <a:pt x="1607245" y="31567"/>
                  </a:lnTo>
                  <a:lnTo>
                    <a:pt x="1618501" y="21034"/>
                  </a:lnTo>
                  <a:cubicBezTo>
                    <a:pt x="1625713" y="14124"/>
                    <a:pt x="1631938" y="7921"/>
                    <a:pt x="1635359" y="4751"/>
                  </a:cubicBezTo>
                  <a:lnTo>
                    <a:pt x="1636772" y="3522"/>
                  </a:lnTo>
                  <a:cubicBezTo>
                    <a:pt x="1639540" y="1112"/>
                    <a:pt x="1643193" y="-61"/>
                    <a:pt x="1646821" y="23"/>
                  </a:cubicBezTo>
                  <a:cubicBezTo>
                    <a:pt x="1646913" y="1"/>
                    <a:pt x="1647007" y="0"/>
                    <a:pt x="1647099" y="0"/>
                  </a:cubicBezTo>
                  <a:cubicBezTo>
                    <a:pt x="1650636" y="0"/>
                    <a:pt x="1654173" y="1174"/>
                    <a:pt x="1656871" y="3522"/>
                  </a:cubicBezTo>
                  <a:lnTo>
                    <a:pt x="1662591" y="8501"/>
                  </a:lnTo>
                  <a:cubicBezTo>
                    <a:pt x="1666417" y="12039"/>
                    <a:pt x="1672797" y="18406"/>
                    <a:pt x="1680055" y="25390"/>
                  </a:cubicBezTo>
                  <a:lnTo>
                    <a:pt x="1686621" y="31567"/>
                  </a:lnTo>
                  <a:lnTo>
                    <a:pt x="1697876" y="21034"/>
                  </a:lnTo>
                  <a:cubicBezTo>
                    <a:pt x="1705089" y="14124"/>
                    <a:pt x="1711314" y="7921"/>
                    <a:pt x="1714735" y="4751"/>
                  </a:cubicBezTo>
                  <a:lnTo>
                    <a:pt x="1716147" y="3522"/>
                  </a:lnTo>
                  <a:cubicBezTo>
                    <a:pt x="1718916" y="1112"/>
                    <a:pt x="1722569" y="-61"/>
                    <a:pt x="1726197" y="23"/>
                  </a:cubicBezTo>
                  <a:cubicBezTo>
                    <a:pt x="1726289" y="1"/>
                    <a:pt x="1726382" y="0"/>
                    <a:pt x="1726475" y="0"/>
                  </a:cubicBezTo>
                  <a:cubicBezTo>
                    <a:pt x="1730011" y="0"/>
                    <a:pt x="1733548" y="1174"/>
                    <a:pt x="1736247" y="3522"/>
                  </a:cubicBezTo>
                  <a:lnTo>
                    <a:pt x="1741967" y="8501"/>
                  </a:lnTo>
                  <a:cubicBezTo>
                    <a:pt x="1749618" y="15576"/>
                    <a:pt x="1767489" y="33969"/>
                    <a:pt x="1782155" y="45979"/>
                  </a:cubicBezTo>
                  <a:lnTo>
                    <a:pt x="1784371" y="47626"/>
                  </a:lnTo>
                  <a:lnTo>
                    <a:pt x="1784371" y="879668"/>
                  </a:lnTo>
                  <a:lnTo>
                    <a:pt x="0" y="879668"/>
                  </a:lnTo>
                  <a:lnTo>
                    <a:pt x="0" y="47626"/>
                  </a:lnTo>
                  <a:lnTo>
                    <a:pt x="8211" y="41556"/>
                  </a:lnTo>
                  <a:cubicBezTo>
                    <a:pt x="22946" y="29564"/>
                    <a:pt x="41007" y="11090"/>
                    <a:pt x="47848" y="4751"/>
                  </a:cubicBezTo>
                  <a:lnTo>
                    <a:pt x="49261" y="3522"/>
                  </a:lnTo>
                  <a:cubicBezTo>
                    <a:pt x="52030" y="1112"/>
                    <a:pt x="55682" y="-61"/>
                    <a:pt x="59310" y="23"/>
                  </a:cubicBezTo>
                  <a:cubicBezTo>
                    <a:pt x="59402" y="1"/>
                    <a:pt x="59496" y="0"/>
                    <a:pt x="59588" y="0"/>
                  </a:cubicBezTo>
                  <a:close/>
                </a:path>
              </a:pathLst>
            </a:custGeom>
            <a:solidFill>
              <a:srgbClr val="F6C171"/>
            </a:solidFill>
            <a:ln w="12700" cap="flat" cmpd="sng" algn="ctr">
              <a:noFill/>
              <a:prstDash val="solid"/>
              <a:miter lim="800000"/>
            </a:ln>
            <a:effectLst/>
          </p:spPr>
          <p:txBody>
            <a:bodyPr rtlCol="0" anchor="ctr">
              <a:normAutofit/>
            </a:bodyPr>
            <a:p>
              <a:pPr algn="ctr"/>
              <a:r>
                <a:rPr lang="zh-CN" altLang="en-US" sz="2800" b="1" smtClean="0">
                  <a:solidFill>
                    <a:schemeClr val="tx1"/>
                  </a:solidFill>
                </a:rPr>
                <a:t>应用实践</a:t>
              </a:r>
              <a:endParaRPr lang="zh-CN" altLang="en-US" sz="2800" b="1" smtClean="0">
                <a:solidFill>
                  <a:schemeClr val="tx1"/>
                </a:solidFill>
              </a:endParaRPr>
            </a:p>
          </p:txBody>
        </p:sp>
        <p:sp>
          <p:nvSpPr>
            <p:cNvPr id="10" name="任意多边形 9"/>
            <p:cNvSpPr/>
            <p:nvPr>
              <p:custDataLst>
                <p:tags r:id="rId8"/>
              </p:custDataLst>
            </p:nvPr>
          </p:nvSpPr>
          <p:spPr>
            <a:xfrm>
              <a:off x="5650022" y="727450"/>
              <a:ext cx="978201" cy="319924"/>
            </a:xfrm>
            <a:custGeom>
              <a:avLst/>
              <a:gdLst>
                <a:gd name="connsiteX0" fmla="*/ 773625 w 978201"/>
                <a:gd name="connsiteY0" fmla="*/ 28 h 319924"/>
                <a:gd name="connsiteX1" fmla="*/ 881754 w 978201"/>
                <a:gd name="connsiteY1" fmla="*/ 75074 h 319924"/>
                <a:gd name="connsiteX2" fmla="*/ 978201 w 978201"/>
                <a:gd name="connsiteY2" fmla="*/ 317435 h 319924"/>
                <a:gd name="connsiteX3" fmla="*/ 975543 w 978201"/>
                <a:gd name="connsiteY3" fmla="*/ 319923 h 319924"/>
                <a:gd name="connsiteX4" fmla="*/ 968976 w 978201"/>
                <a:gd name="connsiteY4" fmla="*/ 313746 h 319924"/>
                <a:gd name="connsiteX5" fmla="*/ 951512 w 978201"/>
                <a:gd name="connsiteY5" fmla="*/ 296857 h 319924"/>
                <a:gd name="connsiteX6" fmla="*/ 945792 w 978201"/>
                <a:gd name="connsiteY6" fmla="*/ 291879 h 319924"/>
                <a:gd name="connsiteX7" fmla="*/ 936020 w 978201"/>
                <a:gd name="connsiteY7" fmla="*/ 288356 h 319924"/>
                <a:gd name="connsiteX8" fmla="*/ 935742 w 978201"/>
                <a:gd name="connsiteY8" fmla="*/ 288379 h 319924"/>
                <a:gd name="connsiteX9" fmla="*/ 925693 w 978201"/>
                <a:gd name="connsiteY9" fmla="*/ 291878 h 319924"/>
                <a:gd name="connsiteX10" fmla="*/ 924280 w 978201"/>
                <a:gd name="connsiteY10" fmla="*/ 293108 h 319924"/>
                <a:gd name="connsiteX11" fmla="*/ 907423 w 978201"/>
                <a:gd name="connsiteY11" fmla="*/ 309390 h 319924"/>
                <a:gd name="connsiteX12" fmla="*/ 896166 w 978201"/>
                <a:gd name="connsiteY12" fmla="*/ 319923 h 319924"/>
                <a:gd name="connsiteX13" fmla="*/ 889600 w 978201"/>
                <a:gd name="connsiteY13" fmla="*/ 313746 h 319924"/>
                <a:gd name="connsiteX14" fmla="*/ 872137 w 978201"/>
                <a:gd name="connsiteY14" fmla="*/ 296857 h 319924"/>
                <a:gd name="connsiteX15" fmla="*/ 866417 w 978201"/>
                <a:gd name="connsiteY15" fmla="*/ 291878 h 319924"/>
                <a:gd name="connsiteX16" fmla="*/ 856645 w 978201"/>
                <a:gd name="connsiteY16" fmla="*/ 288357 h 319924"/>
                <a:gd name="connsiteX17" fmla="*/ 856367 w 978201"/>
                <a:gd name="connsiteY17" fmla="*/ 288379 h 319924"/>
                <a:gd name="connsiteX18" fmla="*/ 846317 w 978201"/>
                <a:gd name="connsiteY18" fmla="*/ 291878 h 319924"/>
                <a:gd name="connsiteX19" fmla="*/ 844906 w 978201"/>
                <a:gd name="connsiteY19" fmla="*/ 293107 h 319924"/>
                <a:gd name="connsiteX20" fmla="*/ 828047 w 978201"/>
                <a:gd name="connsiteY20" fmla="*/ 309390 h 319924"/>
                <a:gd name="connsiteX21" fmla="*/ 816792 w 978201"/>
                <a:gd name="connsiteY21" fmla="*/ 319923 h 319924"/>
                <a:gd name="connsiteX22" fmla="*/ 810224 w 978201"/>
                <a:gd name="connsiteY22" fmla="*/ 313746 h 319924"/>
                <a:gd name="connsiteX23" fmla="*/ 792761 w 978201"/>
                <a:gd name="connsiteY23" fmla="*/ 296857 h 319924"/>
                <a:gd name="connsiteX24" fmla="*/ 787042 w 978201"/>
                <a:gd name="connsiteY24" fmla="*/ 291878 h 319924"/>
                <a:gd name="connsiteX25" fmla="*/ 777269 w 978201"/>
                <a:gd name="connsiteY25" fmla="*/ 288357 h 319924"/>
                <a:gd name="connsiteX26" fmla="*/ 776992 w 978201"/>
                <a:gd name="connsiteY26" fmla="*/ 288379 h 319924"/>
                <a:gd name="connsiteX27" fmla="*/ 766941 w 978201"/>
                <a:gd name="connsiteY27" fmla="*/ 291878 h 319924"/>
                <a:gd name="connsiteX28" fmla="*/ 765530 w 978201"/>
                <a:gd name="connsiteY28" fmla="*/ 293107 h 319924"/>
                <a:gd name="connsiteX29" fmla="*/ 748672 w 978201"/>
                <a:gd name="connsiteY29" fmla="*/ 309390 h 319924"/>
                <a:gd name="connsiteX30" fmla="*/ 737415 w 978201"/>
                <a:gd name="connsiteY30" fmla="*/ 319923 h 319924"/>
                <a:gd name="connsiteX31" fmla="*/ 730849 w 978201"/>
                <a:gd name="connsiteY31" fmla="*/ 313746 h 319924"/>
                <a:gd name="connsiteX32" fmla="*/ 713385 w 978201"/>
                <a:gd name="connsiteY32" fmla="*/ 296858 h 319924"/>
                <a:gd name="connsiteX33" fmla="*/ 707665 w 978201"/>
                <a:gd name="connsiteY33" fmla="*/ 291878 h 319924"/>
                <a:gd name="connsiteX34" fmla="*/ 697894 w 978201"/>
                <a:gd name="connsiteY34" fmla="*/ 288356 h 319924"/>
                <a:gd name="connsiteX35" fmla="*/ 697617 w 978201"/>
                <a:gd name="connsiteY35" fmla="*/ 288379 h 319924"/>
                <a:gd name="connsiteX36" fmla="*/ 687566 w 978201"/>
                <a:gd name="connsiteY36" fmla="*/ 291878 h 319924"/>
                <a:gd name="connsiteX37" fmla="*/ 686155 w 978201"/>
                <a:gd name="connsiteY37" fmla="*/ 293107 h 319924"/>
                <a:gd name="connsiteX38" fmla="*/ 669295 w 978201"/>
                <a:gd name="connsiteY38" fmla="*/ 309390 h 319924"/>
                <a:gd name="connsiteX39" fmla="*/ 658040 w 978201"/>
                <a:gd name="connsiteY39" fmla="*/ 319923 h 319924"/>
                <a:gd name="connsiteX40" fmla="*/ 651473 w 978201"/>
                <a:gd name="connsiteY40" fmla="*/ 313746 h 319924"/>
                <a:gd name="connsiteX41" fmla="*/ 634010 w 978201"/>
                <a:gd name="connsiteY41" fmla="*/ 296857 h 319924"/>
                <a:gd name="connsiteX42" fmla="*/ 628291 w 978201"/>
                <a:gd name="connsiteY42" fmla="*/ 291878 h 319924"/>
                <a:gd name="connsiteX43" fmla="*/ 618519 w 978201"/>
                <a:gd name="connsiteY43" fmla="*/ 288356 h 319924"/>
                <a:gd name="connsiteX44" fmla="*/ 618241 w 978201"/>
                <a:gd name="connsiteY44" fmla="*/ 288379 h 319924"/>
                <a:gd name="connsiteX45" fmla="*/ 608190 w 978201"/>
                <a:gd name="connsiteY45" fmla="*/ 291878 h 319924"/>
                <a:gd name="connsiteX46" fmla="*/ 606779 w 978201"/>
                <a:gd name="connsiteY46" fmla="*/ 293107 h 319924"/>
                <a:gd name="connsiteX47" fmla="*/ 589921 w 978201"/>
                <a:gd name="connsiteY47" fmla="*/ 309390 h 319924"/>
                <a:gd name="connsiteX48" fmla="*/ 578664 w 978201"/>
                <a:gd name="connsiteY48" fmla="*/ 319923 h 319924"/>
                <a:gd name="connsiteX49" fmla="*/ 572098 w 978201"/>
                <a:gd name="connsiteY49" fmla="*/ 313746 h 319924"/>
                <a:gd name="connsiteX50" fmla="*/ 554635 w 978201"/>
                <a:gd name="connsiteY50" fmla="*/ 296857 h 319924"/>
                <a:gd name="connsiteX51" fmla="*/ 548914 w 978201"/>
                <a:gd name="connsiteY51" fmla="*/ 291878 h 319924"/>
                <a:gd name="connsiteX52" fmla="*/ 539144 w 978201"/>
                <a:gd name="connsiteY52" fmla="*/ 288356 h 319924"/>
                <a:gd name="connsiteX53" fmla="*/ 538865 w 978201"/>
                <a:gd name="connsiteY53" fmla="*/ 288379 h 319924"/>
                <a:gd name="connsiteX54" fmla="*/ 528815 w 978201"/>
                <a:gd name="connsiteY54" fmla="*/ 291878 h 319924"/>
                <a:gd name="connsiteX55" fmla="*/ 527402 w 978201"/>
                <a:gd name="connsiteY55" fmla="*/ 293107 h 319924"/>
                <a:gd name="connsiteX56" fmla="*/ 510544 w 978201"/>
                <a:gd name="connsiteY56" fmla="*/ 309390 h 319924"/>
                <a:gd name="connsiteX57" fmla="*/ 499289 w 978201"/>
                <a:gd name="connsiteY57" fmla="*/ 319923 h 319924"/>
                <a:gd name="connsiteX58" fmla="*/ 492722 w 978201"/>
                <a:gd name="connsiteY58" fmla="*/ 313747 h 319924"/>
                <a:gd name="connsiteX59" fmla="*/ 475260 w 978201"/>
                <a:gd name="connsiteY59" fmla="*/ 296857 h 319924"/>
                <a:gd name="connsiteX60" fmla="*/ 469539 w 978201"/>
                <a:gd name="connsiteY60" fmla="*/ 291878 h 319924"/>
                <a:gd name="connsiteX61" fmla="*/ 459768 w 978201"/>
                <a:gd name="connsiteY61" fmla="*/ 288356 h 319924"/>
                <a:gd name="connsiteX62" fmla="*/ 459489 w 978201"/>
                <a:gd name="connsiteY62" fmla="*/ 288379 h 319924"/>
                <a:gd name="connsiteX63" fmla="*/ 449439 w 978201"/>
                <a:gd name="connsiteY63" fmla="*/ 291879 h 319924"/>
                <a:gd name="connsiteX64" fmla="*/ 448027 w 978201"/>
                <a:gd name="connsiteY64" fmla="*/ 293107 h 319924"/>
                <a:gd name="connsiteX65" fmla="*/ 431168 w 978201"/>
                <a:gd name="connsiteY65" fmla="*/ 309390 h 319924"/>
                <a:gd name="connsiteX66" fmla="*/ 419913 w 978201"/>
                <a:gd name="connsiteY66" fmla="*/ 319923 h 319924"/>
                <a:gd name="connsiteX67" fmla="*/ 413348 w 978201"/>
                <a:gd name="connsiteY67" fmla="*/ 313746 h 319924"/>
                <a:gd name="connsiteX68" fmla="*/ 395884 w 978201"/>
                <a:gd name="connsiteY68" fmla="*/ 296857 h 319924"/>
                <a:gd name="connsiteX69" fmla="*/ 390163 w 978201"/>
                <a:gd name="connsiteY69" fmla="*/ 291879 h 319924"/>
                <a:gd name="connsiteX70" fmla="*/ 380392 w 978201"/>
                <a:gd name="connsiteY70" fmla="*/ 288356 h 319924"/>
                <a:gd name="connsiteX71" fmla="*/ 380113 w 978201"/>
                <a:gd name="connsiteY71" fmla="*/ 288380 h 319924"/>
                <a:gd name="connsiteX72" fmla="*/ 370064 w 978201"/>
                <a:gd name="connsiteY72" fmla="*/ 291878 h 319924"/>
                <a:gd name="connsiteX73" fmla="*/ 368651 w 978201"/>
                <a:gd name="connsiteY73" fmla="*/ 293107 h 319924"/>
                <a:gd name="connsiteX74" fmla="*/ 351793 w 978201"/>
                <a:gd name="connsiteY74" fmla="*/ 309390 h 319924"/>
                <a:gd name="connsiteX75" fmla="*/ 340538 w 978201"/>
                <a:gd name="connsiteY75" fmla="*/ 319923 h 319924"/>
                <a:gd name="connsiteX76" fmla="*/ 333972 w 978201"/>
                <a:gd name="connsiteY76" fmla="*/ 313746 h 319924"/>
                <a:gd name="connsiteX77" fmla="*/ 316508 w 978201"/>
                <a:gd name="connsiteY77" fmla="*/ 296857 h 319924"/>
                <a:gd name="connsiteX78" fmla="*/ 310788 w 978201"/>
                <a:gd name="connsiteY78" fmla="*/ 291878 h 319924"/>
                <a:gd name="connsiteX79" fmla="*/ 301016 w 978201"/>
                <a:gd name="connsiteY79" fmla="*/ 288356 h 319924"/>
                <a:gd name="connsiteX80" fmla="*/ 300738 w 978201"/>
                <a:gd name="connsiteY80" fmla="*/ 288379 h 319924"/>
                <a:gd name="connsiteX81" fmla="*/ 290689 w 978201"/>
                <a:gd name="connsiteY81" fmla="*/ 291878 h 319924"/>
                <a:gd name="connsiteX82" fmla="*/ 289276 w 978201"/>
                <a:gd name="connsiteY82" fmla="*/ 293107 h 319924"/>
                <a:gd name="connsiteX83" fmla="*/ 272417 w 978201"/>
                <a:gd name="connsiteY83" fmla="*/ 309390 h 319924"/>
                <a:gd name="connsiteX84" fmla="*/ 261162 w 978201"/>
                <a:gd name="connsiteY84" fmla="*/ 319924 h 319924"/>
                <a:gd name="connsiteX85" fmla="*/ 254597 w 978201"/>
                <a:gd name="connsiteY85" fmla="*/ 313747 h 319924"/>
                <a:gd name="connsiteX86" fmla="*/ 237132 w 978201"/>
                <a:gd name="connsiteY86" fmla="*/ 296857 h 319924"/>
                <a:gd name="connsiteX87" fmla="*/ 231412 w 978201"/>
                <a:gd name="connsiteY87" fmla="*/ 291878 h 319924"/>
                <a:gd name="connsiteX88" fmla="*/ 221640 w 978201"/>
                <a:gd name="connsiteY88" fmla="*/ 288357 h 319924"/>
                <a:gd name="connsiteX89" fmla="*/ 221362 w 978201"/>
                <a:gd name="connsiteY89" fmla="*/ 288379 h 319924"/>
                <a:gd name="connsiteX90" fmla="*/ 211312 w 978201"/>
                <a:gd name="connsiteY90" fmla="*/ 291878 h 319924"/>
                <a:gd name="connsiteX91" fmla="*/ 209900 w 978201"/>
                <a:gd name="connsiteY91" fmla="*/ 293107 h 319924"/>
                <a:gd name="connsiteX92" fmla="*/ 193041 w 978201"/>
                <a:gd name="connsiteY92" fmla="*/ 309390 h 319924"/>
                <a:gd name="connsiteX93" fmla="*/ 181786 w 978201"/>
                <a:gd name="connsiteY93" fmla="*/ 319923 h 319924"/>
                <a:gd name="connsiteX94" fmla="*/ 175220 w 978201"/>
                <a:gd name="connsiteY94" fmla="*/ 313746 h 319924"/>
                <a:gd name="connsiteX95" fmla="*/ 157757 w 978201"/>
                <a:gd name="connsiteY95" fmla="*/ 296858 h 319924"/>
                <a:gd name="connsiteX96" fmla="*/ 152037 w 978201"/>
                <a:gd name="connsiteY96" fmla="*/ 291879 h 319924"/>
                <a:gd name="connsiteX97" fmla="*/ 142265 w 978201"/>
                <a:gd name="connsiteY97" fmla="*/ 288356 h 319924"/>
                <a:gd name="connsiteX98" fmla="*/ 141987 w 978201"/>
                <a:gd name="connsiteY98" fmla="*/ 288380 h 319924"/>
                <a:gd name="connsiteX99" fmla="*/ 131937 w 978201"/>
                <a:gd name="connsiteY99" fmla="*/ 291878 h 319924"/>
                <a:gd name="connsiteX100" fmla="*/ 130524 w 978201"/>
                <a:gd name="connsiteY100" fmla="*/ 293107 h 319924"/>
                <a:gd name="connsiteX101" fmla="*/ 113666 w 978201"/>
                <a:gd name="connsiteY101" fmla="*/ 309390 h 319924"/>
                <a:gd name="connsiteX102" fmla="*/ 102411 w 978201"/>
                <a:gd name="connsiteY102" fmla="*/ 319923 h 319924"/>
                <a:gd name="connsiteX103" fmla="*/ 95844 w 978201"/>
                <a:gd name="connsiteY103" fmla="*/ 313746 h 319924"/>
                <a:gd name="connsiteX104" fmla="*/ 78381 w 978201"/>
                <a:gd name="connsiteY104" fmla="*/ 296857 h 319924"/>
                <a:gd name="connsiteX105" fmla="*/ 72661 w 978201"/>
                <a:gd name="connsiteY105" fmla="*/ 291879 h 319924"/>
                <a:gd name="connsiteX106" fmla="*/ 62889 w 978201"/>
                <a:gd name="connsiteY106" fmla="*/ 288356 h 319924"/>
                <a:gd name="connsiteX107" fmla="*/ 62611 w 978201"/>
                <a:gd name="connsiteY107" fmla="*/ 288380 h 319924"/>
                <a:gd name="connsiteX108" fmla="*/ 52561 w 978201"/>
                <a:gd name="connsiteY108" fmla="*/ 291878 h 319924"/>
                <a:gd name="connsiteX109" fmla="*/ 51149 w 978201"/>
                <a:gd name="connsiteY109" fmla="*/ 293107 h 319924"/>
                <a:gd name="connsiteX110" fmla="*/ 34290 w 978201"/>
                <a:gd name="connsiteY110" fmla="*/ 309390 h 319924"/>
                <a:gd name="connsiteX111" fmla="*/ 23035 w 978201"/>
                <a:gd name="connsiteY111" fmla="*/ 319923 h 319924"/>
                <a:gd name="connsiteX112" fmla="*/ 16469 w 978201"/>
                <a:gd name="connsiteY112" fmla="*/ 313746 h 319924"/>
                <a:gd name="connsiteX113" fmla="*/ 0 w 978201"/>
                <a:gd name="connsiteY113" fmla="*/ 297819 h 319924"/>
                <a:gd name="connsiteX114" fmla="*/ 727103 w 978201"/>
                <a:gd name="connsiteY114" fmla="*/ 8470 h 319924"/>
                <a:gd name="connsiteX115" fmla="*/ 773625 w 978201"/>
                <a:gd name="connsiteY115" fmla="*/ 28 h 31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78201" h="319924">
                  <a:moveTo>
                    <a:pt x="773625" y="28"/>
                  </a:moveTo>
                  <a:cubicBezTo>
                    <a:pt x="820013" y="1021"/>
                    <a:pt x="863519" y="29251"/>
                    <a:pt x="881754" y="75074"/>
                  </a:cubicBezTo>
                  <a:lnTo>
                    <a:pt x="978201" y="317435"/>
                  </a:lnTo>
                  <a:lnTo>
                    <a:pt x="975543" y="319923"/>
                  </a:lnTo>
                  <a:lnTo>
                    <a:pt x="968976" y="313746"/>
                  </a:lnTo>
                  <a:cubicBezTo>
                    <a:pt x="961718" y="306763"/>
                    <a:pt x="955339" y="300395"/>
                    <a:pt x="951512" y="296857"/>
                  </a:cubicBezTo>
                  <a:lnTo>
                    <a:pt x="945792" y="291879"/>
                  </a:lnTo>
                  <a:cubicBezTo>
                    <a:pt x="943095" y="289530"/>
                    <a:pt x="939557" y="288356"/>
                    <a:pt x="936020" y="288356"/>
                  </a:cubicBezTo>
                  <a:cubicBezTo>
                    <a:pt x="935929" y="288356"/>
                    <a:pt x="935834" y="288357"/>
                    <a:pt x="935742" y="288379"/>
                  </a:cubicBezTo>
                  <a:cubicBezTo>
                    <a:pt x="932115" y="288295"/>
                    <a:pt x="928462" y="289468"/>
                    <a:pt x="925693" y="291878"/>
                  </a:cubicBezTo>
                  <a:lnTo>
                    <a:pt x="924280" y="293108"/>
                  </a:lnTo>
                  <a:cubicBezTo>
                    <a:pt x="920859" y="296277"/>
                    <a:pt x="914634" y="302480"/>
                    <a:pt x="907423" y="309390"/>
                  </a:cubicBezTo>
                  <a:lnTo>
                    <a:pt x="896166" y="319923"/>
                  </a:lnTo>
                  <a:lnTo>
                    <a:pt x="889600" y="313746"/>
                  </a:lnTo>
                  <a:cubicBezTo>
                    <a:pt x="882344" y="306762"/>
                    <a:pt x="875962" y="300395"/>
                    <a:pt x="872137" y="296857"/>
                  </a:cubicBezTo>
                  <a:lnTo>
                    <a:pt x="866417" y="291878"/>
                  </a:lnTo>
                  <a:cubicBezTo>
                    <a:pt x="863719" y="289530"/>
                    <a:pt x="860182" y="288356"/>
                    <a:pt x="856645" y="288357"/>
                  </a:cubicBezTo>
                  <a:cubicBezTo>
                    <a:pt x="856552" y="288356"/>
                    <a:pt x="856459" y="288357"/>
                    <a:pt x="856367" y="288379"/>
                  </a:cubicBezTo>
                  <a:cubicBezTo>
                    <a:pt x="852739" y="288295"/>
                    <a:pt x="849087" y="289468"/>
                    <a:pt x="846317" y="291878"/>
                  </a:cubicBezTo>
                  <a:lnTo>
                    <a:pt x="844906" y="293107"/>
                  </a:lnTo>
                  <a:cubicBezTo>
                    <a:pt x="841485" y="296277"/>
                    <a:pt x="835259" y="302480"/>
                    <a:pt x="828047" y="309390"/>
                  </a:cubicBezTo>
                  <a:lnTo>
                    <a:pt x="816792" y="319923"/>
                  </a:lnTo>
                  <a:lnTo>
                    <a:pt x="810224" y="313746"/>
                  </a:lnTo>
                  <a:cubicBezTo>
                    <a:pt x="802968" y="306762"/>
                    <a:pt x="796587" y="300395"/>
                    <a:pt x="792761" y="296857"/>
                  </a:cubicBezTo>
                  <a:lnTo>
                    <a:pt x="787042" y="291878"/>
                  </a:lnTo>
                  <a:cubicBezTo>
                    <a:pt x="784343" y="289530"/>
                    <a:pt x="780807" y="288356"/>
                    <a:pt x="777269" y="288357"/>
                  </a:cubicBezTo>
                  <a:cubicBezTo>
                    <a:pt x="777176" y="288356"/>
                    <a:pt x="777083" y="288357"/>
                    <a:pt x="776992" y="288379"/>
                  </a:cubicBezTo>
                  <a:cubicBezTo>
                    <a:pt x="773364" y="288295"/>
                    <a:pt x="769710" y="289468"/>
                    <a:pt x="766941" y="291878"/>
                  </a:cubicBezTo>
                  <a:lnTo>
                    <a:pt x="765530" y="293107"/>
                  </a:lnTo>
                  <a:cubicBezTo>
                    <a:pt x="762108" y="296277"/>
                    <a:pt x="755884" y="302480"/>
                    <a:pt x="748672" y="309390"/>
                  </a:cubicBezTo>
                  <a:lnTo>
                    <a:pt x="737415" y="319923"/>
                  </a:lnTo>
                  <a:lnTo>
                    <a:pt x="730849" y="313746"/>
                  </a:lnTo>
                  <a:cubicBezTo>
                    <a:pt x="723593" y="306762"/>
                    <a:pt x="717211" y="300395"/>
                    <a:pt x="713385" y="296858"/>
                  </a:cubicBezTo>
                  <a:lnTo>
                    <a:pt x="707665" y="291878"/>
                  </a:lnTo>
                  <a:cubicBezTo>
                    <a:pt x="704967" y="289530"/>
                    <a:pt x="701431" y="288356"/>
                    <a:pt x="697894" y="288356"/>
                  </a:cubicBezTo>
                  <a:cubicBezTo>
                    <a:pt x="697801" y="288356"/>
                    <a:pt x="697708" y="288357"/>
                    <a:pt x="697617" y="288379"/>
                  </a:cubicBezTo>
                  <a:cubicBezTo>
                    <a:pt x="693988" y="288295"/>
                    <a:pt x="690336" y="289469"/>
                    <a:pt x="687566" y="291878"/>
                  </a:cubicBezTo>
                  <a:lnTo>
                    <a:pt x="686155" y="293107"/>
                  </a:lnTo>
                  <a:cubicBezTo>
                    <a:pt x="682733" y="296277"/>
                    <a:pt x="676508" y="302480"/>
                    <a:pt x="669295" y="309390"/>
                  </a:cubicBezTo>
                  <a:lnTo>
                    <a:pt x="658040" y="319923"/>
                  </a:lnTo>
                  <a:lnTo>
                    <a:pt x="651473" y="313746"/>
                  </a:lnTo>
                  <a:cubicBezTo>
                    <a:pt x="644217" y="306762"/>
                    <a:pt x="637836" y="300395"/>
                    <a:pt x="634010" y="296857"/>
                  </a:cubicBezTo>
                  <a:lnTo>
                    <a:pt x="628291" y="291878"/>
                  </a:lnTo>
                  <a:cubicBezTo>
                    <a:pt x="625592" y="289530"/>
                    <a:pt x="622055" y="288356"/>
                    <a:pt x="618519" y="288356"/>
                  </a:cubicBezTo>
                  <a:cubicBezTo>
                    <a:pt x="618425" y="288356"/>
                    <a:pt x="618332" y="288357"/>
                    <a:pt x="618241" y="288379"/>
                  </a:cubicBezTo>
                  <a:cubicBezTo>
                    <a:pt x="614612" y="288295"/>
                    <a:pt x="610959" y="289469"/>
                    <a:pt x="608190" y="291878"/>
                  </a:cubicBezTo>
                  <a:lnTo>
                    <a:pt x="606779" y="293107"/>
                  </a:lnTo>
                  <a:cubicBezTo>
                    <a:pt x="603357" y="296277"/>
                    <a:pt x="597133" y="302480"/>
                    <a:pt x="589921" y="309390"/>
                  </a:cubicBezTo>
                  <a:lnTo>
                    <a:pt x="578664" y="319923"/>
                  </a:lnTo>
                  <a:lnTo>
                    <a:pt x="572098" y="313746"/>
                  </a:lnTo>
                  <a:cubicBezTo>
                    <a:pt x="564841" y="306762"/>
                    <a:pt x="558460" y="300395"/>
                    <a:pt x="554635" y="296857"/>
                  </a:cubicBezTo>
                  <a:lnTo>
                    <a:pt x="548914" y="291878"/>
                  </a:lnTo>
                  <a:cubicBezTo>
                    <a:pt x="546216" y="289530"/>
                    <a:pt x="542679" y="288356"/>
                    <a:pt x="539144" y="288356"/>
                  </a:cubicBezTo>
                  <a:cubicBezTo>
                    <a:pt x="539050" y="288356"/>
                    <a:pt x="538956" y="288358"/>
                    <a:pt x="538865" y="288379"/>
                  </a:cubicBezTo>
                  <a:cubicBezTo>
                    <a:pt x="535237" y="288296"/>
                    <a:pt x="531584" y="289468"/>
                    <a:pt x="528815" y="291878"/>
                  </a:cubicBezTo>
                  <a:lnTo>
                    <a:pt x="527402" y="293107"/>
                  </a:lnTo>
                  <a:cubicBezTo>
                    <a:pt x="523982" y="296278"/>
                    <a:pt x="517756" y="302480"/>
                    <a:pt x="510544" y="309390"/>
                  </a:cubicBezTo>
                  <a:lnTo>
                    <a:pt x="499289" y="319923"/>
                  </a:lnTo>
                  <a:lnTo>
                    <a:pt x="492722" y="313747"/>
                  </a:lnTo>
                  <a:cubicBezTo>
                    <a:pt x="485465" y="306762"/>
                    <a:pt x="479085" y="300395"/>
                    <a:pt x="475260" y="296857"/>
                  </a:cubicBezTo>
                  <a:lnTo>
                    <a:pt x="469539" y="291878"/>
                  </a:lnTo>
                  <a:cubicBezTo>
                    <a:pt x="466840" y="289530"/>
                    <a:pt x="463303" y="288356"/>
                    <a:pt x="459768" y="288356"/>
                  </a:cubicBezTo>
                  <a:cubicBezTo>
                    <a:pt x="459674" y="288356"/>
                    <a:pt x="459582" y="288357"/>
                    <a:pt x="459489" y="288379"/>
                  </a:cubicBezTo>
                  <a:cubicBezTo>
                    <a:pt x="455861" y="288295"/>
                    <a:pt x="452208" y="289468"/>
                    <a:pt x="449439" y="291879"/>
                  </a:cubicBezTo>
                  <a:lnTo>
                    <a:pt x="448027" y="293107"/>
                  </a:lnTo>
                  <a:cubicBezTo>
                    <a:pt x="444606" y="296277"/>
                    <a:pt x="438380" y="302480"/>
                    <a:pt x="431168" y="309390"/>
                  </a:cubicBezTo>
                  <a:lnTo>
                    <a:pt x="419913" y="319923"/>
                  </a:lnTo>
                  <a:lnTo>
                    <a:pt x="413348" y="313746"/>
                  </a:lnTo>
                  <a:cubicBezTo>
                    <a:pt x="406089" y="306762"/>
                    <a:pt x="399709" y="300396"/>
                    <a:pt x="395884" y="296857"/>
                  </a:cubicBezTo>
                  <a:lnTo>
                    <a:pt x="390163" y="291879"/>
                  </a:lnTo>
                  <a:cubicBezTo>
                    <a:pt x="387465" y="289530"/>
                    <a:pt x="383928" y="288356"/>
                    <a:pt x="380392" y="288356"/>
                  </a:cubicBezTo>
                  <a:cubicBezTo>
                    <a:pt x="380299" y="288356"/>
                    <a:pt x="380206" y="288357"/>
                    <a:pt x="380113" y="288380"/>
                  </a:cubicBezTo>
                  <a:cubicBezTo>
                    <a:pt x="376485" y="288295"/>
                    <a:pt x="372832" y="289468"/>
                    <a:pt x="370064" y="291878"/>
                  </a:cubicBezTo>
                  <a:lnTo>
                    <a:pt x="368651" y="293107"/>
                  </a:lnTo>
                  <a:cubicBezTo>
                    <a:pt x="365230" y="296277"/>
                    <a:pt x="359005" y="302481"/>
                    <a:pt x="351793" y="309390"/>
                  </a:cubicBezTo>
                  <a:lnTo>
                    <a:pt x="340538" y="319923"/>
                  </a:lnTo>
                  <a:lnTo>
                    <a:pt x="333972" y="313746"/>
                  </a:lnTo>
                  <a:cubicBezTo>
                    <a:pt x="326714" y="306762"/>
                    <a:pt x="320335" y="300395"/>
                    <a:pt x="316508" y="296857"/>
                  </a:cubicBezTo>
                  <a:lnTo>
                    <a:pt x="310788" y="291878"/>
                  </a:lnTo>
                  <a:cubicBezTo>
                    <a:pt x="308090" y="289530"/>
                    <a:pt x="304552" y="288356"/>
                    <a:pt x="301016" y="288356"/>
                  </a:cubicBezTo>
                  <a:cubicBezTo>
                    <a:pt x="300923" y="288356"/>
                    <a:pt x="300831" y="288357"/>
                    <a:pt x="300738" y="288379"/>
                  </a:cubicBezTo>
                  <a:cubicBezTo>
                    <a:pt x="297109" y="288295"/>
                    <a:pt x="293457" y="289469"/>
                    <a:pt x="290689" y="291878"/>
                  </a:cubicBezTo>
                  <a:lnTo>
                    <a:pt x="289276" y="293107"/>
                  </a:lnTo>
                  <a:cubicBezTo>
                    <a:pt x="285856" y="296277"/>
                    <a:pt x="279630" y="302480"/>
                    <a:pt x="272417" y="309390"/>
                  </a:cubicBezTo>
                  <a:lnTo>
                    <a:pt x="261162" y="319924"/>
                  </a:lnTo>
                  <a:lnTo>
                    <a:pt x="254597" y="313747"/>
                  </a:lnTo>
                  <a:cubicBezTo>
                    <a:pt x="247338" y="306762"/>
                    <a:pt x="240959" y="300395"/>
                    <a:pt x="237132" y="296857"/>
                  </a:cubicBezTo>
                  <a:lnTo>
                    <a:pt x="231412" y="291878"/>
                  </a:lnTo>
                  <a:cubicBezTo>
                    <a:pt x="228714" y="289530"/>
                    <a:pt x="225176" y="288356"/>
                    <a:pt x="221640" y="288357"/>
                  </a:cubicBezTo>
                  <a:cubicBezTo>
                    <a:pt x="221548" y="288356"/>
                    <a:pt x="221454" y="288357"/>
                    <a:pt x="221362" y="288379"/>
                  </a:cubicBezTo>
                  <a:cubicBezTo>
                    <a:pt x="217734" y="288296"/>
                    <a:pt x="214081" y="289468"/>
                    <a:pt x="211312" y="291878"/>
                  </a:cubicBezTo>
                  <a:lnTo>
                    <a:pt x="209900" y="293107"/>
                  </a:lnTo>
                  <a:cubicBezTo>
                    <a:pt x="206479" y="296277"/>
                    <a:pt x="200253" y="302480"/>
                    <a:pt x="193041" y="309390"/>
                  </a:cubicBezTo>
                  <a:lnTo>
                    <a:pt x="181786" y="319923"/>
                  </a:lnTo>
                  <a:lnTo>
                    <a:pt x="175220" y="313746"/>
                  </a:lnTo>
                  <a:cubicBezTo>
                    <a:pt x="167962" y="306762"/>
                    <a:pt x="161582" y="300395"/>
                    <a:pt x="157757" y="296858"/>
                  </a:cubicBezTo>
                  <a:lnTo>
                    <a:pt x="152037" y="291879"/>
                  </a:lnTo>
                  <a:cubicBezTo>
                    <a:pt x="149338" y="289530"/>
                    <a:pt x="145800" y="288356"/>
                    <a:pt x="142265" y="288356"/>
                  </a:cubicBezTo>
                  <a:cubicBezTo>
                    <a:pt x="142172" y="288356"/>
                    <a:pt x="142079" y="288357"/>
                    <a:pt x="141987" y="288380"/>
                  </a:cubicBezTo>
                  <a:cubicBezTo>
                    <a:pt x="138358" y="288295"/>
                    <a:pt x="134706" y="289468"/>
                    <a:pt x="131937" y="291878"/>
                  </a:cubicBezTo>
                  <a:lnTo>
                    <a:pt x="130524" y="293107"/>
                  </a:lnTo>
                  <a:cubicBezTo>
                    <a:pt x="127104" y="296277"/>
                    <a:pt x="120877" y="302480"/>
                    <a:pt x="113666" y="309390"/>
                  </a:cubicBezTo>
                  <a:lnTo>
                    <a:pt x="102411" y="319923"/>
                  </a:lnTo>
                  <a:lnTo>
                    <a:pt x="95844" y="313746"/>
                  </a:lnTo>
                  <a:cubicBezTo>
                    <a:pt x="88587" y="306762"/>
                    <a:pt x="82207" y="300395"/>
                    <a:pt x="78381" y="296857"/>
                  </a:cubicBezTo>
                  <a:lnTo>
                    <a:pt x="72661" y="291879"/>
                  </a:lnTo>
                  <a:cubicBezTo>
                    <a:pt x="69963" y="289530"/>
                    <a:pt x="66426" y="288356"/>
                    <a:pt x="62889" y="288356"/>
                  </a:cubicBezTo>
                  <a:cubicBezTo>
                    <a:pt x="62796" y="288356"/>
                    <a:pt x="62703" y="288357"/>
                    <a:pt x="62611" y="288380"/>
                  </a:cubicBezTo>
                  <a:cubicBezTo>
                    <a:pt x="58983" y="288295"/>
                    <a:pt x="55330" y="289468"/>
                    <a:pt x="52561" y="291878"/>
                  </a:cubicBezTo>
                  <a:lnTo>
                    <a:pt x="51149" y="293107"/>
                  </a:lnTo>
                  <a:cubicBezTo>
                    <a:pt x="47728" y="296277"/>
                    <a:pt x="41502" y="302481"/>
                    <a:pt x="34290" y="309390"/>
                  </a:cubicBezTo>
                  <a:lnTo>
                    <a:pt x="23035" y="319923"/>
                  </a:lnTo>
                  <a:lnTo>
                    <a:pt x="16469" y="313746"/>
                  </a:lnTo>
                  <a:lnTo>
                    <a:pt x="0" y="297819"/>
                  </a:lnTo>
                  <a:lnTo>
                    <a:pt x="727103" y="8470"/>
                  </a:lnTo>
                  <a:cubicBezTo>
                    <a:pt x="742377" y="2392"/>
                    <a:pt x="758162" y="-303"/>
                    <a:pt x="773625" y="28"/>
                  </a:cubicBezTo>
                  <a:close/>
                </a:path>
              </a:pathLst>
            </a:custGeom>
            <a:solidFill>
              <a:srgbClr val="F27255"/>
            </a:solidFill>
            <a:ln w="12700" cap="flat" cmpd="sng" algn="ctr">
              <a:noFill/>
              <a:prstDash val="solid"/>
              <a:miter lim="800000"/>
            </a:ln>
            <a:effectLst/>
          </p:spPr>
          <p:txBody>
            <a:bodyPr rtlCol="0" anchor="ctr">
              <a:normAutofit/>
            </a:bodyPr>
            <a:p>
              <a:pPr algn="r"/>
              <a:r>
                <a:rPr lang="en-US" altLang="zh-CN" dirty="0">
                  <a:solidFill>
                    <a:sysClr val="window" lastClr="FFFFFF"/>
                  </a:solidFill>
                </a:rPr>
                <a:t>B</a:t>
              </a:r>
              <a:endParaRPr lang="zh-CN" altLang="en-US" dirty="0">
                <a:solidFill>
                  <a:sysClr val="window" lastClr="FFFFFF"/>
                </a:solidFill>
              </a:endParaRPr>
            </a:p>
          </p:txBody>
        </p:sp>
      </p:grpSp>
      <p:grpSp>
        <p:nvGrpSpPr>
          <p:cNvPr id="11" name="组合 10"/>
          <p:cNvGrpSpPr/>
          <p:nvPr>
            <p:custDataLst>
              <p:tags r:id="rId9"/>
            </p:custDataLst>
          </p:nvPr>
        </p:nvGrpSpPr>
        <p:grpSpPr>
          <a:xfrm>
            <a:off x="6899026" y="4505371"/>
            <a:ext cx="2480528" cy="1685243"/>
            <a:chOff x="4938943" y="727450"/>
            <a:chExt cx="1784371" cy="1212282"/>
          </a:xfrm>
        </p:grpSpPr>
        <p:sp>
          <p:nvSpPr>
            <p:cNvPr id="12" name="任意多边形 11"/>
            <p:cNvSpPr/>
            <p:nvPr>
              <p:custDataLst>
                <p:tags r:id="rId10"/>
              </p:custDataLst>
            </p:nvPr>
          </p:nvSpPr>
          <p:spPr>
            <a:xfrm>
              <a:off x="4938943" y="1025332"/>
              <a:ext cx="1784371" cy="914400"/>
            </a:xfrm>
            <a:custGeom>
              <a:avLst/>
              <a:gdLst>
                <a:gd name="connsiteX0" fmla="*/ 0 w 1784371"/>
                <a:gd name="connsiteY0" fmla="*/ 897668 h 914400"/>
                <a:gd name="connsiteX1" fmla="*/ 1784371 w 1784371"/>
                <a:gd name="connsiteY1" fmla="*/ 897668 h 914400"/>
                <a:gd name="connsiteX2" fmla="*/ 1784371 w 1784371"/>
                <a:gd name="connsiteY2" fmla="*/ 914400 h 914400"/>
                <a:gd name="connsiteX3" fmla="*/ 0 w 1784371"/>
                <a:gd name="connsiteY3" fmla="*/ 914400 h 914400"/>
                <a:gd name="connsiteX4" fmla="*/ 59588 w 1784371"/>
                <a:gd name="connsiteY4" fmla="*/ 0 h 914400"/>
                <a:gd name="connsiteX5" fmla="*/ 69360 w 1784371"/>
                <a:gd name="connsiteY5" fmla="*/ 3522 h 914400"/>
                <a:gd name="connsiteX6" fmla="*/ 75080 w 1784371"/>
                <a:gd name="connsiteY6" fmla="*/ 8501 h 914400"/>
                <a:gd name="connsiteX7" fmla="*/ 92544 w 1784371"/>
                <a:gd name="connsiteY7" fmla="*/ 25390 h 914400"/>
                <a:gd name="connsiteX8" fmla="*/ 99110 w 1784371"/>
                <a:gd name="connsiteY8" fmla="*/ 31567 h 914400"/>
                <a:gd name="connsiteX9" fmla="*/ 110365 w 1784371"/>
                <a:gd name="connsiteY9" fmla="*/ 21034 h 914400"/>
                <a:gd name="connsiteX10" fmla="*/ 127224 w 1784371"/>
                <a:gd name="connsiteY10" fmla="*/ 4751 h 914400"/>
                <a:gd name="connsiteX11" fmla="*/ 128636 w 1784371"/>
                <a:gd name="connsiteY11" fmla="*/ 3522 h 914400"/>
                <a:gd name="connsiteX12" fmla="*/ 138686 w 1784371"/>
                <a:gd name="connsiteY12" fmla="*/ 23 h 914400"/>
                <a:gd name="connsiteX13" fmla="*/ 138964 w 1784371"/>
                <a:gd name="connsiteY13" fmla="*/ 0 h 914400"/>
                <a:gd name="connsiteX14" fmla="*/ 148735 w 1784371"/>
                <a:gd name="connsiteY14" fmla="*/ 3522 h 914400"/>
                <a:gd name="connsiteX15" fmla="*/ 154456 w 1784371"/>
                <a:gd name="connsiteY15" fmla="*/ 8501 h 914400"/>
                <a:gd name="connsiteX16" fmla="*/ 171919 w 1784371"/>
                <a:gd name="connsiteY16" fmla="*/ 25390 h 914400"/>
                <a:gd name="connsiteX17" fmla="*/ 178486 w 1784371"/>
                <a:gd name="connsiteY17" fmla="*/ 31567 h 914400"/>
                <a:gd name="connsiteX18" fmla="*/ 189741 w 1784371"/>
                <a:gd name="connsiteY18" fmla="*/ 21034 h 914400"/>
                <a:gd name="connsiteX19" fmla="*/ 206599 w 1784371"/>
                <a:gd name="connsiteY19" fmla="*/ 4751 h 914400"/>
                <a:gd name="connsiteX20" fmla="*/ 208012 w 1784371"/>
                <a:gd name="connsiteY20" fmla="*/ 3522 h 914400"/>
                <a:gd name="connsiteX21" fmla="*/ 218062 w 1784371"/>
                <a:gd name="connsiteY21" fmla="*/ 23 h 914400"/>
                <a:gd name="connsiteX22" fmla="*/ 218340 w 1784371"/>
                <a:gd name="connsiteY22" fmla="*/ 0 h 914400"/>
                <a:gd name="connsiteX23" fmla="*/ 228111 w 1784371"/>
                <a:gd name="connsiteY23" fmla="*/ 3522 h 914400"/>
                <a:gd name="connsiteX24" fmla="*/ 233831 w 1784371"/>
                <a:gd name="connsiteY24" fmla="*/ 8501 h 914400"/>
                <a:gd name="connsiteX25" fmla="*/ 251295 w 1784371"/>
                <a:gd name="connsiteY25" fmla="*/ 25390 h 914400"/>
                <a:gd name="connsiteX26" fmla="*/ 257861 w 1784371"/>
                <a:gd name="connsiteY26" fmla="*/ 31567 h 914400"/>
                <a:gd name="connsiteX27" fmla="*/ 269116 w 1784371"/>
                <a:gd name="connsiteY27" fmla="*/ 21034 h 914400"/>
                <a:gd name="connsiteX28" fmla="*/ 285975 w 1784371"/>
                <a:gd name="connsiteY28" fmla="*/ 4751 h 914400"/>
                <a:gd name="connsiteX29" fmla="*/ 287387 w 1784371"/>
                <a:gd name="connsiteY29" fmla="*/ 3522 h 914400"/>
                <a:gd name="connsiteX30" fmla="*/ 297437 w 1784371"/>
                <a:gd name="connsiteY30" fmla="*/ 23 h 914400"/>
                <a:gd name="connsiteX31" fmla="*/ 297715 w 1784371"/>
                <a:gd name="connsiteY31" fmla="*/ 0 h 914400"/>
                <a:gd name="connsiteX32" fmla="*/ 307487 w 1784371"/>
                <a:gd name="connsiteY32" fmla="*/ 3522 h 914400"/>
                <a:gd name="connsiteX33" fmla="*/ 313207 w 1784371"/>
                <a:gd name="connsiteY33" fmla="*/ 8501 h 914400"/>
                <a:gd name="connsiteX34" fmla="*/ 330670 w 1784371"/>
                <a:gd name="connsiteY34" fmla="*/ 25390 h 914400"/>
                <a:gd name="connsiteX35" fmla="*/ 337237 w 1784371"/>
                <a:gd name="connsiteY35" fmla="*/ 31567 h 914400"/>
                <a:gd name="connsiteX36" fmla="*/ 348492 w 1784371"/>
                <a:gd name="connsiteY36" fmla="*/ 21034 h 914400"/>
                <a:gd name="connsiteX37" fmla="*/ 365350 w 1784371"/>
                <a:gd name="connsiteY37" fmla="*/ 4751 h 914400"/>
                <a:gd name="connsiteX38" fmla="*/ 366763 w 1784371"/>
                <a:gd name="connsiteY38" fmla="*/ 3522 h 914400"/>
                <a:gd name="connsiteX39" fmla="*/ 376812 w 1784371"/>
                <a:gd name="connsiteY39" fmla="*/ 23 h 914400"/>
                <a:gd name="connsiteX40" fmla="*/ 377090 w 1784371"/>
                <a:gd name="connsiteY40" fmla="*/ 0 h 914400"/>
                <a:gd name="connsiteX41" fmla="*/ 386862 w 1784371"/>
                <a:gd name="connsiteY41" fmla="*/ 3522 h 914400"/>
                <a:gd name="connsiteX42" fmla="*/ 392582 w 1784371"/>
                <a:gd name="connsiteY42" fmla="*/ 8501 h 914400"/>
                <a:gd name="connsiteX43" fmla="*/ 410046 w 1784371"/>
                <a:gd name="connsiteY43" fmla="*/ 25390 h 914400"/>
                <a:gd name="connsiteX44" fmla="*/ 416612 w 1784371"/>
                <a:gd name="connsiteY44" fmla="*/ 31567 h 914400"/>
                <a:gd name="connsiteX45" fmla="*/ 427867 w 1784371"/>
                <a:gd name="connsiteY45" fmla="*/ 21034 h 914400"/>
                <a:gd name="connsiteX46" fmla="*/ 444726 w 1784371"/>
                <a:gd name="connsiteY46" fmla="*/ 4751 h 914400"/>
                <a:gd name="connsiteX47" fmla="*/ 446138 w 1784371"/>
                <a:gd name="connsiteY47" fmla="*/ 3522 h 914400"/>
                <a:gd name="connsiteX48" fmla="*/ 456188 w 1784371"/>
                <a:gd name="connsiteY48" fmla="*/ 23 h 914400"/>
                <a:gd name="connsiteX49" fmla="*/ 456466 w 1784371"/>
                <a:gd name="connsiteY49" fmla="*/ 0 h 914400"/>
                <a:gd name="connsiteX50" fmla="*/ 466238 w 1784371"/>
                <a:gd name="connsiteY50" fmla="*/ 3522 h 914400"/>
                <a:gd name="connsiteX51" fmla="*/ 471958 w 1784371"/>
                <a:gd name="connsiteY51" fmla="*/ 8501 h 914400"/>
                <a:gd name="connsiteX52" fmla="*/ 489421 w 1784371"/>
                <a:gd name="connsiteY52" fmla="*/ 25390 h 914400"/>
                <a:gd name="connsiteX53" fmla="*/ 495988 w 1784371"/>
                <a:gd name="connsiteY53" fmla="*/ 31567 h 914400"/>
                <a:gd name="connsiteX54" fmla="*/ 507243 w 1784371"/>
                <a:gd name="connsiteY54" fmla="*/ 21034 h 914400"/>
                <a:gd name="connsiteX55" fmla="*/ 524101 w 1784371"/>
                <a:gd name="connsiteY55" fmla="*/ 4751 h 914400"/>
                <a:gd name="connsiteX56" fmla="*/ 525514 w 1784371"/>
                <a:gd name="connsiteY56" fmla="*/ 3522 h 914400"/>
                <a:gd name="connsiteX57" fmla="*/ 535563 w 1784371"/>
                <a:gd name="connsiteY57" fmla="*/ 23 h 914400"/>
                <a:gd name="connsiteX58" fmla="*/ 535842 w 1784371"/>
                <a:gd name="connsiteY58" fmla="*/ 0 h 914400"/>
                <a:gd name="connsiteX59" fmla="*/ 545613 w 1784371"/>
                <a:gd name="connsiteY59" fmla="*/ 3522 h 914400"/>
                <a:gd name="connsiteX60" fmla="*/ 551333 w 1784371"/>
                <a:gd name="connsiteY60" fmla="*/ 8501 h 914400"/>
                <a:gd name="connsiteX61" fmla="*/ 568797 w 1784371"/>
                <a:gd name="connsiteY61" fmla="*/ 25390 h 914400"/>
                <a:gd name="connsiteX62" fmla="*/ 575363 w 1784371"/>
                <a:gd name="connsiteY62" fmla="*/ 31567 h 914400"/>
                <a:gd name="connsiteX63" fmla="*/ 586619 w 1784371"/>
                <a:gd name="connsiteY63" fmla="*/ 21034 h 914400"/>
                <a:gd name="connsiteX64" fmla="*/ 603477 w 1784371"/>
                <a:gd name="connsiteY64" fmla="*/ 4751 h 914400"/>
                <a:gd name="connsiteX65" fmla="*/ 604889 w 1784371"/>
                <a:gd name="connsiteY65" fmla="*/ 3522 h 914400"/>
                <a:gd name="connsiteX66" fmla="*/ 614939 w 1784371"/>
                <a:gd name="connsiteY66" fmla="*/ 23 h 914400"/>
                <a:gd name="connsiteX67" fmla="*/ 615217 w 1784371"/>
                <a:gd name="connsiteY67" fmla="*/ 0 h 914400"/>
                <a:gd name="connsiteX68" fmla="*/ 624989 w 1784371"/>
                <a:gd name="connsiteY68" fmla="*/ 3522 h 914400"/>
                <a:gd name="connsiteX69" fmla="*/ 630709 w 1784371"/>
                <a:gd name="connsiteY69" fmla="*/ 8501 h 914400"/>
                <a:gd name="connsiteX70" fmla="*/ 648172 w 1784371"/>
                <a:gd name="connsiteY70" fmla="*/ 25390 h 914400"/>
                <a:gd name="connsiteX71" fmla="*/ 654739 w 1784371"/>
                <a:gd name="connsiteY71" fmla="*/ 31567 h 914400"/>
                <a:gd name="connsiteX72" fmla="*/ 665994 w 1784371"/>
                <a:gd name="connsiteY72" fmla="*/ 21034 h 914400"/>
                <a:gd name="connsiteX73" fmla="*/ 682853 w 1784371"/>
                <a:gd name="connsiteY73" fmla="*/ 4751 h 914400"/>
                <a:gd name="connsiteX74" fmla="*/ 684265 w 1784371"/>
                <a:gd name="connsiteY74" fmla="*/ 3522 h 914400"/>
                <a:gd name="connsiteX75" fmla="*/ 694315 w 1784371"/>
                <a:gd name="connsiteY75" fmla="*/ 23 h 914400"/>
                <a:gd name="connsiteX76" fmla="*/ 694593 w 1784371"/>
                <a:gd name="connsiteY76" fmla="*/ 0 h 914400"/>
                <a:gd name="connsiteX77" fmla="*/ 704364 w 1784371"/>
                <a:gd name="connsiteY77" fmla="*/ 3522 h 914400"/>
                <a:gd name="connsiteX78" fmla="*/ 710085 w 1784371"/>
                <a:gd name="connsiteY78" fmla="*/ 8501 h 914400"/>
                <a:gd name="connsiteX79" fmla="*/ 727548 w 1784371"/>
                <a:gd name="connsiteY79" fmla="*/ 25390 h 914400"/>
                <a:gd name="connsiteX80" fmla="*/ 734114 w 1784371"/>
                <a:gd name="connsiteY80" fmla="*/ 31567 h 914400"/>
                <a:gd name="connsiteX81" fmla="*/ 745369 w 1784371"/>
                <a:gd name="connsiteY81" fmla="*/ 21034 h 914400"/>
                <a:gd name="connsiteX82" fmla="*/ 762228 w 1784371"/>
                <a:gd name="connsiteY82" fmla="*/ 4751 h 914400"/>
                <a:gd name="connsiteX83" fmla="*/ 763640 w 1784371"/>
                <a:gd name="connsiteY83" fmla="*/ 3522 h 914400"/>
                <a:gd name="connsiteX84" fmla="*/ 773690 w 1784371"/>
                <a:gd name="connsiteY84" fmla="*/ 23 h 914400"/>
                <a:gd name="connsiteX85" fmla="*/ 773968 w 1784371"/>
                <a:gd name="connsiteY85" fmla="*/ 0 h 914400"/>
                <a:gd name="connsiteX86" fmla="*/ 783740 w 1784371"/>
                <a:gd name="connsiteY86" fmla="*/ 3522 h 914400"/>
                <a:gd name="connsiteX87" fmla="*/ 789460 w 1784371"/>
                <a:gd name="connsiteY87" fmla="*/ 8501 h 914400"/>
                <a:gd name="connsiteX88" fmla="*/ 806923 w 1784371"/>
                <a:gd name="connsiteY88" fmla="*/ 25390 h 914400"/>
                <a:gd name="connsiteX89" fmla="*/ 813490 w 1784371"/>
                <a:gd name="connsiteY89" fmla="*/ 31567 h 914400"/>
                <a:gd name="connsiteX90" fmla="*/ 824745 w 1784371"/>
                <a:gd name="connsiteY90" fmla="*/ 21034 h 914400"/>
                <a:gd name="connsiteX91" fmla="*/ 841604 w 1784371"/>
                <a:gd name="connsiteY91" fmla="*/ 4751 h 914400"/>
                <a:gd name="connsiteX92" fmla="*/ 843016 w 1784371"/>
                <a:gd name="connsiteY92" fmla="*/ 3522 h 914400"/>
                <a:gd name="connsiteX93" fmla="*/ 853066 w 1784371"/>
                <a:gd name="connsiteY93" fmla="*/ 23 h 914400"/>
                <a:gd name="connsiteX94" fmla="*/ 853344 w 1784371"/>
                <a:gd name="connsiteY94" fmla="*/ 0 h 914400"/>
                <a:gd name="connsiteX95" fmla="*/ 863116 w 1784371"/>
                <a:gd name="connsiteY95" fmla="*/ 3522 h 914400"/>
                <a:gd name="connsiteX96" fmla="*/ 868836 w 1784371"/>
                <a:gd name="connsiteY96" fmla="*/ 8501 h 914400"/>
                <a:gd name="connsiteX97" fmla="*/ 886299 w 1784371"/>
                <a:gd name="connsiteY97" fmla="*/ 25390 h 914400"/>
                <a:gd name="connsiteX98" fmla="*/ 892865 w 1784371"/>
                <a:gd name="connsiteY98" fmla="*/ 31567 h 914400"/>
                <a:gd name="connsiteX99" fmla="*/ 904121 w 1784371"/>
                <a:gd name="connsiteY99" fmla="*/ 21034 h 914400"/>
                <a:gd name="connsiteX100" fmla="*/ 920979 w 1784371"/>
                <a:gd name="connsiteY100" fmla="*/ 4751 h 914400"/>
                <a:gd name="connsiteX101" fmla="*/ 922391 w 1784371"/>
                <a:gd name="connsiteY101" fmla="*/ 3522 h 914400"/>
                <a:gd name="connsiteX102" fmla="*/ 932441 w 1784371"/>
                <a:gd name="connsiteY102" fmla="*/ 23 h 914400"/>
                <a:gd name="connsiteX103" fmla="*/ 932719 w 1784371"/>
                <a:gd name="connsiteY103" fmla="*/ 0 h 914400"/>
                <a:gd name="connsiteX104" fmla="*/ 942491 w 1784371"/>
                <a:gd name="connsiteY104" fmla="*/ 3522 h 914400"/>
                <a:gd name="connsiteX105" fmla="*/ 948211 w 1784371"/>
                <a:gd name="connsiteY105" fmla="*/ 8501 h 914400"/>
                <a:gd name="connsiteX106" fmla="*/ 965675 w 1784371"/>
                <a:gd name="connsiteY106" fmla="*/ 25390 h 914400"/>
                <a:gd name="connsiteX107" fmla="*/ 972241 w 1784371"/>
                <a:gd name="connsiteY107" fmla="*/ 31567 h 914400"/>
                <a:gd name="connsiteX108" fmla="*/ 983496 w 1784371"/>
                <a:gd name="connsiteY108" fmla="*/ 21034 h 914400"/>
                <a:gd name="connsiteX109" fmla="*/ 1000355 w 1784371"/>
                <a:gd name="connsiteY109" fmla="*/ 4751 h 914400"/>
                <a:gd name="connsiteX110" fmla="*/ 1001767 w 1784371"/>
                <a:gd name="connsiteY110" fmla="*/ 3522 h 914400"/>
                <a:gd name="connsiteX111" fmla="*/ 1011817 w 1784371"/>
                <a:gd name="connsiteY111" fmla="*/ 23 h 914400"/>
                <a:gd name="connsiteX112" fmla="*/ 1012095 w 1784371"/>
                <a:gd name="connsiteY112" fmla="*/ 0 h 914400"/>
                <a:gd name="connsiteX113" fmla="*/ 1021867 w 1784371"/>
                <a:gd name="connsiteY113" fmla="*/ 3522 h 914400"/>
                <a:gd name="connsiteX114" fmla="*/ 1027587 w 1784371"/>
                <a:gd name="connsiteY114" fmla="*/ 8501 h 914400"/>
                <a:gd name="connsiteX115" fmla="*/ 1045050 w 1784371"/>
                <a:gd name="connsiteY115" fmla="*/ 25390 h 914400"/>
                <a:gd name="connsiteX116" fmla="*/ 1051617 w 1784371"/>
                <a:gd name="connsiteY116" fmla="*/ 31567 h 914400"/>
                <a:gd name="connsiteX117" fmla="*/ 1062872 w 1784371"/>
                <a:gd name="connsiteY117" fmla="*/ 21034 h 914400"/>
                <a:gd name="connsiteX118" fmla="*/ 1079730 w 1784371"/>
                <a:gd name="connsiteY118" fmla="*/ 4751 h 914400"/>
                <a:gd name="connsiteX119" fmla="*/ 1081143 w 1784371"/>
                <a:gd name="connsiteY119" fmla="*/ 3522 h 914400"/>
                <a:gd name="connsiteX120" fmla="*/ 1091192 w 1784371"/>
                <a:gd name="connsiteY120" fmla="*/ 23 h 914400"/>
                <a:gd name="connsiteX121" fmla="*/ 1091470 w 1784371"/>
                <a:gd name="connsiteY121" fmla="*/ 0 h 914400"/>
                <a:gd name="connsiteX122" fmla="*/ 1101242 w 1784371"/>
                <a:gd name="connsiteY122" fmla="*/ 3522 h 914400"/>
                <a:gd name="connsiteX123" fmla="*/ 1106962 w 1784371"/>
                <a:gd name="connsiteY123" fmla="*/ 8501 h 914400"/>
                <a:gd name="connsiteX124" fmla="*/ 1124426 w 1784371"/>
                <a:gd name="connsiteY124" fmla="*/ 25390 h 914400"/>
                <a:gd name="connsiteX125" fmla="*/ 1130992 w 1784371"/>
                <a:gd name="connsiteY125" fmla="*/ 31567 h 914400"/>
                <a:gd name="connsiteX126" fmla="*/ 1142247 w 1784371"/>
                <a:gd name="connsiteY126" fmla="*/ 21034 h 914400"/>
                <a:gd name="connsiteX127" fmla="*/ 1159106 w 1784371"/>
                <a:gd name="connsiteY127" fmla="*/ 4751 h 914400"/>
                <a:gd name="connsiteX128" fmla="*/ 1160518 w 1784371"/>
                <a:gd name="connsiteY128" fmla="*/ 3522 h 914400"/>
                <a:gd name="connsiteX129" fmla="*/ 1170568 w 1784371"/>
                <a:gd name="connsiteY129" fmla="*/ 23 h 914400"/>
                <a:gd name="connsiteX130" fmla="*/ 1170846 w 1784371"/>
                <a:gd name="connsiteY130" fmla="*/ 0 h 914400"/>
                <a:gd name="connsiteX131" fmla="*/ 1180618 w 1784371"/>
                <a:gd name="connsiteY131" fmla="*/ 3522 h 914400"/>
                <a:gd name="connsiteX132" fmla="*/ 1186338 w 1784371"/>
                <a:gd name="connsiteY132" fmla="*/ 8501 h 914400"/>
                <a:gd name="connsiteX133" fmla="*/ 1203801 w 1784371"/>
                <a:gd name="connsiteY133" fmla="*/ 25390 h 914400"/>
                <a:gd name="connsiteX134" fmla="*/ 1210368 w 1784371"/>
                <a:gd name="connsiteY134" fmla="*/ 31567 h 914400"/>
                <a:gd name="connsiteX135" fmla="*/ 1221623 w 1784371"/>
                <a:gd name="connsiteY135" fmla="*/ 21034 h 914400"/>
                <a:gd name="connsiteX136" fmla="*/ 1238481 w 1784371"/>
                <a:gd name="connsiteY136" fmla="*/ 4751 h 914400"/>
                <a:gd name="connsiteX137" fmla="*/ 1239894 w 1784371"/>
                <a:gd name="connsiteY137" fmla="*/ 3522 h 914400"/>
                <a:gd name="connsiteX138" fmla="*/ 1249944 w 1784371"/>
                <a:gd name="connsiteY138" fmla="*/ 23 h 914400"/>
                <a:gd name="connsiteX139" fmla="*/ 1250222 w 1784371"/>
                <a:gd name="connsiteY139" fmla="*/ 0 h 914400"/>
                <a:gd name="connsiteX140" fmla="*/ 1259993 w 1784371"/>
                <a:gd name="connsiteY140" fmla="*/ 3522 h 914400"/>
                <a:gd name="connsiteX141" fmla="*/ 1265713 w 1784371"/>
                <a:gd name="connsiteY141" fmla="*/ 8501 h 914400"/>
                <a:gd name="connsiteX142" fmla="*/ 1283177 w 1784371"/>
                <a:gd name="connsiteY142" fmla="*/ 25390 h 914400"/>
                <a:gd name="connsiteX143" fmla="*/ 1289743 w 1784371"/>
                <a:gd name="connsiteY143" fmla="*/ 31567 h 914400"/>
                <a:gd name="connsiteX144" fmla="*/ 1300999 w 1784371"/>
                <a:gd name="connsiteY144" fmla="*/ 21034 h 914400"/>
                <a:gd name="connsiteX145" fmla="*/ 1317857 w 1784371"/>
                <a:gd name="connsiteY145" fmla="*/ 4751 h 914400"/>
                <a:gd name="connsiteX146" fmla="*/ 1319269 w 1784371"/>
                <a:gd name="connsiteY146" fmla="*/ 3522 h 914400"/>
                <a:gd name="connsiteX147" fmla="*/ 1329319 w 1784371"/>
                <a:gd name="connsiteY147" fmla="*/ 23 h 914400"/>
                <a:gd name="connsiteX148" fmla="*/ 1329597 w 1784371"/>
                <a:gd name="connsiteY148" fmla="*/ 0 h 914400"/>
                <a:gd name="connsiteX149" fmla="*/ 1339369 w 1784371"/>
                <a:gd name="connsiteY149" fmla="*/ 3522 h 914400"/>
                <a:gd name="connsiteX150" fmla="*/ 1345089 w 1784371"/>
                <a:gd name="connsiteY150" fmla="*/ 8501 h 914400"/>
                <a:gd name="connsiteX151" fmla="*/ 1362552 w 1784371"/>
                <a:gd name="connsiteY151" fmla="*/ 25390 h 914400"/>
                <a:gd name="connsiteX152" fmla="*/ 1369119 w 1784371"/>
                <a:gd name="connsiteY152" fmla="*/ 31567 h 914400"/>
                <a:gd name="connsiteX153" fmla="*/ 1380374 w 1784371"/>
                <a:gd name="connsiteY153" fmla="*/ 21034 h 914400"/>
                <a:gd name="connsiteX154" fmla="*/ 1397233 w 1784371"/>
                <a:gd name="connsiteY154" fmla="*/ 4751 h 914400"/>
                <a:gd name="connsiteX155" fmla="*/ 1398645 w 1784371"/>
                <a:gd name="connsiteY155" fmla="*/ 3522 h 914400"/>
                <a:gd name="connsiteX156" fmla="*/ 1408695 w 1784371"/>
                <a:gd name="connsiteY156" fmla="*/ 23 h 914400"/>
                <a:gd name="connsiteX157" fmla="*/ 1408973 w 1784371"/>
                <a:gd name="connsiteY157" fmla="*/ 0 h 914400"/>
                <a:gd name="connsiteX158" fmla="*/ 1418744 w 1784371"/>
                <a:gd name="connsiteY158" fmla="*/ 3522 h 914400"/>
                <a:gd name="connsiteX159" fmla="*/ 1424464 w 1784371"/>
                <a:gd name="connsiteY159" fmla="*/ 8501 h 914400"/>
                <a:gd name="connsiteX160" fmla="*/ 1441928 w 1784371"/>
                <a:gd name="connsiteY160" fmla="*/ 25390 h 914400"/>
                <a:gd name="connsiteX161" fmla="*/ 1448494 w 1784371"/>
                <a:gd name="connsiteY161" fmla="*/ 31567 h 914400"/>
                <a:gd name="connsiteX162" fmla="*/ 1459750 w 1784371"/>
                <a:gd name="connsiteY162" fmla="*/ 21034 h 914400"/>
                <a:gd name="connsiteX163" fmla="*/ 1476608 w 1784371"/>
                <a:gd name="connsiteY163" fmla="*/ 4751 h 914400"/>
                <a:gd name="connsiteX164" fmla="*/ 1478020 w 1784371"/>
                <a:gd name="connsiteY164" fmla="*/ 3522 h 914400"/>
                <a:gd name="connsiteX165" fmla="*/ 1488070 w 1784371"/>
                <a:gd name="connsiteY165" fmla="*/ 23 h 914400"/>
                <a:gd name="connsiteX166" fmla="*/ 1488348 w 1784371"/>
                <a:gd name="connsiteY166" fmla="*/ 0 h 914400"/>
                <a:gd name="connsiteX167" fmla="*/ 1498120 w 1784371"/>
                <a:gd name="connsiteY167" fmla="*/ 3522 h 914400"/>
                <a:gd name="connsiteX168" fmla="*/ 1503840 w 1784371"/>
                <a:gd name="connsiteY168" fmla="*/ 8501 h 914400"/>
                <a:gd name="connsiteX169" fmla="*/ 1521303 w 1784371"/>
                <a:gd name="connsiteY169" fmla="*/ 25390 h 914400"/>
                <a:gd name="connsiteX170" fmla="*/ 1527870 w 1784371"/>
                <a:gd name="connsiteY170" fmla="*/ 31567 h 914400"/>
                <a:gd name="connsiteX171" fmla="*/ 1539125 w 1784371"/>
                <a:gd name="connsiteY171" fmla="*/ 21034 h 914400"/>
                <a:gd name="connsiteX172" fmla="*/ 1555984 w 1784371"/>
                <a:gd name="connsiteY172" fmla="*/ 4751 h 914400"/>
                <a:gd name="connsiteX173" fmla="*/ 1557396 w 1784371"/>
                <a:gd name="connsiteY173" fmla="*/ 3522 h 914400"/>
                <a:gd name="connsiteX174" fmla="*/ 1567446 w 1784371"/>
                <a:gd name="connsiteY174" fmla="*/ 23 h 914400"/>
                <a:gd name="connsiteX175" fmla="*/ 1567724 w 1784371"/>
                <a:gd name="connsiteY175" fmla="*/ 0 h 914400"/>
                <a:gd name="connsiteX176" fmla="*/ 1577496 w 1784371"/>
                <a:gd name="connsiteY176" fmla="*/ 3522 h 914400"/>
                <a:gd name="connsiteX177" fmla="*/ 1583216 w 1784371"/>
                <a:gd name="connsiteY177" fmla="*/ 8501 h 914400"/>
                <a:gd name="connsiteX178" fmla="*/ 1600679 w 1784371"/>
                <a:gd name="connsiteY178" fmla="*/ 25390 h 914400"/>
                <a:gd name="connsiteX179" fmla="*/ 1607245 w 1784371"/>
                <a:gd name="connsiteY179" fmla="*/ 31567 h 914400"/>
                <a:gd name="connsiteX180" fmla="*/ 1618501 w 1784371"/>
                <a:gd name="connsiteY180" fmla="*/ 21034 h 914400"/>
                <a:gd name="connsiteX181" fmla="*/ 1635359 w 1784371"/>
                <a:gd name="connsiteY181" fmla="*/ 4751 h 914400"/>
                <a:gd name="connsiteX182" fmla="*/ 1636772 w 1784371"/>
                <a:gd name="connsiteY182" fmla="*/ 3522 h 914400"/>
                <a:gd name="connsiteX183" fmla="*/ 1646821 w 1784371"/>
                <a:gd name="connsiteY183" fmla="*/ 23 h 914400"/>
                <a:gd name="connsiteX184" fmla="*/ 1647099 w 1784371"/>
                <a:gd name="connsiteY184" fmla="*/ 0 h 914400"/>
                <a:gd name="connsiteX185" fmla="*/ 1656871 w 1784371"/>
                <a:gd name="connsiteY185" fmla="*/ 3522 h 914400"/>
                <a:gd name="connsiteX186" fmla="*/ 1662591 w 1784371"/>
                <a:gd name="connsiteY186" fmla="*/ 8501 h 914400"/>
                <a:gd name="connsiteX187" fmla="*/ 1680055 w 1784371"/>
                <a:gd name="connsiteY187" fmla="*/ 25390 h 914400"/>
                <a:gd name="connsiteX188" fmla="*/ 1686621 w 1784371"/>
                <a:gd name="connsiteY188" fmla="*/ 31567 h 914400"/>
                <a:gd name="connsiteX189" fmla="*/ 1697876 w 1784371"/>
                <a:gd name="connsiteY189" fmla="*/ 21034 h 914400"/>
                <a:gd name="connsiteX190" fmla="*/ 1714735 w 1784371"/>
                <a:gd name="connsiteY190" fmla="*/ 4751 h 914400"/>
                <a:gd name="connsiteX191" fmla="*/ 1716147 w 1784371"/>
                <a:gd name="connsiteY191" fmla="*/ 3522 h 914400"/>
                <a:gd name="connsiteX192" fmla="*/ 1726197 w 1784371"/>
                <a:gd name="connsiteY192" fmla="*/ 23 h 914400"/>
                <a:gd name="connsiteX193" fmla="*/ 1726475 w 1784371"/>
                <a:gd name="connsiteY193" fmla="*/ 0 h 914400"/>
                <a:gd name="connsiteX194" fmla="*/ 1736247 w 1784371"/>
                <a:gd name="connsiteY194" fmla="*/ 3522 h 914400"/>
                <a:gd name="connsiteX195" fmla="*/ 1741967 w 1784371"/>
                <a:gd name="connsiteY195" fmla="*/ 8501 h 914400"/>
                <a:gd name="connsiteX196" fmla="*/ 1782155 w 1784371"/>
                <a:gd name="connsiteY196" fmla="*/ 45979 h 914400"/>
                <a:gd name="connsiteX197" fmla="*/ 1784371 w 1784371"/>
                <a:gd name="connsiteY197" fmla="*/ 47626 h 914400"/>
                <a:gd name="connsiteX198" fmla="*/ 1784371 w 1784371"/>
                <a:gd name="connsiteY198" fmla="*/ 879668 h 914400"/>
                <a:gd name="connsiteX199" fmla="*/ 0 w 1784371"/>
                <a:gd name="connsiteY199" fmla="*/ 879668 h 914400"/>
                <a:gd name="connsiteX200" fmla="*/ 0 w 1784371"/>
                <a:gd name="connsiteY200" fmla="*/ 47626 h 914400"/>
                <a:gd name="connsiteX201" fmla="*/ 8211 w 1784371"/>
                <a:gd name="connsiteY201" fmla="*/ 41556 h 914400"/>
                <a:gd name="connsiteX202" fmla="*/ 47848 w 1784371"/>
                <a:gd name="connsiteY202" fmla="*/ 4751 h 914400"/>
                <a:gd name="connsiteX203" fmla="*/ 49261 w 1784371"/>
                <a:gd name="connsiteY203" fmla="*/ 3522 h 914400"/>
                <a:gd name="connsiteX204" fmla="*/ 59310 w 1784371"/>
                <a:gd name="connsiteY204" fmla="*/ 23 h 914400"/>
                <a:gd name="connsiteX205" fmla="*/ 59588 w 1784371"/>
                <a:gd name="connsiteY20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784371" h="914400">
                  <a:moveTo>
                    <a:pt x="0" y="897668"/>
                  </a:moveTo>
                  <a:lnTo>
                    <a:pt x="1784371" y="897668"/>
                  </a:lnTo>
                  <a:lnTo>
                    <a:pt x="1784371" y="914400"/>
                  </a:lnTo>
                  <a:lnTo>
                    <a:pt x="0" y="914400"/>
                  </a:lnTo>
                  <a:close/>
                  <a:moveTo>
                    <a:pt x="59588" y="0"/>
                  </a:moveTo>
                  <a:cubicBezTo>
                    <a:pt x="63125" y="0"/>
                    <a:pt x="66662" y="1174"/>
                    <a:pt x="69360" y="3522"/>
                  </a:cubicBezTo>
                  <a:lnTo>
                    <a:pt x="75080" y="8501"/>
                  </a:lnTo>
                  <a:cubicBezTo>
                    <a:pt x="78906" y="12039"/>
                    <a:pt x="85286" y="18406"/>
                    <a:pt x="92544" y="25390"/>
                  </a:cubicBezTo>
                  <a:lnTo>
                    <a:pt x="99110" y="31567"/>
                  </a:lnTo>
                  <a:lnTo>
                    <a:pt x="110365" y="21034"/>
                  </a:lnTo>
                  <a:cubicBezTo>
                    <a:pt x="117577" y="14124"/>
                    <a:pt x="123803" y="7921"/>
                    <a:pt x="127224" y="4751"/>
                  </a:cubicBezTo>
                  <a:lnTo>
                    <a:pt x="128636" y="3522"/>
                  </a:lnTo>
                  <a:cubicBezTo>
                    <a:pt x="131405" y="1112"/>
                    <a:pt x="135057" y="-61"/>
                    <a:pt x="138686" y="23"/>
                  </a:cubicBezTo>
                  <a:cubicBezTo>
                    <a:pt x="138778" y="1"/>
                    <a:pt x="138871" y="0"/>
                    <a:pt x="138964" y="0"/>
                  </a:cubicBezTo>
                  <a:cubicBezTo>
                    <a:pt x="142500" y="0"/>
                    <a:pt x="146037" y="1174"/>
                    <a:pt x="148735" y="3522"/>
                  </a:cubicBezTo>
                  <a:lnTo>
                    <a:pt x="154456" y="8501"/>
                  </a:lnTo>
                  <a:cubicBezTo>
                    <a:pt x="158282" y="12039"/>
                    <a:pt x="164662" y="18406"/>
                    <a:pt x="171919" y="25390"/>
                  </a:cubicBezTo>
                  <a:lnTo>
                    <a:pt x="178486" y="31567"/>
                  </a:lnTo>
                  <a:lnTo>
                    <a:pt x="189741" y="21034"/>
                  </a:lnTo>
                  <a:cubicBezTo>
                    <a:pt x="196953" y="14124"/>
                    <a:pt x="203179" y="7921"/>
                    <a:pt x="206599" y="4751"/>
                  </a:cubicBezTo>
                  <a:lnTo>
                    <a:pt x="208012" y="3522"/>
                  </a:lnTo>
                  <a:cubicBezTo>
                    <a:pt x="210781" y="1112"/>
                    <a:pt x="214433" y="-61"/>
                    <a:pt x="218062" y="23"/>
                  </a:cubicBezTo>
                  <a:cubicBezTo>
                    <a:pt x="218153" y="1"/>
                    <a:pt x="218247" y="0"/>
                    <a:pt x="218340" y="0"/>
                  </a:cubicBezTo>
                  <a:cubicBezTo>
                    <a:pt x="221876" y="0"/>
                    <a:pt x="225413" y="1174"/>
                    <a:pt x="228111" y="3522"/>
                  </a:cubicBezTo>
                  <a:lnTo>
                    <a:pt x="233831" y="8501"/>
                  </a:lnTo>
                  <a:cubicBezTo>
                    <a:pt x="237657" y="12039"/>
                    <a:pt x="244038" y="18406"/>
                    <a:pt x="251295" y="25390"/>
                  </a:cubicBezTo>
                  <a:lnTo>
                    <a:pt x="257861" y="31567"/>
                  </a:lnTo>
                  <a:lnTo>
                    <a:pt x="269116" y="21034"/>
                  </a:lnTo>
                  <a:cubicBezTo>
                    <a:pt x="276329" y="14124"/>
                    <a:pt x="282554" y="7921"/>
                    <a:pt x="285975" y="4751"/>
                  </a:cubicBezTo>
                  <a:lnTo>
                    <a:pt x="287387" y="3522"/>
                  </a:lnTo>
                  <a:cubicBezTo>
                    <a:pt x="290156" y="1112"/>
                    <a:pt x="293808" y="-61"/>
                    <a:pt x="297437" y="23"/>
                  </a:cubicBezTo>
                  <a:cubicBezTo>
                    <a:pt x="297529" y="1"/>
                    <a:pt x="297622" y="0"/>
                    <a:pt x="297715" y="0"/>
                  </a:cubicBezTo>
                  <a:cubicBezTo>
                    <a:pt x="301252" y="0"/>
                    <a:pt x="304789" y="1174"/>
                    <a:pt x="307487" y="3522"/>
                  </a:cubicBezTo>
                  <a:lnTo>
                    <a:pt x="313207" y="8501"/>
                  </a:lnTo>
                  <a:cubicBezTo>
                    <a:pt x="317033" y="12039"/>
                    <a:pt x="323413" y="18406"/>
                    <a:pt x="330670" y="25390"/>
                  </a:cubicBezTo>
                  <a:lnTo>
                    <a:pt x="337237" y="31567"/>
                  </a:lnTo>
                  <a:lnTo>
                    <a:pt x="348492" y="21034"/>
                  </a:lnTo>
                  <a:cubicBezTo>
                    <a:pt x="355704" y="14124"/>
                    <a:pt x="361929" y="7921"/>
                    <a:pt x="365350" y="4751"/>
                  </a:cubicBezTo>
                  <a:lnTo>
                    <a:pt x="366763" y="3522"/>
                  </a:lnTo>
                  <a:cubicBezTo>
                    <a:pt x="369531" y="1112"/>
                    <a:pt x="373184" y="-61"/>
                    <a:pt x="376812" y="23"/>
                  </a:cubicBezTo>
                  <a:cubicBezTo>
                    <a:pt x="376904" y="1"/>
                    <a:pt x="376998" y="0"/>
                    <a:pt x="377090" y="0"/>
                  </a:cubicBezTo>
                  <a:cubicBezTo>
                    <a:pt x="380627" y="0"/>
                    <a:pt x="384164" y="1174"/>
                    <a:pt x="386862" y="3522"/>
                  </a:cubicBezTo>
                  <a:lnTo>
                    <a:pt x="392582" y="8501"/>
                  </a:lnTo>
                  <a:cubicBezTo>
                    <a:pt x="396408" y="12039"/>
                    <a:pt x="402788" y="18406"/>
                    <a:pt x="410046" y="25390"/>
                  </a:cubicBezTo>
                  <a:lnTo>
                    <a:pt x="416612" y="31567"/>
                  </a:lnTo>
                  <a:lnTo>
                    <a:pt x="427867" y="21034"/>
                  </a:lnTo>
                  <a:cubicBezTo>
                    <a:pt x="435080" y="14124"/>
                    <a:pt x="441305" y="7921"/>
                    <a:pt x="444726" y="4751"/>
                  </a:cubicBezTo>
                  <a:lnTo>
                    <a:pt x="446138" y="3522"/>
                  </a:lnTo>
                  <a:cubicBezTo>
                    <a:pt x="448907" y="1112"/>
                    <a:pt x="452559" y="-61"/>
                    <a:pt x="456188" y="23"/>
                  </a:cubicBezTo>
                  <a:cubicBezTo>
                    <a:pt x="456280" y="1"/>
                    <a:pt x="456373" y="0"/>
                    <a:pt x="456466" y="0"/>
                  </a:cubicBezTo>
                  <a:cubicBezTo>
                    <a:pt x="460002" y="0"/>
                    <a:pt x="463539" y="1174"/>
                    <a:pt x="466238" y="3522"/>
                  </a:cubicBezTo>
                  <a:lnTo>
                    <a:pt x="471958" y="8501"/>
                  </a:lnTo>
                  <a:cubicBezTo>
                    <a:pt x="475784" y="12039"/>
                    <a:pt x="482164" y="18406"/>
                    <a:pt x="489421" y="25390"/>
                  </a:cubicBezTo>
                  <a:lnTo>
                    <a:pt x="495988" y="31567"/>
                  </a:lnTo>
                  <a:lnTo>
                    <a:pt x="507243" y="21034"/>
                  </a:lnTo>
                  <a:cubicBezTo>
                    <a:pt x="514455" y="14124"/>
                    <a:pt x="520681" y="7921"/>
                    <a:pt x="524101" y="4751"/>
                  </a:cubicBezTo>
                  <a:lnTo>
                    <a:pt x="525514" y="3522"/>
                  </a:lnTo>
                  <a:cubicBezTo>
                    <a:pt x="528283" y="1112"/>
                    <a:pt x="531935" y="-61"/>
                    <a:pt x="535563" y="23"/>
                  </a:cubicBezTo>
                  <a:cubicBezTo>
                    <a:pt x="535655" y="1"/>
                    <a:pt x="535749" y="0"/>
                    <a:pt x="535842" y="0"/>
                  </a:cubicBezTo>
                  <a:cubicBezTo>
                    <a:pt x="539378" y="0"/>
                    <a:pt x="542915" y="1174"/>
                    <a:pt x="545613" y="3522"/>
                  </a:cubicBezTo>
                  <a:lnTo>
                    <a:pt x="551333" y="8501"/>
                  </a:lnTo>
                  <a:cubicBezTo>
                    <a:pt x="555159" y="12039"/>
                    <a:pt x="561540" y="18406"/>
                    <a:pt x="568797" y="25390"/>
                  </a:cubicBezTo>
                  <a:lnTo>
                    <a:pt x="575363" y="31567"/>
                  </a:lnTo>
                  <a:lnTo>
                    <a:pt x="586619" y="21034"/>
                  </a:lnTo>
                  <a:cubicBezTo>
                    <a:pt x="593831" y="14124"/>
                    <a:pt x="600056" y="7921"/>
                    <a:pt x="603477" y="4751"/>
                  </a:cubicBezTo>
                  <a:lnTo>
                    <a:pt x="604889" y="3522"/>
                  </a:lnTo>
                  <a:cubicBezTo>
                    <a:pt x="607658" y="1112"/>
                    <a:pt x="611310" y="-61"/>
                    <a:pt x="614939" y="23"/>
                  </a:cubicBezTo>
                  <a:cubicBezTo>
                    <a:pt x="615031" y="1"/>
                    <a:pt x="615124" y="0"/>
                    <a:pt x="615217" y="0"/>
                  </a:cubicBezTo>
                  <a:cubicBezTo>
                    <a:pt x="618753" y="0"/>
                    <a:pt x="622290" y="1174"/>
                    <a:pt x="624989" y="3522"/>
                  </a:cubicBezTo>
                  <a:lnTo>
                    <a:pt x="630709" y="8501"/>
                  </a:lnTo>
                  <a:cubicBezTo>
                    <a:pt x="634535" y="12039"/>
                    <a:pt x="640915" y="18406"/>
                    <a:pt x="648172" y="25390"/>
                  </a:cubicBezTo>
                  <a:lnTo>
                    <a:pt x="654739" y="31567"/>
                  </a:lnTo>
                  <a:lnTo>
                    <a:pt x="665994" y="21034"/>
                  </a:lnTo>
                  <a:cubicBezTo>
                    <a:pt x="673206" y="14124"/>
                    <a:pt x="679432" y="7921"/>
                    <a:pt x="682853" y="4751"/>
                  </a:cubicBezTo>
                  <a:lnTo>
                    <a:pt x="684265" y="3522"/>
                  </a:lnTo>
                  <a:cubicBezTo>
                    <a:pt x="687034" y="1112"/>
                    <a:pt x="690686" y="-61"/>
                    <a:pt x="694315" y="23"/>
                  </a:cubicBezTo>
                  <a:cubicBezTo>
                    <a:pt x="694407" y="1"/>
                    <a:pt x="694500" y="0"/>
                    <a:pt x="694593" y="0"/>
                  </a:cubicBezTo>
                  <a:cubicBezTo>
                    <a:pt x="698129" y="0"/>
                    <a:pt x="701666" y="1174"/>
                    <a:pt x="704364" y="3522"/>
                  </a:cubicBezTo>
                  <a:lnTo>
                    <a:pt x="710085" y="8501"/>
                  </a:lnTo>
                  <a:cubicBezTo>
                    <a:pt x="713910" y="12039"/>
                    <a:pt x="720291" y="18406"/>
                    <a:pt x="727548" y="25390"/>
                  </a:cubicBezTo>
                  <a:lnTo>
                    <a:pt x="734114" y="31567"/>
                  </a:lnTo>
                  <a:lnTo>
                    <a:pt x="745369" y="21034"/>
                  </a:lnTo>
                  <a:cubicBezTo>
                    <a:pt x="752582" y="14124"/>
                    <a:pt x="758807" y="7921"/>
                    <a:pt x="762228" y="4751"/>
                  </a:cubicBezTo>
                  <a:lnTo>
                    <a:pt x="763640" y="3522"/>
                  </a:lnTo>
                  <a:cubicBezTo>
                    <a:pt x="766409" y="1112"/>
                    <a:pt x="770062" y="-61"/>
                    <a:pt x="773690" y="23"/>
                  </a:cubicBezTo>
                  <a:cubicBezTo>
                    <a:pt x="773782" y="1"/>
                    <a:pt x="773875" y="0"/>
                    <a:pt x="773968" y="0"/>
                  </a:cubicBezTo>
                  <a:cubicBezTo>
                    <a:pt x="777505" y="0"/>
                    <a:pt x="781042" y="1174"/>
                    <a:pt x="783740" y="3522"/>
                  </a:cubicBezTo>
                  <a:lnTo>
                    <a:pt x="789460" y="8501"/>
                  </a:lnTo>
                  <a:cubicBezTo>
                    <a:pt x="793286" y="12039"/>
                    <a:pt x="799666" y="18406"/>
                    <a:pt x="806923" y="25390"/>
                  </a:cubicBezTo>
                  <a:lnTo>
                    <a:pt x="813490" y="31567"/>
                  </a:lnTo>
                  <a:lnTo>
                    <a:pt x="824745" y="21034"/>
                  </a:lnTo>
                  <a:cubicBezTo>
                    <a:pt x="831957" y="14124"/>
                    <a:pt x="838183" y="7921"/>
                    <a:pt x="841604" y="4751"/>
                  </a:cubicBezTo>
                  <a:lnTo>
                    <a:pt x="843016" y="3522"/>
                  </a:lnTo>
                  <a:cubicBezTo>
                    <a:pt x="845785" y="1112"/>
                    <a:pt x="849437" y="-61"/>
                    <a:pt x="853066" y="23"/>
                  </a:cubicBezTo>
                  <a:cubicBezTo>
                    <a:pt x="853158" y="1"/>
                    <a:pt x="853251" y="0"/>
                    <a:pt x="853344" y="0"/>
                  </a:cubicBezTo>
                  <a:cubicBezTo>
                    <a:pt x="856880" y="0"/>
                    <a:pt x="860417" y="1174"/>
                    <a:pt x="863116" y="3522"/>
                  </a:cubicBezTo>
                  <a:lnTo>
                    <a:pt x="868836" y="8501"/>
                  </a:lnTo>
                  <a:cubicBezTo>
                    <a:pt x="872661" y="12039"/>
                    <a:pt x="879042" y="18406"/>
                    <a:pt x="886299" y="25390"/>
                  </a:cubicBezTo>
                  <a:lnTo>
                    <a:pt x="892865" y="31567"/>
                  </a:lnTo>
                  <a:lnTo>
                    <a:pt x="904121" y="21034"/>
                  </a:lnTo>
                  <a:cubicBezTo>
                    <a:pt x="911333" y="14124"/>
                    <a:pt x="917558" y="7921"/>
                    <a:pt x="920979" y="4751"/>
                  </a:cubicBezTo>
                  <a:lnTo>
                    <a:pt x="922391" y="3522"/>
                  </a:lnTo>
                  <a:cubicBezTo>
                    <a:pt x="925160" y="1112"/>
                    <a:pt x="928813" y="-61"/>
                    <a:pt x="932441" y="23"/>
                  </a:cubicBezTo>
                  <a:cubicBezTo>
                    <a:pt x="932533" y="1"/>
                    <a:pt x="932627" y="0"/>
                    <a:pt x="932719" y="0"/>
                  </a:cubicBezTo>
                  <a:cubicBezTo>
                    <a:pt x="936256" y="0"/>
                    <a:pt x="939793" y="1174"/>
                    <a:pt x="942491" y="3522"/>
                  </a:cubicBezTo>
                  <a:lnTo>
                    <a:pt x="948211" y="8501"/>
                  </a:lnTo>
                  <a:cubicBezTo>
                    <a:pt x="952037" y="12039"/>
                    <a:pt x="958417" y="18406"/>
                    <a:pt x="965675" y="25390"/>
                  </a:cubicBezTo>
                  <a:lnTo>
                    <a:pt x="972241" y="31567"/>
                  </a:lnTo>
                  <a:lnTo>
                    <a:pt x="983496" y="21034"/>
                  </a:lnTo>
                  <a:cubicBezTo>
                    <a:pt x="990709" y="14124"/>
                    <a:pt x="996934" y="7921"/>
                    <a:pt x="1000355" y="4751"/>
                  </a:cubicBezTo>
                  <a:lnTo>
                    <a:pt x="1001767" y="3522"/>
                  </a:lnTo>
                  <a:cubicBezTo>
                    <a:pt x="1004536" y="1112"/>
                    <a:pt x="1008188" y="-61"/>
                    <a:pt x="1011817" y="23"/>
                  </a:cubicBezTo>
                  <a:cubicBezTo>
                    <a:pt x="1011909" y="1"/>
                    <a:pt x="1012002" y="0"/>
                    <a:pt x="1012095" y="0"/>
                  </a:cubicBezTo>
                  <a:cubicBezTo>
                    <a:pt x="1015631" y="0"/>
                    <a:pt x="1019168" y="1174"/>
                    <a:pt x="1021867" y="3522"/>
                  </a:cubicBezTo>
                  <a:lnTo>
                    <a:pt x="1027587" y="8501"/>
                  </a:lnTo>
                  <a:cubicBezTo>
                    <a:pt x="1031413" y="12039"/>
                    <a:pt x="1037793" y="18406"/>
                    <a:pt x="1045050" y="25390"/>
                  </a:cubicBezTo>
                  <a:lnTo>
                    <a:pt x="1051617" y="31567"/>
                  </a:lnTo>
                  <a:lnTo>
                    <a:pt x="1062872" y="21034"/>
                  </a:lnTo>
                  <a:cubicBezTo>
                    <a:pt x="1070084" y="14124"/>
                    <a:pt x="1076309" y="7921"/>
                    <a:pt x="1079730" y="4751"/>
                  </a:cubicBezTo>
                  <a:lnTo>
                    <a:pt x="1081143" y="3522"/>
                  </a:lnTo>
                  <a:cubicBezTo>
                    <a:pt x="1083911" y="1112"/>
                    <a:pt x="1087564" y="-61"/>
                    <a:pt x="1091192" y="23"/>
                  </a:cubicBezTo>
                  <a:cubicBezTo>
                    <a:pt x="1091284" y="1"/>
                    <a:pt x="1091378" y="0"/>
                    <a:pt x="1091470" y="0"/>
                  </a:cubicBezTo>
                  <a:cubicBezTo>
                    <a:pt x="1095007" y="0"/>
                    <a:pt x="1098544" y="1174"/>
                    <a:pt x="1101242" y="3522"/>
                  </a:cubicBezTo>
                  <a:lnTo>
                    <a:pt x="1106962" y="8501"/>
                  </a:lnTo>
                  <a:cubicBezTo>
                    <a:pt x="1110788" y="12039"/>
                    <a:pt x="1117168" y="18406"/>
                    <a:pt x="1124426" y="25390"/>
                  </a:cubicBezTo>
                  <a:lnTo>
                    <a:pt x="1130992" y="31567"/>
                  </a:lnTo>
                  <a:lnTo>
                    <a:pt x="1142247" y="21034"/>
                  </a:lnTo>
                  <a:cubicBezTo>
                    <a:pt x="1149459" y="14124"/>
                    <a:pt x="1155685" y="7921"/>
                    <a:pt x="1159106" y="4751"/>
                  </a:cubicBezTo>
                  <a:lnTo>
                    <a:pt x="1160518" y="3522"/>
                  </a:lnTo>
                  <a:cubicBezTo>
                    <a:pt x="1163287" y="1112"/>
                    <a:pt x="1166940" y="-61"/>
                    <a:pt x="1170568" y="23"/>
                  </a:cubicBezTo>
                  <a:cubicBezTo>
                    <a:pt x="1170660" y="1"/>
                    <a:pt x="1170753" y="0"/>
                    <a:pt x="1170846" y="0"/>
                  </a:cubicBezTo>
                  <a:cubicBezTo>
                    <a:pt x="1174382" y="0"/>
                    <a:pt x="1177919" y="1174"/>
                    <a:pt x="1180618" y="3522"/>
                  </a:cubicBezTo>
                  <a:lnTo>
                    <a:pt x="1186338" y="8501"/>
                  </a:lnTo>
                  <a:cubicBezTo>
                    <a:pt x="1190164" y="12039"/>
                    <a:pt x="1196544" y="18406"/>
                    <a:pt x="1203801" y="25390"/>
                  </a:cubicBezTo>
                  <a:lnTo>
                    <a:pt x="1210368" y="31567"/>
                  </a:lnTo>
                  <a:lnTo>
                    <a:pt x="1221623" y="21034"/>
                  </a:lnTo>
                  <a:cubicBezTo>
                    <a:pt x="1228835" y="14124"/>
                    <a:pt x="1235061" y="7921"/>
                    <a:pt x="1238481" y="4751"/>
                  </a:cubicBezTo>
                  <a:lnTo>
                    <a:pt x="1239894" y="3522"/>
                  </a:lnTo>
                  <a:cubicBezTo>
                    <a:pt x="1242663" y="1112"/>
                    <a:pt x="1246315" y="-61"/>
                    <a:pt x="1249944" y="23"/>
                  </a:cubicBezTo>
                  <a:cubicBezTo>
                    <a:pt x="1250035" y="1"/>
                    <a:pt x="1250129" y="0"/>
                    <a:pt x="1250222" y="0"/>
                  </a:cubicBezTo>
                  <a:cubicBezTo>
                    <a:pt x="1253758" y="0"/>
                    <a:pt x="1257295" y="1174"/>
                    <a:pt x="1259993" y="3522"/>
                  </a:cubicBezTo>
                  <a:lnTo>
                    <a:pt x="1265713" y="8501"/>
                  </a:lnTo>
                  <a:cubicBezTo>
                    <a:pt x="1269539" y="12039"/>
                    <a:pt x="1275920" y="18406"/>
                    <a:pt x="1283177" y="25390"/>
                  </a:cubicBezTo>
                  <a:lnTo>
                    <a:pt x="1289743" y="31567"/>
                  </a:lnTo>
                  <a:lnTo>
                    <a:pt x="1300999" y="21034"/>
                  </a:lnTo>
                  <a:cubicBezTo>
                    <a:pt x="1308211" y="14124"/>
                    <a:pt x="1314436" y="7921"/>
                    <a:pt x="1317857" y="4751"/>
                  </a:cubicBezTo>
                  <a:lnTo>
                    <a:pt x="1319269" y="3522"/>
                  </a:lnTo>
                  <a:cubicBezTo>
                    <a:pt x="1322038" y="1112"/>
                    <a:pt x="1325691" y="-61"/>
                    <a:pt x="1329319" y="23"/>
                  </a:cubicBezTo>
                  <a:cubicBezTo>
                    <a:pt x="1329411" y="1"/>
                    <a:pt x="1329504" y="0"/>
                    <a:pt x="1329597" y="0"/>
                  </a:cubicBezTo>
                  <a:cubicBezTo>
                    <a:pt x="1333134" y="0"/>
                    <a:pt x="1336671" y="1174"/>
                    <a:pt x="1339369" y="3522"/>
                  </a:cubicBezTo>
                  <a:lnTo>
                    <a:pt x="1345089" y="8501"/>
                  </a:lnTo>
                  <a:cubicBezTo>
                    <a:pt x="1348915" y="12039"/>
                    <a:pt x="1355295" y="18406"/>
                    <a:pt x="1362552" y="25390"/>
                  </a:cubicBezTo>
                  <a:lnTo>
                    <a:pt x="1369119" y="31567"/>
                  </a:lnTo>
                  <a:lnTo>
                    <a:pt x="1380374" y="21034"/>
                  </a:lnTo>
                  <a:cubicBezTo>
                    <a:pt x="1387586" y="14124"/>
                    <a:pt x="1393812" y="7921"/>
                    <a:pt x="1397233" y="4751"/>
                  </a:cubicBezTo>
                  <a:lnTo>
                    <a:pt x="1398645" y="3522"/>
                  </a:lnTo>
                  <a:cubicBezTo>
                    <a:pt x="1401414" y="1112"/>
                    <a:pt x="1405066" y="-61"/>
                    <a:pt x="1408695" y="23"/>
                  </a:cubicBezTo>
                  <a:cubicBezTo>
                    <a:pt x="1408787" y="1"/>
                    <a:pt x="1408880" y="0"/>
                    <a:pt x="1408973" y="0"/>
                  </a:cubicBezTo>
                  <a:cubicBezTo>
                    <a:pt x="1412509" y="0"/>
                    <a:pt x="1416046" y="1174"/>
                    <a:pt x="1418744" y="3522"/>
                  </a:cubicBezTo>
                  <a:lnTo>
                    <a:pt x="1424464" y="8501"/>
                  </a:lnTo>
                  <a:cubicBezTo>
                    <a:pt x="1428290" y="12039"/>
                    <a:pt x="1434671" y="18406"/>
                    <a:pt x="1441928" y="25390"/>
                  </a:cubicBezTo>
                  <a:lnTo>
                    <a:pt x="1448494" y="31567"/>
                  </a:lnTo>
                  <a:lnTo>
                    <a:pt x="1459750" y="21034"/>
                  </a:lnTo>
                  <a:cubicBezTo>
                    <a:pt x="1466962" y="14124"/>
                    <a:pt x="1473187" y="7921"/>
                    <a:pt x="1476608" y="4751"/>
                  </a:cubicBezTo>
                  <a:lnTo>
                    <a:pt x="1478020" y="3522"/>
                  </a:lnTo>
                  <a:cubicBezTo>
                    <a:pt x="1480789" y="1112"/>
                    <a:pt x="1484442" y="-61"/>
                    <a:pt x="1488070" y="23"/>
                  </a:cubicBezTo>
                  <a:cubicBezTo>
                    <a:pt x="1488162" y="1"/>
                    <a:pt x="1488255" y="0"/>
                    <a:pt x="1488348" y="0"/>
                  </a:cubicBezTo>
                  <a:cubicBezTo>
                    <a:pt x="1491885" y="0"/>
                    <a:pt x="1495422" y="1174"/>
                    <a:pt x="1498120" y="3522"/>
                  </a:cubicBezTo>
                  <a:lnTo>
                    <a:pt x="1503840" y="8501"/>
                  </a:lnTo>
                  <a:cubicBezTo>
                    <a:pt x="1507666" y="12039"/>
                    <a:pt x="1514046" y="18406"/>
                    <a:pt x="1521303" y="25390"/>
                  </a:cubicBezTo>
                  <a:lnTo>
                    <a:pt x="1527870" y="31567"/>
                  </a:lnTo>
                  <a:lnTo>
                    <a:pt x="1539125" y="21034"/>
                  </a:lnTo>
                  <a:cubicBezTo>
                    <a:pt x="1546337" y="14124"/>
                    <a:pt x="1552563" y="7921"/>
                    <a:pt x="1555984" y="4751"/>
                  </a:cubicBezTo>
                  <a:lnTo>
                    <a:pt x="1557396" y="3522"/>
                  </a:lnTo>
                  <a:cubicBezTo>
                    <a:pt x="1560165" y="1112"/>
                    <a:pt x="1563817" y="-61"/>
                    <a:pt x="1567446" y="23"/>
                  </a:cubicBezTo>
                  <a:cubicBezTo>
                    <a:pt x="1567538" y="1"/>
                    <a:pt x="1567631" y="0"/>
                    <a:pt x="1567724" y="0"/>
                  </a:cubicBezTo>
                  <a:cubicBezTo>
                    <a:pt x="1571260" y="0"/>
                    <a:pt x="1574797" y="1174"/>
                    <a:pt x="1577496" y="3522"/>
                  </a:cubicBezTo>
                  <a:lnTo>
                    <a:pt x="1583216" y="8501"/>
                  </a:lnTo>
                  <a:cubicBezTo>
                    <a:pt x="1587041" y="12039"/>
                    <a:pt x="1593422" y="18406"/>
                    <a:pt x="1600679" y="25390"/>
                  </a:cubicBezTo>
                  <a:lnTo>
                    <a:pt x="1607245" y="31567"/>
                  </a:lnTo>
                  <a:lnTo>
                    <a:pt x="1618501" y="21034"/>
                  </a:lnTo>
                  <a:cubicBezTo>
                    <a:pt x="1625713" y="14124"/>
                    <a:pt x="1631938" y="7921"/>
                    <a:pt x="1635359" y="4751"/>
                  </a:cubicBezTo>
                  <a:lnTo>
                    <a:pt x="1636772" y="3522"/>
                  </a:lnTo>
                  <a:cubicBezTo>
                    <a:pt x="1639540" y="1112"/>
                    <a:pt x="1643193" y="-61"/>
                    <a:pt x="1646821" y="23"/>
                  </a:cubicBezTo>
                  <a:cubicBezTo>
                    <a:pt x="1646913" y="1"/>
                    <a:pt x="1647007" y="0"/>
                    <a:pt x="1647099" y="0"/>
                  </a:cubicBezTo>
                  <a:cubicBezTo>
                    <a:pt x="1650636" y="0"/>
                    <a:pt x="1654173" y="1174"/>
                    <a:pt x="1656871" y="3522"/>
                  </a:cubicBezTo>
                  <a:lnTo>
                    <a:pt x="1662591" y="8501"/>
                  </a:lnTo>
                  <a:cubicBezTo>
                    <a:pt x="1666417" y="12039"/>
                    <a:pt x="1672797" y="18406"/>
                    <a:pt x="1680055" y="25390"/>
                  </a:cubicBezTo>
                  <a:lnTo>
                    <a:pt x="1686621" y="31567"/>
                  </a:lnTo>
                  <a:lnTo>
                    <a:pt x="1697876" y="21034"/>
                  </a:lnTo>
                  <a:cubicBezTo>
                    <a:pt x="1705089" y="14124"/>
                    <a:pt x="1711314" y="7921"/>
                    <a:pt x="1714735" y="4751"/>
                  </a:cubicBezTo>
                  <a:lnTo>
                    <a:pt x="1716147" y="3522"/>
                  </a:lnTo>
                  <a:cubicBezTo>
                    <a:pt x="1718916" y="1112"/>
                    <a:pt x="1722569" y="-61"/>
                    <a:pt x="1726197" y="23"/>
                  </a:cubicBezTo>
                  <a:cubicBezTo>
                    <a:pt x="1726289" y="1"/>
                    <a:pt x="1726382" y="0"/>
                    <a:pt x="1726475" y="0"/>
                  </a:cubicBezTo>
                  <a:cubicBezTo>
                    <a:pt x="1730011" y="0"/>
                    <a:pt x="1733548" y="1174"/>
                    <a:pt x="1736247" y="3522"/>
                  </a:cubicBezTo>
                  <a:lnTo>
                    <a:pt x="1741967" y="8501"/>
                  </a:lnTo>
                  <a:cubicBezTo>
                    <a:pt x="1749618" y="15576"/>
                    <a:pt x="1767489" y="33969"/>
                    <a:pt x="1782155" y="45979"/>
                  </a:cubicBezTo>
                  <a:lnTo>
                    <a:pt x="1784371" y="47626"/>
                  </a:lnTo>
                  <a:lnTo>
                    <a:pt x="1784371" y="879668"/>
                  </a:lnTo>
                  <a:lnTo>
                    <a:pt x="0" y="879668"/>
                  </a:lnTo>
                  <a:lnTo>
                    <a:pt x="0" y="47626"/>
                  </a:lnTo>
                  <a:lnTo>
                    <a:pt x="8211" y="41556"/>
                  </a:lnTo>
                  <a:cubicBezTo>
                    <a:pt x="22946" y="29564"/>
                    <a:pt x="41007" y="11090"/>
                    <a:pt x="47848" y="4751"/>
                  </a:cubicBezTo>
                  <a:lnTo>
                    <a:pt x="49261" y="3522"/>
                  </a:lnTo>
                  <a:cubicBezTo>
                    <a:pt x="52030" y="1112"/>
                    <a:pt x="55682" y="-61"/>
                    <a:pt x="59310" y="23"/>
                  </a:cubicBezTo>
                  <a:cubicBezTo>
                    <a:pt x="59402" y="1"/>
                    <a:pt x="59496" y="0"/>
                    <a:pt x="59588" y="0"/>
                  </a:cubicBezTo>
                  <a:close/>
                </a:path>
              </a:pathLst>
            </a:custGeom>
            <a:solidFill>
              <a:srgbClr val="F6C171"/>
            </a:solidFill>
            <a:ln w="12700" cap="flat" cmpd="sng" algn="ctr">
              <a:noFill/>
              <a:prstDash val="solid"/>
              <a:miter lim="800000"/>
            </a:ln>
            <a:effectLst/>
          </p:spPr>
          <p:txBody>
            <a:bodyPr rtlCol="0" anchor="ctr">
              <a:normAutofit/>
            </a:bodyPr>
            <a:p>
              <a:pPr algn="ctr"/>
              <a:r>
                <a:rPr lang="zh-CN" altLang="en-US" sz="2800" b="1" smtClean="0">
                  <a:solidFill>
                    <a:schemeClr val="tx1"/>
                  </a:solidFill>
                </a:rPr>
                <a:t>迁移创新</a:t>
              </a:r>
              <a:endParaRPr lang="zh-CN" altLang="en-US" sz="2800" b="1" smtClean="0">
                <a:solidFill>
                  <a:schemeClr val="tx1"/>
                </a:solidFill>
              </a:endParaRPr>
            </a:p>
          </p:txBody>
        </p:sp>
        <p:sp>
          <p:nvSpPr>
            <p:cNvPr id="13" name="任意多边形 12"/>
            <p:cNvSpPr/>
            <p:nvPr>
              <p:custDataLst>
                <p:tags r:id="rId11"/>
              </p:custDataLst>
            </p:nvPr>
          </p:nvSpPr>
          <p:spPr>
            <a:xfrm>
              <a:off x="5650022" y="727450"/>
              <a:ext cx="978201" cy="319924"/>
            </a:xfrm>
            <a:custGeom>
              <a:avLst/>
              <a:gdLst>
                <a:gd name="connsiteX0" fmla="*/ 773625 w 978201"/>
                <a:gd name="connsiteY0" fmla="*/ 28 h 319924"/>
                <a:gd name="connsiteX1" fmla="*/ 881754 w 978201"/>
                <a:gd name="connsiteY1" fmla="*/ 75074 h 319924"/>
                <a:gd name="connsiteX2" fmla="*/ 978201 w 978201"/>
                <a:gd name="connsiteY2" fmla="*/ 317435 h 319924"/>
                <a:gd name="connsiteX3" fmla="*/ 975543 w 978201"/>
                <a:gd name="connsiteY3" fmla="*/ 319923 h 319924"/>
                <a:gd name="connsiteX4" fmla="*/ 968976 w 978201"/>
                <a:gd name="connsiteY4" fmla="*/ 313746 h 319924"/>
                <a:gd name="connsiteX5" fmla="*/ 951512 w 978201"/>
                <a:gd name="connsiteY5" fmla="*/ 296857 h 319924"/>
                <a:gd name="connsiteX6" fmla="*/ 945792 w 978201"/>
                <a:gd name="connsiteY6" fmla="*/ 291879 h 319924"/>
                <a:gd name="connsiteX7" fmla="*/ 936020 w 978201"/>
                <a:gd name="connsiteY7" fmla="*/ 288356 h 319924"/>
                <a:gd name="connsiteX8" fmla="*/ 935742 w 978201"/>
                <a:gd name="connsiteY8" fmla="*/ 288379 h 319924"/>
                <a:gd name="connsiteX9" fmla="*/ 925693 w 978201"/>
                <a:gd name="connsiteY9" fmla="*/ 291878 h 319924"/>
                <a:gd name="connsiteX10" fmla="*/ 924280 w 978201"/>
                <a:gd name="connsiteY10" fmla="*/ 293108 h 319924"/>
                <a:gd name="connsiteX11" fmla="*/ 907423 w 978201"/>
                <a:gd name="connsiteY11" fmla="*/ 309390 h 319924"/>
                <a:gd name="connsiteX12" fmla="*/ 896166 w 978201"/>
                <a:gd name="connsiteY12" fmla="*/ 319923 h 319924"/>
                <a:gd name="connsiteX13" fmla="*/ 889600 w 978201"/>
                <a:gd name="connsiteY13" fmla="*/ 313746 h 319924"/>
                <a:gd name="connsiteX14" fmla="*/ 872137 w 978201"/>
                <a:gd name="connsiteY14" fmla="*/ 296857 h 319924"/>
                <a:gd name="connsiteX15" fmla="*/ 866417 w 978201"/>
                <a:gd name="connsiteY15" fmla="*/ 291878 h 319924"/>
                <a:gd name="connsiteX16" fmla="*/ 856645 w 978201"/>
                <a:gd name="connsiteY16" fmla="*/ 288357 h 319924"/>
                <a:gd name="connsiteX17" fmla="*/ 856367 w 978201"/>
                <a:gd name="connsiteY17" fmla="*/ 288379 h 319924"/>
                <a:gd name="connsiteX18" fmla="*/ 846317 w 978201"/>
                <a:gd name="connsiteY18" fmla="*/ 291878 h 319924"/>
                <a:gd name="connsiteX19" fmla="*/ 844906 w 978201"/>
                <a:gd name="connsiteY19" fmla="*/ 293107 h 319924"/>
                <a:gd name="connsiteX20" fmla="*/ 828047 w 978201"/>
                <a:gd name="connsiteY20" fmla="*/ 309390 h 319924"/>
                <a:gd name="connsiteX21" fmla="*/ 816792 w 978201"/>
                <a:gd name="connsiteY21" fmla="*/ 319923 h 319924"/>
                <a:gd name="connsiteX22" fmla="*/ 810224 w 978201"/>
                <a:gd name="connsiteY22" fmla="*/ 313746 h 319924"/>
                <a:gd name="connsiteX23" fmla="*/ 792761 w 978201"/>
                <a:gd name="connsiteY23" fmla="*/ 296857 h 319924"/>
                <a:gd name="connsiteX24" fmla="*/ 787042 w 978201"/>
                <a:gd name="connsiteY24" fmla="*/ 291878 h 319924"/>
                <a:gd name="connsiteX25" fmla="*/ 777269 w 978201"/>
                <a:gd name="connsiteY25" fmla="*/ 288357 h 319924"/>
                <a:gd name="connsiteX26" fmla="*/ 776992 w 978201"/>
                <a:gd name="connsiteY26" fmla="*/ 288379 h 319924"/>
                <a:gd name="connsiteX27" fmla="*/ 766941 w 978201"/>
                <a:gd name="connsiteY27" fmla="*/ 291878 h 319924"/>
                <a:gd name="connsiteX28" fmla="*/ 765530 w 978201"/>
                <a:gd name="connsiteY28" fmla="*/ 293107 h 319924"/>
                <a:gd name="connsiteX29" fmla="*/ 748672 w 978201"/>
                <a:gd name="connsiteY29" fmla="*/ 309390 h 319924"/>
                <a:gd name="connsiteX30" fmla="*/ 737415 w 978201"/>
                <a:gd name="connsiteY30" fmla="*/ 319923 h 319924"/>
                <a:gd name="connsiteX31" fmla="*/ 730849 w 978201"/>
                <a:gd name="connsiteY31" fmla="*/ 313746 h 319924"/>
                <a:gd name="connsiteX32" fmla="*/ 713385 w 978201"/>
                <a:gd name="connsiteY32" fmla="*/ 296858 h 319924"/>
                <a:gd name="connsiteX33" fmla="*/ 707665 w 978201"/>
                <a:gd name="connsiteY33" fmla="*/ 291878 h 319924"/>
                <a:gd name="connsiteX34" fmla="*/ 697894 w 978201"/>
                <a:gd name="connsiteY34" fmla="*/ 288356 h 319924"/>
                <a:gd name="connsiteX35" fmla="*/ 697617 w 978201"/>
                <a:gd name="connsiteY35" fmla="*/ 288379 h 319924"/>
                <a:gd name="connsiteX36" fmla="*/ 687566 w 978201"/>
                <a:gd name="connsiteY36" fmla="*/ 291878 h 319924"/>
                <a:gd name="connsiteX37" fmla="*/ 686155 w 978201"/>
                <a:gd name="connsiteY37" fmla="*/ 293107 h 319924"/>
                <a:gd name="connsiteX38" fmla="*/ 669295 w 978201"/>
                <a:gd name="connsiteY38" fmla="*/ 309390 h 319924"/>
                <a:gd name="connsiteX39" fmla="*/ 658040 w 978201"/>
                <a:gd name="connsiteY39" fmla="*/ 319923 h 319924"/>
                <a:gd name="connsiteX40" fmla="*/ 651473 w 978201"/>
                <a:gd name="connsiteY40" fmla="*/ 313746 h 319924"/>
                <a:gd name="connsiteX41" fmla="*/ 634010 w 978201"/>
                <a:gd name="connsiteY41" fmla="*/ 296857 h 319924"/>
                <a:gd name="connsiteX42" fmla="*/ 628291 w 978201"/>
                <a:gd name="connsiteY42" fmla="*/ 291878 h 319924"/>
                <a:gd name="connsiteX43" fmla="*/ 618519 w 978201"/>
                <a:gd name="connsiteY43" fmla="*/ 288356 h 319924"/>
                <a:gd name="connsiteX44" fmla="*/ 618241 w 978201"/>
                <a:gd name="connsiteY44" fmla="*/ 288379 h 319924"/>
                <a:gd name="connsiteX45" fmla="*/ 608190 w 978201"/>
                <a:gd name="connsiteY45" fmla="*/ 291878 h 319924"/>
                <a:gd name="connsiteX46" fmla="*/ 606779 w 978201"/>
                <a:gd name="connsiteY46" fmla="*/ 293107 h 319924"/>
                <a:gd name="connsiteX47" fmla="*/ 589921 w 978201"/>
                <a:gd name="connsiteY47" fmla="*/ 309390 h 319924"/>
                <a:gd name="connsiteX48" fmla="*/ 578664 w 978201"/>
                <a:gd name="connsiteY48" fmla="*/ 319923 h 319924"/>
                <a:gd name="connsiteX49" fmla="*/ 572098 w 978201"/>
                <a:gd name="connsiteY49" fmla="*/ 313746 h 319924"/>
                <a:gd name="connsiteX50" fmla="*/ 554635 w 978201"/>
                <a:gd name="connsiteY50" fmla="*/ 296857 h 319924"/>
                <a:gd name="connsiteX51" fmla="*/ 548914 w 978201"/>
                <a:gd name="connsiteY51" fmla="*/ 291878 h 319924"/>
                <a:gd name="connsiteX52" fmla="*/ 539144 w 978201"/>
                <a:gd name="connsiteY52" fmla="*/ 288356 h 319924"/>
                <a:gd name="connsiteX53" fmla="*/ 538865 w 978201"/>
                <a:gd name="connsiteY53" fmla="*/ 288379 h 319924"/>
                <a:gd name="connsiteX54" fmla="*/ 528815 w 978201"/>
                <a:gd name="connsiteY54" fmla="*/ 291878 h 319924"/>
                <a:gd name="connsiteX55" fmla="*/ 527402 w 978201"/>
                <a:gd name="connsiteY55" fmla="*/ 293107 h 319924"/>
                <a:gd name="connsiteX56" fmla="*/ 510544 w 978201"/>
                <a:gd name="connsiteY56" fmla="*/ 309390 h 319924"/>
                <a:gd name="connsiteX57" fmla="*/ 499289 w 978201"/>
                <a:gd name="connsiteY57" fmla="*/ 319923 h 319924"/>
                <a:gd name="connsiteX58" fmla="*/ 492722 w 978201"/>
                <a:gd name="connsiteY58" fmla="*/ 313747 h 319924"/>
                <a:gd name="connsiteX59" fmla="*/ 475260 w 978201"/>
                <a:gd name="connsiteY59" fmla="*/ 296857 h 319924"/>
                <a:gd name="connsiteX60" fmla="*/ 469539 w 978201"/>
                <a:gd name="connsiteY60" fmla="*/ 291878 h 319924"/>
                <a:gd name="connsiteX61" fmla="*/ 459768 w 978201"/>
                <a:gd name="connsiteY61" fmla="*/ 288356 h 319924"/>
                <a:gd name="connsiteX62" fmla="*/ 459489 w 978201"/>
                <a:gd name="connsiteY62" fmla="*/ 288379 h 319924"/>
                <a:gd name="connsiteX63" fmla="*/ 449439 w 978201"/>
                <a:gd name="connsiteY63" fmla="*/ 291879 h 319924"/>
                <a:gd name="connsiteX64" fmla="*/ 448027 w 978201"/>
                <a:gd name="connsiteY64" fmla="*/ 293107 h 319924"/>
                <a:gd name="connsiteX65" fmla="*/ 431168 w 978201"/>
                <a:gd name="connsiteY65" fmla="*/ 309390 h 319924"/>
                <a:gd name="connsiteX66" fmla="*/ 419913 w 978201"/>
                <a:gd name="connsiteY66" fmla="*/ 319923 h 319924"/>
                <a:gd name="connsiteX67" fmla="*/ 413348 w 978201"/>
                <a:gd name="connsiteY67" fmla="*/ 313746 h 319924"/>
                <a:gd name="connsiteX68" fmla="*/ 395884 w 978201"/>
                <a:gd name="connsiteY68" fmla="*/ 296857 h 319924"/>
                <a:gd name="connsiteX69" fmla="*/ 390163 w 978201"/>
                <a:gd name="connsiteY69" fmla="*/ 291879 h 319924"/>
                <a:gd name="connsiteX70" fmla="*/ 380392 w 978201"/>
                <a:gd name="connsiteY70" fmla="*/ 288356 h 319924"/>
                <a:gd name="connsiteX71" fmla="*/ 380113 w 978201"/>
                <a:gd name="connsiteY71" fmla="*/ 288380 h 319924"/>
                <a:gd name="connsiteX72" fmla="*/ 370064 w 978201"/>
                <a:gd name="connsiteY72" fmla="*/ 291878 h 319924"/>
                <a:gd name="connsiteX73" fmla="*/ 368651 w 978201"/>
                <a:gd name="connsiteY73" fmla="*/ 293107 h 319924"/>
                <a:gd name="connsiteX74" fmla="*/ 351793 w 978201"/>
                <a:gd name="connsiteY74" fmla="*/ 309390 h 319924"/>
                <a:gd name="connsiteX75" fmla="*/ 340538 w 978201"/>
                <a:gd name="connsiteY75" fmla="*/ 319923 h 319924"/>
                <a:gd name="connsiteX76" fmla="*/ 333972 w 978201"/>
                <a:gd name="connsiteY76" fmla="*/ 313746 h 319924"/>
                <a:gd name="connsiteX77" fmla="*/ 316508 w 978201"/>
                <a:gd name="connsiteY77" fmla="*/ 296857 h 319924"/>
                <a:gd name="connsiteX78" fmla="*/ 310788 w 978201"/>
                <a:gd name="connsiteY78" fmla="*/ 291878 h 319924"/>
                <a:gd name="connsiteX79" fmla="*/ 301016 w 978201"/>
                <a:gd name="connsiteY79" fmla="*/ 288356 h 319924"/>
                <a:gd name="connsiteX80" fmla="*/ 300738 w 978201"/>
                <a:gd name="connsiteY80" fmla="*/ 288379 h 319924"/>
                <a:gd name="connsiteX81" fmla="*/ 290689 w 978201"/>
                <a:gd name="connsiteY81" fmla="*/ 291878 h 319924"/>
                <a:gd name="connsiteX82" fmla="*/ 289276 w 978201"/>
                <a:gd name="connsiteY82" fmla="*/ 293107 h 319924"/>
                <a:gd name="connsiteX83" fmla="*/ 272417 w 978201"/>
                <a:gd name="connsiteY83" fmla="*/ 309390 h 319924"/>
                <a:gd name="connsiteX84" fmla="*/ 261162 w 978201"/>
                <a:gd name="connsiteY84" fmla="*/ 319924 h 319924"/>
                <a:gd name="connsiteX85" fmla="*/ 254597 w 978201"/>
                <a:gd name="connsiteY85" fmla="*/ 313747 h 319924"/>
                <a:gd name="connsiteX86" fmla="*/ 237132 w 978201"/>
                <a:gd name="connsiteY86" fmla="*/ 296857 h 319924"/>
                <a:gd name="connsiteX87" fmla="*/ 231412 w 978201"/>
                <a:gd name="connsiteY87" fmla="*/ 291878 h 319924"/>
                <a:gd name="connsiteX88" fmla="*/ 221640 w 978201"/>
                <a:gd name="connsiteY88" fmla="*/ 288357 h 319924"/>
                <a:gd name="connsiteX89" fmla="*/ 221362 w 978201"/>
                <a:gd name="connsiteY89" fmla="*/ 288379 h 319924"/>
                <a:gd name="connsiteX90" fmla="*/ 211312 w 978201"/>
                <a:gd name="connsiteY90" fmla="*/ 291878 h 319924"/>
                <a:gd name="connsiteX91" fmla="*/ 209900 w 978201"/>
                <a:gd name="connsiteY91" fmla="*/ 293107 h 319924"/>
                <a:gd name="connsiteX92" fmla="*/ 193041 w 978201"/>
                <a:gd name="connsiteY92" fmla="*/ 309390 h 319924"/>
                <a:gd name="connsiteX93" fmla="*/ 181786 w 978201"/>
                <a:gd name="connsiteY93" fmla="*/ 319923 h 319924"/>
                <a:gd name="connsiteX94" fmla="*/ 175220 w 978201"/>
                <a:gd name="connsiteY94" fmla="*/ 313746 h 319924"/>
                <a:gd name="connsiteX95" fmla="*/ 157757 w 978201"/>
                <a:gd name="connsiteY95" fmla="*/ 296858 h 319924"/>
                <a:gd name="connsiteX96" fmla="*/ 152037 w 978201"/>
                <a:gd name="connsiteY96" fmla="*/ 291879 h 319924"/>
                <a:gd name="connsiteX97" fmla="*/ 142265 w 978201"/>
                <a:gd name="connsiteY97" fmla="*/ 288356 h 319924"/>
                <a:gd name="connsiteX98" fmla="*/ 141987 w 978201"/>
                <a:gd name="connsiteY98" fmla="*/ 288380 h 319924"/>
                <a:gd name="connsiteX99" fmla="*/ 131937 w 978201"/>
                <a:gd name="connsiteY99" fmla="*/ 291878 h 319924"/>
                <a:gd name="connsiteX100" fmla="*/ 130524 w 978201"/>
                <a:gd name="connsiteY100" fmla="*/ 293107 h 319924"/>
                <a:gd name="connsiteX101" fmla="*/ 113666 w 978201"/>
                <a:gd name="connsiteY101" fmla="*/ 309390 h 319924"/>
                <a:gd name="connsiteX102" fmla="*/ 102411 w 978201"/>
                <a:gd name="connsiteY102" fmla="*/ 319923 h 319924"/>
                <a:gd name="connsiteX103" fmla="*/ 95844 w 978201"/>
                <a:gd name="connsiteY103" fmla="*/ 313746 h 319924"/>
                <a:gd name="connsiteX104" fmla="*/ 78381 w 978201"/>
                <a:gd name="connsiteY104" fmla="*/ 296857 h 319924"/>
                <a:gd name="connsiteX105" fmla="*/ 72661 w 978201"/>
                <a:gd name="connsiteY105" fmla="*/ 291879 h 319924"/>
                <a:gd name="connsiteX106" fmla="*/ 62889 w 978201"/>
                <a:gd name="connsiteY106" fmla="*/ 288356 h 319924"/>
                <a:gd name="connsiteX107" fmla="*/ 62611 w 978201"/>
                <a:gd name="connsiteY107" fmla="*/ 288380 h 319924"/>
                <a:gd name="connsiteX108" fmla="*/ 52561 w 978201"/>
                <a:gd name="connsiteY108" fmla="*/ 291878 h 319924"/>
                <a:gd name="connsiteX109" fmla="*/ 51149 w 978201"/>
                <a:gd name="connsiteY109" fmla="*/ 293107 h 319924"/>
                <a:gd name="connsiteX110" fmla="*/ 34290 w 978201"/>
                <a:gd name="connsiteY110" fmla="*/ 309390 h 319924"/>
                <a:gd name="connsiteX111" fmla="*/ 23035 w 978201"/>
                <a:gd name="connsiteY111" fmla="*/ 319923 h 319924"/>
                <a:gd name="connsiteX112" fmla="*/ 16469 w 978201"/>
                <a:gd name="connsiteY112" fmla="*/ 313746 h 319924"/>
                <a:gd name="connsiteX113" fmla="*/ 0 w 978201"/>
                <a:gd name="connsiteY113" fmla="*/ 297819 h 319924"/>
                <a:gd name="connsiteX114" fmla="*/ 727103 w 978201"/>
                <a:gd name="connsiteY114" fmla="*/ 8470 h 319924"/>
                <a:gd name="connsiteX115" fmla="*/ 773625 w 978201"/>
                <a:gd name="connsiteY115" fmla="*/ 28 h 31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78201" h="319924">
                  <a:moveTo>
                    <a:pt x="773625" y="28"/>
                  </a:moveTo>
                  <a:cubicBezTo>
                    <a:pt x="820013" y="1021"/>
                    <a:pt x="863519" y="29251"/>
                    <a:pt x="881754" y="75074"/>
                  </a:cubicBezTo>
                  <a:lnTo>
                    <a:pt x="978201" y="317435"/>
                  </a:lnTo>
                  <a:lnTo>
                    <a:pt x="975543" y="319923"/>
                  </a:lnTo>
                  <a:lnTo>
                    <a:pt x="968976" y="313746"/>
                  </a:lnTo>
                  <a:cubicBezTo>
                    <a:pt x="961718" y="306763"/>
                    <a:pt x="955339" y="300395"/>
                    <a:pt x="951512" y="296857"/>
                  </a:cubicBezTo>
                  <a:lnTo>
                    <a:pt x="945792" y="291879"/>
                  </a:lnTo>
                  <a:cubicBezTo>
                    <a:pt x="943095" y="289530"/>
                    <a:pt x="939557" y="288356"/>
                    <a:pt x="936020" y="288356"/>
                  </a:cubicBezTo>
                  <a:cubicBezTo>
                    <a:pt x="935929" y="288356"/>
                    <a:pt x="935834" y="288357"/>
                    <a:pt x="935742" y="288379"/>
                  </a:cubicBezTo>
                  <a:cubicBezTo>
                    <a:pt x="932115" y="288295"/>
                    <a:pt x="928462" y="289468"/>
                    <a:pt x="925693" y="291878"/>
                  </a:cubicBezTo>
                  <a:lnTo>
                    <a:pt x="924280" y="293108"/>
                  </a:lnTo>
                  <a:cubicBezTo>
                    <a:pt x="920859" y="296277"/>
                    <a:pt x="914634" y="302480"/>
                    <a:pt x="907423" y="309390"/>
                  </a:cubicBezTo>
                  <a:lnTo>
                    <a:pt x="896166" y="319923"/>
                  </a:lnTo>
                  <a:lnTo>
                    <a:pt x="889600" y="313746"/>
                  </a:lnTo>
                  <a:cubicBezTo>
                    <a:pt x="882344" y="306762"/>
                    <a:pt x="875962" y="300395"/>
                    <a:pt x="872137" y="296857"/>
                  </a:cubicBezTo>
                  <a:lnTo>
                    <a:pt x="866417" y="291878"/>
                  </a:lnTo>
                  <a:cubicBezTo>
                    <a:pt x="863719" y="289530"/>
                    <a:pt x="860182" y="288356"/>
                    <a:pt x="856645" y="288357"/>
                  </a:cubicBezTo>
                  <a:cubicBezTo>
                    <a:pt x="856552" y="288356"/>
                    <a:pt x="856459" y="288357"/>
                    <a:pt x="856367" y="288379"/>
                  </a:cubicBezTo>
                  <a:cubicBezTo>
                    <a:pt x="852739" y="288295"/>
                    <a:pt x="849087" y="289468"/>
                    <a:pt x="846317" y="291878"/>
                  </a:cubicBezTo>
                  <a:lnTo>
                    <a:pt x="844906" y="293107"/>
                  </a:lnTo>
                  <a:cubicBezTo>
                    <a:pt x="841485" y="296277"/>
                    <a:pt x="835259" y="302480"/>
                    <a:pt x="828047" y="309390"/>
                  </a:cubicBezTo>
                  <a:lnTo>
                    <a:pt x="816792" y="319923"/>
                  </a:lnTo>
                  <a:lnTo>
                    <a:pt x="810224" y="313746"/>
                  </a:lnTo>
                  <a:cubicBezTo>
                    <a:pt x="802968" y="306762"/>
                    <a:pt x="796587" y="300395"/>
                    <a:pt x="792761" y="296857"/>
                  </a:cubicBezTo>
                  <a:lnTo>
                    <a:pt x="787042" y="291878"/>
                  </a:lnTo>
                  <a:cubicBezTo>
                    <a:pt x="784343" y="289530"/>
                    <a:pt x="780807" y="288356"/>
                    <a:pt x="777269" y="288357"/>
                  </a:cubicBezTo>
                  <a:cubicBezTo>
                    <a:pt x="777176" y="288356"/>
                    <a:pt x="777083" y="288357"/>
                    <a:pt x="776992" y="288379"/>
                  </a:cubicBezTo>
                  <a:cubicBezTo>
                    <a:pt x="773364" y="288295"/>
                    <a:pt x="769710" y="289468"/>
                    <a:pt x="766941" y="291878"/>
                  </a:cubicBezTo>
                  <a:lnTo>
                    <a:pt x="765530" y="293107"/>
                  </a:lnTo>
                  <a:cubicBezTo>
                    <a:pt x="762108" y="296277"/>
                    <a:pt x="755884" y="302480"/>
                    <a:pt x="748672" y="309390"/>
                  </a:cubicBezTo>
                  <a:lnTo>
                    <a:pt x="737415" y="319923"/>
                  </a:lnTo>
                  <a:lnTo>
                    <a:pt x="730849" y="313746"/>
                  </a:lnTo>
                  <a:cubicBezTo>
                    <a:pt x="723593" y="306762"/>
                    <a:pt x="717211" y="300395"/>
                    <a:pt x="713385" y="296858"/>
                  </a:cubicBezTo>
                  <a:lnTo>
                    <a:pt x="707665" y="291878"/>
                  </a:lnTo>
                  <a:cubicBezTo>
                    <a:pt x="704967" y="289530"/>
                    <a:pt x="701431" y="288356"/>
                    <a:pt x="697894" y="288356"/>
                  </a:cubicBezTo>
                  <a:cubicBezTo>
                    <a:pt x="697801" y="288356"/>
                    <a:pt x="697708" y="288357"/>
                    <a:pt x="697617" y="288379"/>
                  </a:cubicBezTo>
                  <a:cubicBezTo>
                    <a:pt x="693988" y="288295"/>
                    <a:pt x="690336" y="289469"/>
                    <a:pt x="687566" y="291878"/>
                  </a:cubicBezTo>
                  <a:lnTo>
                    <a:pt x="686155" y="293107"/>
                  </a:lnTo>
                  <a:cubicBezTo>
                    <a:pt x="682733" y="296277"/>
                    <a:pt x="676508" y="302480"/>
                    <a:pt x="669295" y="309390"/>
                  </a:cubicBezTo>
                  <a:lnTo>
                    <a:pt x="658040" y="319923"/>
                  </a:lnTo>
                  <a:lnTo>
                    <a:pt x="651473" y="313746"/>
                  </a:lnTo>
                  <a:cubicBezTo>
                    <a:pt x="644217" y="306762"/>
                    <a:pt x="637836" y="300395"/>
                    <a:pt x="634010" y="296857"/>
                  </a:cubicBezTo>
                  <a:lnTo>
                    <a:pt x="628291" y="291878"/>
                  </a:lnTo>
                  <a:cubicBezTo>
                    <a:pt x="625592" y="289530"/>
                    <a:pt x="622055" y="288356"/>
                    <a:pt x="618519" y="288356"/>
                  </a:cubicBezTo>
                  <a:cubicBezTo>
                    <a:pt x="618425" y="288356"/>
                    <a:pt x="618332" y="288357"/>
                    <a:pt x="618241" y="288379"/>
                  </a:cubicBezTo>
                  <a:cubicBezTo>
                    <a:pt x="614612" y="288295"/>
                    <a:pt x="610959" y="289469"/>
                    <a:pt x="608190" y="291878"/>
                  </a:cubicBezTo>
                  <a:lnTo>
                    <a:pt x="606779" y="293107"/>
                  </a:lnTo>
                  <a:cubicBezTo>
                    <a:pt x="603357" y="296277"/>
                    <a:pt x="597133" y="302480"/>
                    <a:pt x="589921" y="309390"/>
                  </a:cubicBezTo>
                  <a:lnTo>
                    <a:pt x="578664" y="319923"/>
                  </a:lnTo>
                  <a:lnTo>
                    <a:pt x="572098" y="313746"/>
                  </a:lnTo>
                  <a:cubicBezTo>
                    <a:pt x="564841" y="306762"/>
                    <a:pt x="558460" y="300395"/>
                    <a:pt x="554635" y="296857"/>
                  </a:cubicBezTo>
                  <a:lnTo>
                    <a:pt x="548914" y="291878"/>
                  </a:lnTo>
                  <a:cubicBezTo>
                    <a:pt x="546216" y="289530"/>
                    <a:pt x="542679" y="288356"/>
                    <a:pt x="539144" y="288356"/>
                  </a:cubicBezTo>
                  <a:cubicBezTo>
                    <a:pt x="539050" y="288356"/>
                    <a:pt x="538956" y="288358"/>
                    <a:pt x="538865" y="288379"/>
                  </a:cubicBezTo>
                  <a:cubicBezTo>
                    <a:pt x="535237" y="288296"/>
                    <a:pt x="531584" y="289468"/>
                    <a:pt x="528815" y="291878"/>
                  </a:cubicBezTo>
                  <a:lnTo>
                    <a:pt x="527402" y="293107"/>
                  </a:lnTo>
                  <a:cubicBezTo>
                    <a:pt x="523982" y="296278"/>
                    <a:pt x="517756" y="302480"/>
                    <a:pt x="510544" y="309390"/>
                  </a:cubicBezTo>
                  <a:lnTo>
                    <a:pt x="499289" y="319923"/>
                  </a:lnTo>
                  <a:lnTo>
                    <a:pt x="492722" y="313747"/>
                  </a:lnTo>
                  <a:cubicBezTo>
                    <a:pt x="485465" y="306762"/>
                    <a:pt x="479085" y="300395"/>
                    <a:pt x="475260" y="296857"/>
                  </a:cubicBezTo>
                  <a:lnTo>
                    <a:pt x="469539" y="291878"/>
                  </a:lnTo>
                  <a:cubicBezTo>
                    <a:pt x="466840" y="289530"/>
                    <a:pt x="463303" y="288356"/>
                    <a:pt x="459768" y="288356"/>
                  </a:cubicBezTo>
                  <a:cubicBezTo>
                    <a:pt x="459674" y="288356"/>
                    <a:pt x="459582" y="288357"/>
                    <a:pt x="459489" y="288379"/>
                  </a:cubicBezTo>
                  <a:cubicBezTo>
                    <a:pt x="455861" y="288295"/>
                    <a:pt x="452208" y="289468"/>
                    <a:pt x="449439" y="291879"/>
                  </a:cubicBezTo>
                  <a:lnTo>
                    <a:pt x="448027" y="293107"/>
                  </a:lnTo>
                  <a:cubicBezTo>
                    <a:pt x="444606" y="296277"/>
                    <a:pt x="438380" y="302480"/>
                    <a:pt x="431168" y="309390"/>
                  </a:cubicBezTo>
                  <a:lnTo>
                    <a:pt x="419913" y="319923"/>
                  </a:lnTo>
                  <a:lnTo>
                    <a:pt x="413348" y="313746"/>
                  </a:lnTo>
                  <a:cubicBezTo>
                    <a:pt x="406089" y="306762"/>
                    <a:pt x="399709" y="300396"/>
                    <a:pt x="395884" y="296857"/>
                  </a:cubicBezTo>
                  <a:lnTo>
                    <a:pt x="390163" y="291879"/>
                  </a:lnTo>
                  <a:cubicBezTo>
                    <a:pt x="387465" y="289530"/>
                    <a:pt x="383928" y="288356"/>
                    <a:pt x="380392" y="288356"/>
                  </a:cubicBezTo>
                  <a:cubicBezTo>
                    <a:pt x="380299" y="288356"/>
                    <a:pt x="380206" y="288357"/>
                    <a:pt x="380113" y="288380"/>
                  </a:cubicBezTo>
                  <a:cubicBezTo>
                    <a:pt x="376485" y="288295"/>
                    <a:pt x="372832" y="289468"/>
                    <a:pt x="370064" y="291878"/>
                  </a:cubicBezTo>
                  <a:lnTo>
                    <a:pt x="368651" y="293107"/>
                  </a:lnTo>
                  <a:cubicBezTo>
                    <a:pt x="365230" y="296277"/>
                    <a:pt x="359005" y="302481"/>
                    <a:pt x="351793" y="309390"/>
                  </a:cubicBezTo>
                  <a:lnTo>
                    <a:pt x="340538" y="319923"/>
                  </a:lnTo>
                  <a:lnTo>
                    <a:pt x="333972" y="313746"/>
                  </a:lnTo>
                  <a:cubicBezTo>
                    <a:pt x="326714" y="306762"/>
                    <a:pt x="320335" y="300395"/>
                    <a:pt x="316508" y="296857"/>
                  </a:cubicBezTo>
                  <a:lnTo>
                    <a:pt x="310788" y="291878"/>
                  </a:lnTo>
                  <a:cubicBezTo>
                    <a:pt x="308090" y="289530"/>
                    <a:pt x="304552" y="288356"/>
                    <a:pt x="301016" y="288356"/>
                  </a:cubicBezTo>
                  <a:cubicBezTo>
                    <a:pt x="300923" y="288356"/>
                    <a:pt x="300831" y="288357"/>
                    <a:pt x="300738" y="288379"/>
                  </a:cubicBezTo>
                  <a:cubicBezTo>
                    <a:pt x="297109" y="288295"/>
                    <a:pt x="293457" y="289469"/>
                    <a:pt x="290689" y="291878"/>
                  </a:cubicBezTo>
                  <a:lnTo>
                    <a:pt x="289276" y="293107"/>
                  </a:lnTo>
                  <a:cubicBezTo>
                    <a:pt x="285856" y="296277"/>
                    <a:pt x="279630" y="302480"/>
                    <a:pt x="272417" y="309390"/>
                  </a:cubicBezTo>
                  <a:lnTo>
                    <a:pt x="261162" y="319924"/>
                  </a:lnTo>
                  <a:lnTo>
                    <a:pt x="254597" y="313747"/>
                  </a:lnTo>
                  <a:cubicBezTo>
                    <a:pt x="247338" y="306762"/>
                    <a:pt x="240959" y="300395"/>
                    <a:pt x="237132" y="296857"/>
                  </a:cubicBezTo>
                  <a:lnTo>
                    <a:pt x="231412" y="291878"/>
                  </a:lnTo>
                  <a:cubicBezTo>
                    <a:pt x="228714" y="289530"/>
                    <a:pt x="225176" y="288356"/>
                    <a:pt x="221640" y="288357"/>
                  </a:cubicBezTo>
                  <a:cubicBezTo>
                    <a:pt x="221548" y="288356"/>
                    <a:pt x="221454" y="288357"/>
                    <a:pt x="221362" y="288379"/>
                  </a:cubicBezTo>
                  <a:cubicBezTo>
                    <a:pt x="217734" y="288296"/>
                    <a:pt x="214081" y="289468"/>
                    <a:pt x="211312" y="291878"/>
                  </a:cubicBezTo>
                  <a:lnTo>
                    <a:pt x="209900" y="293107"/>
                  </a:lnTo>
                  <a:cubicBezTo>
                    <a:pt x="206479" y="296277"/>
                    <a:pt x="200253" y="302480"/>
                    <a:pt x="193041" y="309390"/>
                  </a:cubicBezTo>
                  <a:lnTo>
                    <a:pt x="181786" y="319923"/>
                  </a:lnTo>
                  <a:lnTo>
                    <a:pt x="175220" y="313746"/>
                  </a:lnTo>
                  <a:cubicBezTo>
                    <a:pt x="167962" y="306762"/>
                    <a:pt x="161582" y="300395"/>
                    <a:pt x="157757" y="296858"/>
                  </a:cubicBezTo>
                  <a:lnTo>
                    <a:pt x="152037" y="291879"/>
                  </a:lnTo>
                  <a:cubicBezTo>
                    <a:pt x="149338" y="289530"/>
                    <a:pt x="145800" y="288356"/>
                    <a:pt x="142265" y="288356"/>
                  </a:cubicBezTo>
                  <a:cubicBezTo>
                    <a:pt x="142172" y="288356"/>
                    <a:pt x="142079" y="288357"/>
                    <a:pt x="141987" y="288380"/>
                  </a:cubicBezTo>
                  <a:cubicBezTo>
                    <a:pt x="138358" y="288295"/>
                    <a:pt x="134706" y="289468"/>
                    <a:pt x="131937" y="291878"/>
                  </a:cubicBezTo>
                  <a:lnTo>
                    <a:pt x="130524" y="293107"/>
                  </a:lnTo>
                  <a:cubicBezTo>
                    <a:pt x="127104" y="296277"/>
                    <a:pt x="120877" y="302480"/>
                    <a:pt x="113666" y="309390"/>
                  </a:cubicBezTo>
                  <a:lnTo>
                    <a:pt x="102411" y="319923"/>
                  </a:lnTo>
                  <a:lnTo>
                    <a:pt x="95844" y="313746"/>
                  </a:lnTo>
                  <a:cubicBezTo>
                    <a:pt x="88587" y="306762"/>
                    <a:pt x="82207" y="300395"/>
                    <a:pt x="78381" y="296857"/>
                  </a:cubicBezTo>
                  <a:lnTo>
                    <a:pt x="72661" y="291879"/>
                  </a:lnTo>
                  <a:cubicBezTo>
                    <a:pt x="69963" y="289530"/>
                    <a:pt x="66426" y="288356"/>
                    <a:pt x="62889" y="288356"/>
                  </a:cubicBezTo>
                  <a:cubicBezTo>
                    <a:pt x="62796" y="288356"/>
                    <a:pt x="62703" y="288357"/>
                    <a:pt x="62611" y="288380"/>
                  </a:cubicBezTo>
                  <a:cubicBezTo>
                    <a:pt x="58983" y="288295"/>
                    <a:pt x="55330" y="289468"/>
                    <a:pt x="52561" y="291878"/>
                  </a:cubicBezTo>
                  <a:lnTo>
                    <a:pt x="51149" y="293107"/>
                  </a:lnTo>
                  <a:cubicBezTo>
                    <a:pt x="47728" y="296277"/>
                    <a:pt x="41502" y="302481"/>
                    <a:pt x="34290" y="309390"/>
                  </a:cubicBezTo>
                  <a:lnTo>
                    <a:pt x="23035" y="319923"/>
                  </a:lnTo>
                  <a:lnTo>
                    <a:pt x="16469" y="313746"/>
                  </a:lnTo>
                  <a:lnTo>
                    <a:pt x="0" y="297819"/>
                  </a:lnTo>
                  <a:lnTo>
                    <a:pt x="727103" y="8470"/>
                  </a:lnTo>
                  <a:cubicBezTo>
                    <a:pt x="742377" y="2392"/>
                    <a:pt x="758162" y="-303"/>
                    <a:pt x="773625" y="28"/>
                  </a:cubicBezTo>
                  <a:close/>
                </a:path>
              </a:pathLst>
            </a:custGeom>
            <a:solidFill>
              <a:srgbClr val="F27255"/>
            </a:solidFill>
            <a:ln w="12700" cap="flat" cmpd="sng" algn="ctr">
              <a:noFill/>
              <a:prstDash val="solid"/>
              <a:miter lim="800000"/>
            </a:ln>
            <a:effectLst/>
          </p:spPr>
          <p:txBody>
            <a:bodyPr rtlCol="0" anchor="ctr">
              <a:normAutofit/>
            </a:bodyPr>
            <a:p>
              <a:pPr algn="r"/>
              <a:r>
                <a:rPr lang="en-US" altLang="zh-CN" dirty="0">
                  <a:solidFill>
                    <a:sysClr val="window" lastClr="FFFFFF"/>
                  </a:solidFill>
                </a:rPr>
                <a:t>C</a:t>
              </a:r>
              <a:endParaRPr lang="zh-CN" altLang="en-US" dirty="0">
                <a:solidFill>
                  <a:sysClr val="window" lastClr="FFFFFF"/>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99180" y="3977005"/>
            <a:ext cx="6656705" cy="706755"/>
          </a:xfrm>
          <a:prstGeom prst="rect">
            <a:avLst/>
          </a:prstGeom>
          <a:noFill/>
        </p:spPr>
        <p:txBody>
          <a:bodyPr wrap="square" rtlCol="0">
            <a:spAutoFit/>
          </a:bodyPr>
          <a:p>
            <a:r>
              <a:rPr lang="en-US" sz="4000" b="1"/>
              <a:t>2. </a:t>
            </a:r>
            <a:r>
              <a:rPr lang="zh-CN" altLang="en-US" sz="4000" b="1"/>
              <a:t>文本分析与课时</a:t>
            </a:r>
            <a:r>
              <a:rPr lang="zh-CN" altLang="en-US" sz="4000" b="1"/>
              <a:t>目标</a:t>
            </a:r>
            <a:endParaRPr lang="zh-CN" altLang="en-US" sz="40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149350" y="1078865"/>
            <a:ext cx="9893300" cy="4700270"/>
          </a:xfrm>
          <a:prstGeom prst="rect">
            <a:avLst/>
          </a:prstGeom>
          <a:noFill/>
          <a:ln>
            <a:noFill/>
          </a:ln>
        </p:spPr>
      </p:pic>
      <p:sp>
        <p:nvSpPr>
          <p:cNvPr id="3" name="文本框 2"/>
          <p:cNvSpPr txBox="1"/>
          <p:nvPr/>
        </p:nvSpPr>
        <p:spPr>
          <a:xfrm>
            <a:off x="733425" y="189865"/>
            <a:ext cx="3538855" cy="645160"/>
          </a:xfrm>
          <a:prstGeom prst="rect">
            <a:avLst/>
          </a:prstGeom>
          <a:noFill/>
        </p:spPr>
        <p:txBody>
          <a:bodyPr wrap="square" rtlCol="0">
            <a:spAutoFit/>
          </a:bodyPr>
          <a:p>
            <a:r>
              <a:rPr lang="en-US" altLang="zh-CN" sz="3600" b="1">
                <a:latin typeface="Arial" panose="020B0604020202020204" pitchFamily="34" charset="0"/>
                <a:cs typeface="Arial" panose="020B0604020202020204" pitchFamily="34" charset="0"/>
              </a:rPr>
              <a:t>Unit 5 Music</a:t>
            </a:r>
            <a:endParaRPr lang="en-US" altLang="zh-CN" sz="3600" b="1">
              <a:latin typeface="Arial" panose="020B0604020202020204" pitchFamily="34" charset="0"/>
              <a:cs typeface="Arial" panose="020B0604020202020204" pitchFamily="34" charset="0"/>
            </a:endParaRPr>
          </a:p>
        </p:txBody>
      </p:sp>
      <p:sp>
        <p:nvSpPr>
          <p:cNvPr id="4" name="文本框 3"/>
          <p:cNvSpPr txBox="1"/>
          <p:nvPr/>
        </p:nvSpPr>
        <p:spPr>
          <a:xfrm>
            <a:off x="5826760" y="251460"/>
            <a:ext cx="3228340" cy="521970"/>
          </a:xfrm>
          <a:prstGeom prst="rect">
            <a:avLst/>
          </a:prstGeom>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p>
            <a:r>
              <a:rPr lang="en-US" altLang="zh-CN" sz="2800">
                <a:latin typeface="Arial" panose="020B0604020202020204" pitchFamily="34" charset="0"/>
                <a:cs typeface="Arial" panose="020B0604020202020204" pitchFamily="34" charset="0"/>
              </a:rPr>
              <a:t>the power of music</a:t>
            </a:r>
            <a:endParaRPr lang="en-US" altLang="zh-CN" sz="2800">
              <a:latin typeface="Arial" panose="020B0604020202020204" pitchFamily="34" charset="0"/>
              <a:cs typeface="Arial" panose="020B0604020202020204" pitchFamily="34" charset="0"/>
            </a:endParaRPr>
          </a:p>
        </p:txBody>
      </p:sp>
      <p:sp>
        <p:nvSpPr>
          <p:cNvPr id="5" name="文本框 4"/>
          <p:cNvSpPr txBox="1"/>
          <p:nvPr/>
        </p:nvSpPr>
        <p:spPr>
          <a:xfrm>
            <a:off x="1117600" y="4783455"/>
            <a:ext cx="7013575" cy="368300"/>
          </a:xfrm>
          <a:prstGeom prst="rect">
            <a:avLst/>
          </a:prstGeom>
          <a:noFill/>
          <a:ln w="38100">
            <a:solidFill>
              <a:srgbClr val="FF0000"/>
            </a:solidFill>
          </a:ln>
        </p:spPr>
        <p:txBody>
          <a:bodyPr wrap="square" rtlCol="0">
            <a:spAutoFit/>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截图040301"/>
          <p:cNvPicPr>
            <a:picLocks noChangeAspect="1"/>
          </p:cNvPicPr>
          <p:nvPr/>
        </p:nvPicPr>
        <p:blipFill>
          <a:blip r:embed="rId1"/>
          <a:stretch>
            <a:fillRect/>
          </a:stretch>
        </p:blipFill>
        <p:spPr>
          <a:xfrm>
            <a:off x="5671820" y="616585"/>
            <a:ext cx="5798820" cy="5097780"/>
          </a:xfrm>
          <a:prstGeom prst="rect">
            <a:avLst/>
          </a:prstGeom>
          <a:effectLst>
            <a:outerShdw blurRad="50800" dist="38100" dir="2700000" algn="tl" rotWithShape="0">
              <a:prstClr val="black">
                <a:alpha val="40000"/>
              </a:prstClr>
            </a:outerShdw>
          </a:effectLst>
        </p:spPr>
      </p:pic>
      <p:sp>
        <p:nvSpPr>
          <p:cNvPr id="100" name="文本框 99"/>
          <p:cNvSpPr txBox="1"/>
          <p:nvPr/>
        </p:nvSpPr>
        <p:spPr>
          <a:xfrm>
            <a:off x="370205" y="838518"/>
            <a:ext cx="5080000" cy="4831080"/>
          </a:xfrm>
          <a:prstGeom prst="rect">
            <a:avLst/>
          </a:prstGeom>
          <a:noFill/>
          <a:ln w="9525">
            <a:noFill/>
          </a:ln>
        </p:spPr>
        <p:txBody>
          <a:bodyPr>
            <a:spAutoFit/>
          </a:bodyPr>
          <a:p>
            <a:pPr indent="0"/>
            <a:r>
              <a:rPr lang="zh-CN" altLang="en-US" sz="2800" b="0">
                <a:latin typeface="+mn-ea"/>
                <a:cs typeface="+mn-ea"/>
              </a:rPr>
              <a:t>【</a:t>
            </a:r>
            <a:r>
              <a:rPr lang="en-US" altLang="zh-CN" sz="2800" b="0">
                <a:latin typeface="+mn-ea"/>
                <a:cs typeface="+mn-ea"/>
              </a:rPr>
              <a:t>What</a:t>
            </a:r>
            <a:r>
              <a:rPr lang="zh-CN" altLang="en-US" sz="2800" b="0">
                <a:latin typeface="+mn-ea"/>
                <a:cs typeface="+mn-ea"/>
              </a:rPr>
              <a:t>】</a:t>
            </a:r>
            <a:r>
              <a:rPr lang="en-US" sz="2800" b="0">
                <a:latin typeface="+mn-ea"/>
                <a:cs typeface="+mn-ea"/>
              </a:rPr>
              <a:t>Reading</a:t>
            </a:r>
            <a:r>
              <a:rPr lang="zh-CN" sz="2800" b="0">
                <a:latin typeface="+mn-ea"/>
                <a:cs typeface="+mn-ea"/>
              </a:rPr>
              <a:t>部分是一篇演讲稿，演讲者</a:t>
            </a:r>
            <a:r>
              <a:rPr lang="en-US" sz="2800" b="0">
                <a:latin typeface="+mn-ea"/>
                <a:cs typeface="+mn-ea"/>
              </a:rPr>
              <a:t>Sarah Williams</a:t>
            </a:r>
            <a:r>
              <a:rPr lang="zh-CN" sz="2800" b="0">
                <a:latin typeface="+mn-ea"/>
                <a:cs typeface="+mn-ea"/>
              </a:rPr>
              <a:t>讲述了自己身患重病心情沮丧，在接受治疗时医生让她听音乐放松，她因此从音乐中汲取到快乐、慰藉、力量、希望与满足感。在音乐的帮助下，她慢慢走向恢复，并呼吁大家在人生遇到困难与挫折时，可以多听音乐，让音乐成为自己生活的一部分。</a:t>
            </a:r>
            <a:endParaRPr lang="zh-CN" altLang="en-US" sz="2800" b="0">
              <a:latin typeface="+mn-ea"/>
              <a:cs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截图040301"/>
          <p:cNvPicPr>
            <a:picLocks noChangeAspect="1"/>
          </p:cNvPicPr>
          <p:nvPr/>
        </p:nvPicPr>
        <p:blipFill>
          <a:blip r:embed="rId1"/>
          <a:stretch>
            <a:fillRect/>
          </a:stretch>
        </p:blipFill>
        <p:spPr>
          <a:xfrm>
            <a:off x="5671820" y="616585"/>
            <a:ext cx="5798820" cy="5097780"/>
          </a:xfrm>
          <a:prstGeom prst="rect">
            <a:avLst/>
          </a:prstGeom>
          <a:effectLst>
            <a:outerShdw blurRad="50800" dist="38100" dir="2700000" algn="tl" rotWithShape="0">
              <a:prstClr val="black">
                <a:alpha val="40000"/>
              </a:prstClr>
            </a:outerShdw>
          </a:effectLst>
        </p:spPr>
      </p:pic>
      <p:sp>
        <p:nvSpPr>
          <p:cNvPr id="100" name="文本框 99"/>
          <p:cNvSpPr txBox="1"/>
          <p:nvPr/>
        </p:nvSpPr>
        <p:spPr>
          <a:xfrm>
            <a:off x="380365" y="319088"/>
            <a:ext cx="5080000" cy="5692775"/>
          </a:xfrm>
          <a:prstGeom prst="rect">
            <a:avLst/>
          </a:prstGeom>
          <a:noFill/>
          <a:ln w="9525">
            <a:noFill/>
          </a:ln>
        </p:spPr>
        <p:txBody>
          <a:bodyPr>
            <a:spAutoFit/>
          </a:bodyPr>
          <a:p>
            <a:pPr indent="0"/>
            <a:r>
              <a:rPr lang="zh-CN" altLang="en-US" sz="2800" b="0">
                <a:latin typeface="+mn-ea"/>
                <a:cs typeface="+mn-ea"/>
              </a:rPr>
              <a:t>【</a:t>
            </a:r>
            <a:r>
              <a:rPr lang="en-US" altLang="zh-CN" sz="2800" b="0">
                <a:latin typeface="+mn-ea"/>
                <a:cs typeface="+mn-ea"/>
              </a:rPr>
              <a:t>Why</a:t>
            </a:r>
            <a:r>
              <a:rPr lang="zh-CN" altLang="en-US" sz="2800" b="0">
                <a:latin typeface="+mn-ea"/>
                <a:cs typeface="+mn-ea"/>
              </a:rPr>
              <a:t>】</a:t>
            </a:r>
            <a:r>
              <a:rPr sz="2800" b="0">
                <a:latin typeface="+mn-ea"/>
                <a:cs typeface="+mn-ea"/>
              </a:rPr>
              <a:t>本单元主题语境为音乐，主要引导学生了解音乐的力量。学生在学习本单元之前普遍都熟悉音乐的娱乐作用，Reading for Writing部分则聚焦音乐能帮助患者康复的治愈功能，这一功能是学生日常生活较少接触到的，是学生较为陌生的。因此本部分语篇选用演讲稿的语篇类型，让学生在阅读的过程中有与演讲者Sarah Williams面对面的感觉，深化学生对语篇目的的认识。</a:t>
            </a:r>
            <a:endParaRPr sz="2800" b="0">
              <a:latin typeface="+mn-ea"/>
              <a:cs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截图040301"/>
          <p:cNvPicPr>
            <a:picLocks noChangeAspect="1"/>
          </p:cNvPicPr>
          <p:nvPr/>
        </p:nvPicPr>
        <p:blipFill>
          <a:blip r:embed="rId1"/>
          <a:stretch>
            <a:fillRect/>
          </a:stretch>
        </p:blipFill>
        <p:spPr>
          <a:xfrm>
            <a:off x="5671820" y="616585"/>
            <a:ext cx="5798820" cy="5097780"/>
          </a:xfrm>
          <a:prstGeom prst="rect">
            <a:avLst/>
          </a:prstGeom>
          <a:effectLst>
            <a:outerShdw blurRad="50800" dist="38100" dir="2700000" algn="tl" rotWithShape="0">
              <a:prstClr val="black">
                <a:alpha val="40000"/>
              </a:prstClr>
            </a:outerShdw>
          </a:effectLst>
        </p:spPr>
      </p:pic>
      <p:sp>
        <p:nvSpPr>
          <p:cNvPr id="100" name="文本框 99"/>
          <p:cNvSpPr txBox="1"/>
          <p:nvPr/>
        </p:nvSpPr>
        <p:spPr>
          <a:xfrm>
            <a:off x="380365" y="319088"/>
            <a:ext cx="5080000" cy="5692775"/>
          </a:xfrm>
          <a:prstGeom prst="rect">
            <a:avLst/>
          </a:prstGeom>
          <a:noFill/>
          <a:ln w="9525">
            <a:noFill/>
          </a:ln>
        </p:spPr>
        <p:txBody>
          <a:bodyPr>
            <a:spAutoFit/>
          </a:bodyPr>
          <a:p>
            <a:pPr indent="0"/>
            <a:r>
              <a:rPr lang="zh-CN" altLang="en-US" sz="2800" b="0">
                <a:latin typeface="+mn-ea"/>
                <a:cs typeface="+mn-ea"/>
              </a:rPr>
              <a:t>【</a:t>
            </a:r>
            <a:r>
              <a:rPr lang="en-US" altLang="zh-CN" sz="2800" b="0">
                <a:latin typeface="+mn-ea"/>
                <a:cs typeface="+mn-ea"/>
              </a:rPr>
              <a:t>How</a:t>
            </a:r>
            <a:r>
              <a:rPr lang="zh-CN" altLang="en-US" sz="2800" b="0">
                <a:latin typeface="+mn-ea"/>
                <a:cs typeface="+mn-ea"/>
              </a:rPr>
              <a:t>】</a:t>
            </a:r>
            <a:r>
              <a:rPr sz="2800" b="0">
                <a:latin typeface="+mn-ea"/>
                <a:cs typeface="+mn-ea"/>
              </a:rPr>
              <a:t>本文是一篇演讲稿，结构清晰，语言生活有吸引力与号召力。结构方面，整篇演讲稿遵循Welcome the audience--Introduce yourself--Propose the topic--Personal anecdote--Personal feelings--Close the speech--Thank the audience at the end的语篇逻辑结构；语言方面，运用了丰富的修辞手段：暗喻、明喻、拟人、引用名言、排比、设问，演讲色彩浓厚。</a:t>
            </a:r>
            <a:endParaRPr sz="2800" b="0">
              <a:latin typeface="+mn-ea"/>
              <a:cs typeface="+mn-ea"/>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TAG_VERSION" val="1.0"/>
  <p:tag name="KSO_WM_BEAUTIFY_FLAG" val="#wm#"/>
  <p:tag name="KSO_WM_TEMPLATE_CATEGORY" val="diagram"/>
  <p:tag name="KSO_WM_TEMPLATE_INDEX" val="160304"/>
  <p:tag name="KSO_WM_UNIT_TYPE" val="l_i"/>
  <p:tag name="KSO_WM_UNIT_INDEX" val="1_2"/>
  <p:tag name="KSO_WM_UNIT_ID" val="diagram160304_3*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00.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4_2"/>
  <p:tag name="KSO_WM_UNIT_ID" val="diagram20174729_5*q_h_i*1_4_2"/>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Lst>
</file>

<file path=ppt/tags/tag101.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5_1"/>
  <p:tag name="KSO_WM_UNIT_ID" val="diagram20174729_5*q_h_i*1_5_1"/>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Lst>
</file>

<file path=ppt/tags/tag102.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5_2"/>
  <p:tag name="KSO_WM_UNIT_ID" val="diagram20174729_5*q_h_i*1_5_2"/>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Lst>
</file>

<file path=ppt/tags/tag103.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2_1"/>
  <p:tag name="KSO_WM_UNIT_ID" val="diagram20174729_5*q_h_i*1_2_1"/>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Lst>
</file>

<file path=ppt/tags/tag104.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2_4"/>
  <p:tag name="KSO_WM_UNIT_ID" val="diagram20174729_5*q_h_i*1_2_4"/>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Lst>
</file>

<file path=ppt/tags/tag105.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3_1"/>
  <p:tag name="KSO_WM_UNIT_ID" val="diagram20174729_5*q_h_i*1_3_1"/>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Lst>
</file>

<file path=ppt/tags/tag106.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3_4"/>
  <p:tag name="KSO_WM_UNIT_ID" val="diagram20174729_5*q_h_i*1_3_4"/>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Lst>
</file>

<file path=ppt/tags/tag107.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6_1"/>
  <p:tag name="KSO_WM_UNIT_ID" val="diagram20174729_5*q_h_i*1_6_1"/>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0"/>
  <p:tag name="KSO_WM_UNIT_FILL_TYPE" val="1"/>
  <p:tag name="KSO_WM_UNIT_TEXT_FILL_FORE_SCHEMECOLOR_INDEX" val="13"/>
  <p:tag name="KSO_WM_UNIT_TEXT_FILL_TYPE" val="1"/>
</p:tagLst>
</file>

<file path=ppt/tags/tag108.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6_2"/>
  <p:tag name="KSO_WM_UNIT_ID" val="diagram20174729_5*q_h_i*1_6_2"/>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0"/>
  <p:tag name="KSO_WM_UNIT_FILL_TYPE" val="1"/>
  <p:tag name="KSO_WM_UNIT_TEXT_FILL_FORE_SCHEMECOLOR_INDEX" val="13"/>
  <p:tag name="KSO_WM_UNIT_TEXT_FILL_TYPE" val="1"/>
</p:tagLst>
</file>

<file path=ppt/tags/tag109.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1_1"/>
  <p:tag name="KSO_WM_UNIT_ID" val="diagram20174729_5*q_h_i*1_1_1"/>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11.xml><?xml version="1.0" encoding="utf-8"?>
<p:tagLst xmlns:p="http://schemas.openxmlformats.org/presentationml/2006/main">
  <p:tag name="KSO_WM_TAG_VERSION" val="1.0"/>
  <p:tag name="KSO_WM_BEAUTIFY_FLAG" val="#wm#"/>
  <p:tag name="KSO_WM_UNIT_TYPE" val="i"/>
  <p:tag name="KSO_WM_UNIT_ID" val="diagram160304_3*i*10"/>
  <p:tag name="KSO_WM_TEMPLATE_CATEGORY" val="diagram"/>
  <p:tag name="KSO_WM_TEMPLATE_INDEX" val="160304"/>
  <p:tag name="KSO_WM_UNIT_INDEX" val="10"/>
</p:tagLst>
</file>

<file path=ppt/tags/tag110.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1_2"/>
  <p:tag name="KSO_WM_UNIT_ID" val="diagram20174729_5*q_h_i*1_1_2"/>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111.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4_3"/>
  <p:tag name="KSO_WM_UNIT_ID" val="diagram20174729_5*q_h_i*1_4_3"/>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Lst>
</file>

<file path=ppt/tags/tag112.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4_4"/>
  <p:tag name="KSO_WM_UNIT_ID" val="diagram20174729_5*q_h_i*1_4_4"/>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Lst>
</file>

<file path=ppt/tags/tag113.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5_3"/>
  <p:tag name="KSO_WM_UNIT_ID" val="diagram20174729_5*q_h_i*1_5_3"/>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Lst>
</file>

<file path=ppt/tags/tag114.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5_4"/>
  <p:tag name="KSO_WM_UNIT_ID" val="diagram20174729_5*q_h_i*1_5_4"/>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Lst>
</file>

<file path=ppt/tags/tag115.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2_3"/>
  <p:tag name="KSO_WM_UNIT_ID" val="diagram20174729_5*q_h_i*1_2_3"/>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Lst>
</file>

<file path=ppt/tags/tag116.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2_2"/>
  <p:tag name="KSO_WM_UNIT_ID" val="diagram20174729_5*q_h_i*1_2_2"/>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Lst>
</file>

<file path=ppt/tags/tag117.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3_3"/>
  <p:tag name="KSO_WM_UNIT_ID" val="diagram20174729_5*q_h_i*1_3_3"/>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Lst>
</file>

<file path=ppt/tags/tag118.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3_2"/>
  <p:tag name="KSO_WM_UNIT_ID" val="diagram20174729_5*q_h_i*1_3_2"/>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Lst>
</file>

<file path=ppt/tags/tag119.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6_3"/>
  <p:tag name="KSO_WM_UNIT_ID" val="diagram20174729_5*q_h_i*1_6_3"/>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0"/>
  <p:tag name="KSO_WM_UNIT_FILL_TYPE" val="1"/>
  <p:tag name="KSO_WM_UNIT_TEXT_FILL_FORE_SCHEMECOLOR_INDEX" val="13"/>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160304"/>
  <p:tag name="KSO_WM_UNIT_TYPE" val="l_h_f"/>
  <p:tag name="KSO_WM_UNIT_INDEX" val="1_3_1"/>
  <p:tag name="KSO_WM_UNIT_ID" val="diagram160304_3*l_h_f*1_3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120.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6_4"/>
  <p:tag name="KSO_WM_UNIT_ID" val="diagram20174729_5*q_h_i*1_6_4"/>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10"/>
  <p:tag name="KSO_WM_UNIT_FILL_TYPE" val="1"/>
  <p:tag name="KSO_WM_UNIT_TEXT_FILL_FORE_SCHEMECOLOR_INDEX" val="13"/>
  <p:tag name="KSO_WM_UNIT_TEXT_FILL_TYPE" val="1"/>
</p:tagLst>
</file>

<file path=ppt/tags/tag121.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a"/>
  <p:tag name="KSO_WM_UNIT_INDEX" val="1_2_1"/>
  <p:tag name="KSO_WM_UNIT_ID" val="diagram20174729_5*q_h_a*1_2_1"/>
  <p:tag name="KSO_WM_UNIT_LAYERLEVEL" val="1_1_1"/>
  <p:tag name="KSO_WM_UNIT_VALUE" val="6"/>
  <p:tag name="KSO_WM_UNIT_HIGHLIGHT" val="0"/>
  <p:tag name="KSO_WM_UNIT_COMPATIBLE" val="0"/>
  <p:tag name="KSO_WM_DIAGRAM_GROUP_CODE" val="q1-1"/>
  <p:tag name="KSO_WM_UNIT_PRESET_TEXT" val="添加标题"/>
  <p:tag name="KSO_WM_UNIT_ISCONTENTSTITLE" val="0"/>
  <p:tag name="KSO_WM_UNIT_NOCLEAR" val="0"/>
  <p:tag name="KSO_WM_UNIT_DIAGRAM_ISNUMVISUAL" val="0"/>
  <p:tag name="KSO_WM_UNIT_DIAGRAM_ISREFERUNIT" val="0"/>
  <p:tag name="KSO_WM_UNIT_TEXT_FILL_FORE_SCHEMECOLOR_INDEX" val="13"/>
  <p:tag name="KSO_WM_UNIT_TEXT_FILL_TYPE" val="1"/>
</p:tagLst>
</file>

<file path=ppt/tags/tag122.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f"/>
  <p:tag name="KSO_WM_UNIT_INDEX" val="1_2_1"/>
  <p:tag name="KSO_WM_UNIT_ID" val="diagram20174729_5*q_h_f*1_2_1"/>
  <p:tag name="KSO_WM_UNIT_LAYERLEVEL" val="1_1_1"/>
  <p:tag name="KSO_WM_UNIT_VALUE" val="16"/>
  <p:tag name="KSO_WM_UNIT_HIGHLIGHT" val="0"/>
  <p:tag name="KSO_WM_UNIT_COMPATIBLE" val="0"/>
  <p:tag name="KSO_WM_DIAGRAM_GROUP_CODE" val="q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23.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a"/>
  <p:tag name="KSO_WM_UNIT_INDEX" val="1_3_1"/>
  <p:tag name="KSO_WM_UNIT_ID" val="diagram20174729_5*q_h_a*1_3_1"/>
  <p:tag name="KSO_WM_UNIT_LAYERLEVEL" val="1_1_1"/>
  <p:tag name="KSO_WM_UNIT_VALUE" val="6"/>
  <p:tag name="KSO_WM_UNIT_HIGHLIGHT" val="0"/>
  <p:tag name="KSO_WM_UNIT_COMPATIBLE" val="0"/>
  <p:tag name="KSO_WM_DIAGRAM_GROUP_CODE" val="q1-1"/>
  <p:tag name="KSO_WM_UNIT_PRESET_TEXT" val="添加标题"/>
  <p:tag name="KSO_WM_UNIT_ISCONTENTSTITLE" val="0"/>
  <p:tag name="KSO_WM_UNIT_NOCLEAR" val="0"/>
  <p:tag name="KSO_WM_UNIT_DIAGRAM_ISNUMVISUAL" val="0"/>
  <p:tag name="KSO_WM_UNIT_DIAGRAM_ISREFERUNIT" val="0"/>
  <p:tag name="KSO_WM_UNIT_TEXT_FILL_FORE_SCHEMECOLOR_INDEX" val="13"/>
  <p:tag name="KSO_WM_UNIT_TEXT_FILL_TYPE" val="1"/>
</p:tagLst>
</file>

<file path=ppt/tags/tag124.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f"/>
  <p:tag name="KSO_WM_UNIT_INDEX" val="1_3_1"/>
  <p:tag name="KSO_WM_UNIT_ID" val="diagram20174729_5*q_h_f*1_3_1"/>
  <p:tag name="KSO_WM_UNIT_LAYERLEVEL" val="1_1_1"/>
  <p:tag name="KSO_WM_UNIT_VALUE" val="16"/>
  <p:tag name="KSO_WM_UNIT_HIGHLIGHT" val="0"/>
  <p:tag name="KSO_WM_UNIT_COMPATIBLE" val="0"/>
  <p:tag name="KSO_WM_DIAGRAM_GROUP_CODE" val="q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25.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a"/>
  <p:tag name="KSO_WM_UNIT_INDEX" val="1_1_1"/>
  <p:tag name="KSO_WM_UNIT_ID" val="diagram20174729_5*q_h_a*1_1_1"/>
  <p:tag name="KSO_WM_UNIT_LAYERLEVEL" val="1_1_1"/>
  <p:tag name="KSO_WM_UNIT_VALUE" val="6"/>
  <p:tag name="KSO_WM_UNIT_HIGHLIGHT" val="0"/>
  <p:tag name="KSO_WM_UNIT_COMPATIBLE" val="0"/>
  <p:tag name="KSO_WM_DIAGRAM_GROUP_CODE" val="q1-1"/>
  <p:tag name="KSO_WM_UNIT_PRESET_TEXT" val="添加标题"/>
  <p:tag name="KSO_WM_UNIT_ISCONTENTSTITLE" val="0"/>
  <p:tag name="KSO_WM_UNIT_NOCLEAR" val="0"/>
  <p:tag name="KSO_WM_UNIT_DIAGRAM_ISNUMVISUAL" val="0"/>
  <p:tag name="KSO_WM_UNIT_DIAGRAM_ISREFERUNIT" val="0"/>
  <p:tag name="KSO_WM_UNIT_TEXT_FILL_FORE_SCHEMECOLOR_INDEX" val="13"/>
  <p:tag name="KSO_WM_UNIT_TEXT_FILL_TYPE" val="1"/>
</p:tagLst>
</file>

<file path=ppt/tags/tag126.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f"/>
  <p:tag name="KSO_WM_UNIT_INDEX" val="1_1_1"/>
  <p:tag name="KSO_WM_UNIT_ID" val="diagram20174729_5*q_h_f*1_1_1"/>
  <p:tag name="KSO_WM_UNIT_LAYERLEVEL" val="1_1_1"/>
  <p:tag name="KSO_WM_UNIT_VALUE" val="16"/>
  <p:tag name="KSO_WM_UNIT_HIGHLIGHT" val="0"/>
  <p:tag name="KSO_WM_UNIT_COMPATIBLE" val="0"/>
  <p:tag name="KSO_WM_DIAGRAM_GROUP_CODE" val="q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27.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a"/>
  <p:tag name="KSO_WM_UNIT_INDEX" val="1_5_1"/>
  <p:tag name="KSO_WM_UNIT_ID" val="diagram20174729_5*q_h_a*1_5_1"/>
  <p:tag name="KSO_WM_UNIT_LAYERLEVEL" val="1_1_1"/>
  <p:tag name="KSO_WM_UNIT_VALUE" val="6"/>
  <p:tag name="KSO_WM_UNIT_HIGHLIGHT" val="0"/>
  <p:tag name="KSO_WM_UNIT_COMPATIBLE" val="0"/>
  <p:tag name="KSO_WM_DIAGRAM_GROUP_CODE" val="q1-1"/>
  <p:tag name="KSO_WM_UNIT_PRESET_TEXT" val="添加标题"/>
  <p:tag name="KSO_WM_UNIT_ISCONTENTSTITLE" val="0"/>
  <p:tag name="KSO_WM_UNIT_NOCLEAR" val="0"/>
  <p:tag name="KSO_WM_UNIT_DIAGRAM_ISNUMVISUAL" val="0"/>
  <p:tag name="KSO_WM_UNIT_DIAGRAM_ISREFERUNIT" val="0"/>
  <p:tag name="KSO_WM_UNIT_TEXT_FILL_FORE_SCHEMECOLOR_INDEX" val="13"/>
  <p:tag name="KSO_WM_UNIT_TEXT_FILL_TYPE" val="1"/>
</p:tagLst>
</file>

<file path=ppt/tags/tag128.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f"/>
  <p:tag name="KSO_WM_UNIT_INDEX" val="1_5_1"/>
  <p:tag name="KSO_WM_UNIT_ID" val="diagram20174729_5*q_h_f*1_5_1"/>
  <p:tag name="KSO_WM_UNIT_LAYERLEVEL" val="1_1_1"/>
  <p:tag name="KSO_WM_UNIT_VALUE" val="16"/>
  <p:tag name="KSO_WM_UNIT_HIGHLIGHT" val="0"/>
  <p:tag name="KSO_WM_UNIT_COMPATIBLE" val="0"/>
  <p:tag name="KSO_WM_DIAGRAM_GROUP_CODE" val="q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29.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a"/>
  <p:tag name="KSO_WM_UNIT_INDEX" val="1_4_1"/>
  <p:tag name="KSO_WM_UNIT_ID" val="diagram20174729_5*q_h_a*1_4_1"/>
  <p:tag name="KSO_WM_UNIT_LAYERLEVEL" val="1_1_1"/>
  <p:tag name="KSO_WM_UNIT_VALUE" val="6"/>
  <p:tag name="KSO_WM_UNIT_HIGHLIGHT" val="0"/>
  <p:tag name="KSO_WM_UNIT_COMPATIBLE" val="0"/>
  <p:tag name="KSO_WM_DIAGRAM_GROUP_CODE" val="q1-1"/>
  <p:tag name="KSO_WM_UNIT_PRESET_TEXT" val="添加标题"/>
  <p:tag name="KSO_WM_UNIT_ISCONTENTSTITLE" val="0"/>
  <p:tag name="KSO_WM_UNIT_NOCLEAR" val="0"/>
  <p:tag name="KSO_WM_UNIT_DIAGRAM_ISNUMVISUAL" val="0"/>
  <p:tag name="KSO_WM_UNIT_DIAGRAM_ISREFERUNIT" val="0"/>
  <p:tag name="KSO_WM_UNIT_TEXT_FILL_FORE_SCHEMECOLOR_INDEX" val="13"/>
  <p:tag name="KSO_WM_UNIT_TEX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160304"/>
  <p:tag name="KSO_WM_UNIT_TYPE" val="l_i"/>
  <p:tag name="KSO_WM_UNIT_INDEX" val="1_3"/>
  <p:tag name="KSO_WM_UNIT_ID" val="diagram160304_3*l_i*1_3"/>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130.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f"/>
  <p:tag name="KSO_WM_UNIT_INDEX" val="1_4_1"/>
  <p:tag name="KSO_WM_UNIT_ID" val="diagram20174729_5*q_h_f*1_4_1"/>
  <p:tag name="KSO_WM_UNIT_LAYERLEVEL" val="1_1_1"/>
  <p:tag name="KSO_WM_UNIT_VALUE" val="16"/>
  <p:tag name="KSO_WM_UNIT_HIGHLIGHT" val="0"/>
  <p:tag name="KSO_WM_UNIT_COMPATIBLE" val="0"/>
  <p:tag name="KSO_WM_DIAGRAM_GROUP_CODE" val="q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31.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a"/>
  <p:tag name="KSO_WM_UNIT_INDEX" val="1_6_1"/>
  <p:tag name="KSO_WM_UNIT_ID" val="diagram20174729_5*q_h_a*1_6_1"/>
  <p:tag name="KSO_WM_UNIT_LAYERLEVEL" val="1_1_1"/>
  <p:tag name="KSO_WM_UNIT_VALUE" val="6"/>
  <p:tag name="KSO_WM_UNIT_HIGHLIGHT" val="0"/>
  <p:tag name="KSO_WM_UNIT_COMPATIBLE" val="0"/>
  <p:tag name="KSO_WM_DIAGRAM_GROUP_CODE" val="q1-1"/>
  <p:tag name="KSO_WM_UNIT_PRESET_TEXT" val="添加标题"/>
  <p:tag name="KSO_WM_UNIT_ISCONTENTSTITLE" val="0"/>
  <p:tag name="KSO_WM_UNIT_NOCLEAR" val="0"/>
  <p:tag name="KSO_WM_UNIT_DIAGRAM_ISNUMVISUAL" val="0"/>
  <p:tag name="KSO_WM_UNIT_DIAGRAM_ISREFERUNIT" val="0"/>
  <p:tag name="KSO_WM_UNIT_TEXT_FILL_FORE_SCHEMECOLOR_INDEX" val="13"/>
  <p:tag name="KSO_WM_UNIT_TEXT_FILL_TYPE" val="1"/>
</p:tagLst>
</file>

<file path=ppt/tags/tag132.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f"/>
  <p:tag name="KSO_WM_UNIT_INDEX" val="1_6_1"/>
  <p:tag name="KSO_WM_UNIT_ID" val="diagram20174729_5*q_h_f*1_6_1"/>
  <p:tag name="KSO_WM_UNIT_LAYERLEVEL" val="1_1_1"/>
  <p:tag name="KSO_WM_UNIT_VALUE" val="16"/>
  <p:tag name="KSO_WM_UNIT_HIGHLIGHT" val="0"/>
  <p:tag name="KSO_WM_UNIT_COMPATIBLE" val="0"/>
  <p:tag name="KSO_WM_DIAGRAM_GROUP_CODE" val="q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3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1"/>
  <p:tag name="KSO_WM_UNIT_ID" val="diagram20198937_2*l_h_i*1_1_1"/>
  <p:tag name="KSO_WM_TEMPLATE_CATEGORY" val="diagram"/>
  <p:tag name="KSO_WM_TEMPLATE_INDEX" val="20198937"/>
  <p:tag name="KSO_WM_UNIT_LAYERLEVEL" val="1_1_1"/>
  <p:tag name="KSO_WM_TAG_VERSION" val="1.0"/>
  <p:tag name="KSO_WM_BEAUTIFY_FLAG" val="#wm#"/>
  <p:tag name="KSO_WM_UNIT_FILL_FORE_SCHEMECOLOR_INDEX" val="14"/>
  <p:tag name="KSO_WM_UNIT_FILL_TYPE" val="1"/>
</p:tagLst>
</file>

<file path=ppt/tags/tag13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8937_2*l_h_i*1_1_2"/>
  <p:tag name="KSO_WM_TEMPLATE_CATEGORY" val="diagram"/>
  <p:tag name="KSO_WM_TEMPLATE_INDEX" val="20198937"/>
  <p:tag name="KSO_WM_UNIT_LAYERLEVEL" val="1_1_1"/>
  <p:tag name="KSO_WM_TAG_VERSION" val="1.0"/>
  <p:tag name="KSO_WM_BEAUTIFY_FLAG" val="#wm#"/>
  <p:tag name="KSO_WM_UNIT_FILL_FORE_SCHEMECOLOR_INDEX" val="5"/>
  <p:tag name="KSO_WM_UNIT_FILL_TYPE" val="1"/>
</p:tagLst>
</file>

<file path=ppt/tags/tag13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98937_2*l_h_i*1_1_3"/>
  <p:tag name="KSO_WM_TEMPLATE_CATEGORY" val="diagram"/>
  <p:tag name="KSO_WM_TEMPLATE_INDEX" val="20198937"/>
  <p:tag name="KSO_WM_UNIT_LAYERLEVEL" val="1_1_1"/>
  <p:tag name="KSO_WM_TAG_VERSION" val="1.0"/>
  <p:tag name="KSO_WM_BEAUTIFY_FLAG" val="#wm#"/>
  <p:tag name="KSO_WM_UNIT_FILL_FORE_SCHEMECOLOR_INDEX" val="5"/>
  <p:tag name="KSO_WM_UNIT_FILL_TYPE" val="1"/>
</p:tagLst>
</file>

<file path=ppt/tags/tag136.xml><?xml version="1.0" encoding="utf-8"?>
<p:tagLst xmlns:p="http://schemas.openxmlformats.org/presentationml/2006/main">
  <p:tag name="KSO_WM_UNIT_DIAGRAM_MODELTYPE" val="stripeEnum"/>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937_2*l_h_a*1_1_1"/>
  <p:tag name="KSO_WM_TEMPLATE_CATEGORY" val="diagram"/>
  <p:tag name="KSO_WM_TEMPLATE_INDEX" val="2019893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37.xml><?xml version="1.0" encoding="utf-8"?>
<p:tagLst xmlns:p="http://schemas.openxmlformats.org/presentationml/2006/main">
  <p:tag name="KSO_WM_UNIT_DIAGRAM_MODELTYPE" val="stripeEnum"/>
  <p:tag name="KSO_WM_UNIT_SUBTYPE" val="a"/>
  <p:tag name="KSO_WM_UNIT_NOCLEAR" val="0"/>
  <p:tag name="KSO_WM_UNIT_VALUE" val="8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37_2*l_h_f*1_1_1"/>
  <p:tag name="KSO_WM_TEMPLATE_CATEGORY" val="diagram"/>
  <p:tag name="KSO_WM_TEMPLATE_INDEX" val="2019893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13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1"/>
  <p:tag name="KSO_WM_UNIT_ID" val="diagram20198937_2*l_h_i*1_2_1"/>
  <p:tag name="KSO_WM_TEMPLATE_CATEGORY" val="diagram"/>
  <p:tag name="KSO_WM_TEMPLATE_INDEX" val="20198937"/>
  <p:tag name="KSO_WM_UNIT_LAYERLEVEL" val="1_1_1"/>
  <p:tag name="KSO_WM_TAG_VERSION" val="1.0"/>
  <p:tag name="KSO_WM_BEAUTIFY_FLAG" val="#wm#"/>
  <p:tag name="KSO_WM_UNIT_FILL_FORE_SCHEMECOLOR_INDEX" val="14"/>
  <p:tag name="KSO_WM_UNIT_FILL_TYPE" val="1"/>
</p:tagLst>
</file>

<file path=ppt/tags/tag13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8937_2*l_h_i*1_2_2"/>
  <p:tag name="KSO_WM_TEMPLATE_CATEGORY" val="diagram"/>
  <p:tag name="KSO_WM_TEMPLATE_INDEX" val="20198937"/>
  <p:tag name="KSO_WM_UNIT_LAYERLEVEL" val="1_1_1"/>
  <p:tag name="KSO_WM_TAG_VERSION" val="1.0"/>
  <p:tag name="KSO_WM_BEAUTIFY_FLAG" val="#wm#"/>
  <p:tag name="KSO_WM_UNIT_FILL_FORE_SCHEMECOLOR_INDEX" val="6"/>
  <p:tag name="KSO_WM_UNIT_FILL_TYPE" val="1"/>
</p:tagLst>
</file>

<file path=ppt/tags/tag14.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5220_1*ζ_h_i*1_1_1"/>
  <p:tag name="KSO_WM_TEMPLATE_CATEGORY" val="diagram"/>
  <p:tag name="KSO_WM_TEMPLATE_INDEX" val="20215220"/>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4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98937_2*l_h_i*1_2_3"/>
  <p:tag name="KSO_WM_TEMPLATE_CATEGORY" val="diagram"/>
  <p:tag name="KSO_WM_TEMPLATE_INDEX" val="20198937"/>
  <p:tag name="KSO_WM_UNIT_LAYERLEVEL" val="1_1_1"/>
  <p:tag name="KSO_WM_TAG_VERSION" val="1.0"/>
  <p:tag name="KSO_WM_BEAUTIFY_FLAG" val="#wm#"/>
  <p:tag name="KSO_WM_UNIT_FILL_FORE_SCHEMECOLOR_INDEX" val="6"/>
  <p:tag name="KSO_WM_UNIT_FILL_TYPE" val="1"/>
</p:tagLst>
</file>

<file path=ppt/tags/tag141.xml><?xml version="1.0" encoding="utf-8"?>
<p:tagLst xmlns:p="http://schemas.openxmlformats.org/presentationml/2006/main">
  <p:tag name="KSO_WM_UNIT_DIAGRAM_MODELTYPE" val="stripeEnum"/>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8937_2*l_h_a*1_2_1"/>
  <p:tag name="KSO_WM_TEMPLATE_CATEGORY" val="diagram"/>
  <p:tag name="KSO_WM_TEMPLATE_INDEX" val="2019893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42.xml><?xml version="1.0" encoding="utf-8"?>
<p:tagLst xmlns:p="http://schemas.openxmlformats.org/presentationml/2006/main">
  <p:tag name="KSO_WM_UNIT_DIAGRAM_MODELTYPE" val="stripeEnum"/>
  <p:tag name="KSO_WM_UNIT_SUBTYPE" val="a"/>
  <p:tag name="KSO_WM_UNIT_NOCLEAR" val="0"/>
  <p:tag name="KSO_WM_UNIT_VALUE" val="8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37_2*l_h_f*1_2_1"/>
  <p:tag name="KSO_WM_TEMPLATE_CATEGORY" val="diagram"/>
  <p:tag name="KSO_WM_TEMPLATE_INDEX" val="2019893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14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1"/>
  <p:tag name="KSO_WM_UNIT_ID" val="diagram20198937_2*l_h_i*1_3_1"/>
  <p:tag name="KSO_WM_TEMPLATE_CATEGORY" val="diagram"/>
  <p:tag name="KSO_WM_TEMPLATE_INDEX" val="20198937"/>
  <p:tag name="KSO_WM_UNIT_LAYERLEVEL" val="1_1_1"/>
  <p:tag name="KSO_WM_TAG_VERSION" val="1.0"/>
  <p:tag name="KSO_WM_BEAUTIFY_FLAG" val="#wm#"/>
  <p:tag name="KSO_WM_UNIT_FILL_FORE_SCHEMECOLOR_INDEX" val="14"/>
  <p:tag name="KSO_WM_UNIT_FILL_TYPE" val="1"/>
</p:tagLst>
</file>

<file path=ppt/tags/tag14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8937_2*l_h_i*1_3_2"/>
  <p:tag name="KSO_WM_TEMPLATE_CATEGORY" val="diagram"/>
  <p:tag name="KSO_WM_TEMPLATE_INDEX" val="20198937"/>
  <p:tag name="KSO_WM_UNIT_LAYERLEVEL" val="1_1_1"/>
  <p:tag name="KSO_WM_TAG_VERSION" val="1.0"/>
  <p:tag name="KSO_WM_BEAUTIFY_FLAG" val="#wm#"/>
  <p:tag name="KSO_WM_UNIT_FILL_FORE_SCHEMECOLOR_INDEX" val="7"/>
  <p:tag name="KSO_WM_UNIT_FILL_TYPE" val="1"/>
</p:tagLst>
</file>

<file path=ppt/tags/tag14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98937_2*l_h_i*1_3_3"/>
  <p:tag name="KSO_WM_TEMPLATE_CATEGORY" val="diagram"/>
  <p:tag name="KSO_WM_TEMPLATE_INDEX" val="20198937"/>
  <p:tag name="KSO_WM_UNIT_LAYERLEVEL" val="1_1_1"/>
  <p:tag name="KSO_WM_TAG_VERSION" val="1.0"/>
  <p:tag name="KSO_WM_BEAUTIFY_FLAG" val="#wm#"/>
  <p:tag name="KSO_WM_UNIT_FILL_FORE_SCHEMECOLOR_INDEX" val="7"/>
  <p:tag name="KSO_WM_UNIT_FILL_TYPE" val="1"/>
</p:tagLst>
</file>

<file path=ppt/tags/tag146.xml><?xml version="1.0" encoding="utf-8"?>
<p:tagLst xmlns:p="http://schemas.openxmlformats.org/presentationml/2006/main">
  <p:tag name="KSO_WM_UNIT_DIAGRAM_MODELTYPE" val="stripeEnum"/>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98937_2*l_h_a*1_3_1"/>
  <p:tag name="KSO_WM_TEMPLATE_CATEGORY" val="diagram"/>
  <p:tag name="KSO_WM_TEMPLATE_INDEX" val="2019893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47.xml><?xml version="1.0" encoding="utf-8"?>
<p:tagLst xmlns:p="http://schemas.openxmlformats.org/presentationml/2006/main">
  <p:tag name="KSO_WM_UNIT_DIAGRAM_MODELTYPE" val="stripeEnum"/>
  <p:tag name="KSO_WM_UNIT_SUBTYPE" val="a"/>
  <p:tag name="KSO_WM_UNIT_NOCLEAR" val="0"/>
  <p:tag name="KSO_WM_UNIT_VALUE" val="87"/>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937_2*l_h_f*1_3_1"/>
  <p:tag name="KSO_WM_TEMPLATE_CATEGORY" val="diagram"/>
  <p:tag name="KSO_WM_TEMPLATE_INDEX" val="2019893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148.xml><?xml version="1.0" encoding="utf-8"?>
<p:tagLst xmlns:p="http://schemas.openxmlformats.org/presentationml/2006/main">
  <p:tag name="KSO_WM_BEAUTIFY_FLAG" val="#wm#"/>
  <p:tag name="KSO_WM_TEMPLATE_CATEGORY" val="diagram"/>
  <p:tag name="KSO_WM_TEMPLATE_INDEX" val="20217057"/>
</p:tagLst>
</file>

<file path=ppt/tags/tag149.xml><?xml version="1.0" encoding="utf-8"?>
<p:tagLst xmlns:p="http://schemas.openxmlformats.org/presentationml/2006/main">
  <p:tag name="KSO_WM_BEAUTIFY_FLAG" val="#wm#"/>
  <p:tag name="KSO_WM_TEMPLATE_CATEGORY" val="diagram"/>
  <p:tag name="KSO_WM_TEMPLATE_INDEX" val="20217057"/>
</p:tagLst>
</file>

<file path=ppt/tags/tag15.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220_1*ζ_h_i*1_1_2"/>
  <p:tag name="KSO_WM_TEMPLATE_CATEGORY" val="diagram"/>
  <p:tag name="KSO_WM_TEMPLATE_INDEX" val="20215220"/>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71_1*i*1"/>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1_1*i*2"/>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2.xml><?xml version="1.0" encoding="utf-8"?>
<p:tagLst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71_1*a*1"/>
  <p:tag name="KSO_WM_TEMPLATE_CATEGORY" val="diagram"/>
  <p:tag name="KSO_WM_TEMPLATE_INDEX" val="20203671"/>
  <p:tag name="KSO_WM_UNIT_LAYERLEVEL" val="1"/>
  <p:tag name="KSO_WM_TAG_VERSION" val="1.0"/>
  <p:tag name="KSO_WM_BEAUTIFY_FLAG" val="#wm#"/>
  <p:tag name="KSO_WM_UNIT_PRESET_TEXT" val="单击此处添加标题"/>
  <p:tag name="KSO_WM_UNIT_ISNUMDGMTITLE" val="0"/>
  <p:tag name="KSO_WM_UNIT_TEXT_FILL_FORE_SCHEMECOLOR_INDEX_BRIGHTNESS" val="0"/>
  <p:tag name="KSO_WM_UNIT_TEXT_FILL_FORE_SCHEMECOLOR_INDEX" val="14"/>
  <p:tag name="KSO_WM_UNIT_TEXT_FILL_TYPE" val="1"/>
</p:tagLst>
</file>

<file path=ppt/tags/tag153.xml><?xml version="1.0" encoding="utf-8"?>
<p:tagLst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1_1*f*1"/>
  <p:tag name="KSO_WM_TEMPLATE_CATEGORY" val="diagram"/>
  <p:tag name="KSO_WM_TEMPLATE_INDEX" val="20203671"/>
  <p:tag name="KSO_WM_UNIT_LAYERLEVEL" val="1"/>
  <p:tag name="KSO_WM_TAG_VERSION" val="1.0"/>
  <p:tag name="KSO_WM_BEAUTIFY_FLAG" val="#wm#"/>
  <p:tag name="KSO_WM_UNIT_PRESET_TEXT" val="单击此处添加文本具体内容，简明扼要地阐述你的观点。&#13;单击此处添加文本具体内容，简明扼要地阐述你的观点。&#13;单击此处添加文本具体内容，简明扼要地阐述你的观点。&#13;单击此处添加文本具体内容，简明扼要地阐述你的观点。&#13;单击此处添加文本具体内容，简明扼要地阐述你的观点。"/>
  <p:tag name="KSO_WM_UNIT_SUBTYPE" val="a"/>
  <p:tag name="KSO_WM_UNIT_TEXT_FILL_FORE_SCHEMECOLOR_INDEX_BRIGHTNESS" val="0.15"/>
  <p:tag name="KSO_WM_UNIT_TEXT_FILL_FORE_SCHEMECOLOR_INDEX" val="13"/>
  <p:tag name="KSO_WM_UNIT_TEXT_FILL_TYPE"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71_1*i*3"/>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671_1*i*4"/>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6.xml><?xml version="1.0" encoding="utf-8"?>
<p:tagLst xmlns:p="http://schemas.openxmlformats.org/presentationml/2006/main">
  <p:tag name="KSO_WM_SLIDE_ID" val="diagram2020367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895*464"/>
  <p:tag name="KSO_WM_SLIDE_POSITION" val="32*36"/>
  <p:tag name="KSO_WM_TAG_VERSION" val="1.0"/>
  <p:tag name="KSO_WM_BEAUTIFY_FLAG" val="#wm#"/>
  <p:tag name="KSO_WM_TEMPLATE_CATEGORY" val="diagram"/>
  <p:tag name="KSO_WM_TEMPLATE_INDEX" val="20203671"/>
  <p:tag name="KSO_WM_SLIDE_LAYOUT" val="a_f"/>
  <p:tag name="KSO_WM_SLIDE_LAYOUT_CNT" val="1_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0650_1*i*6"/>
  <p:tag name="KSO_WM_TEMPLATE_CATEGORY" val="diagram"/>
  <p:tag name="KSO_WM_TEMPLATE_INDEX" val="20200650"/>
  <p:tag name="KSO_WM_UNIT_LAYERLEVEL" val="1"/>
  <p:tag name="KSO_WM_TAG_VERSION" val="1.0"/>
  <p:tag name="KSO_WM_BEAUTIFY_FLAG" val="#wm#"/>
  <p:tag name="KSO_WM_UNIT_TEXT_FILL_FORE_SCHEMECOLOR_INDEX_BRIGHTNESS" val="0"/>
  <p:tag name="KSO_WM_UNIT_TEXT_FILL_FORE_SCHEMECOLOR_INDEX" val="2"/>
  <p:tag name="KSO_WM_UNIT_TEXT_FILL_TYPE"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0650_1*i*7"/>
  <p:tag name="KSO_WM_TEMPLATE_CATEGORY" val="diagram"/>
  <p:tag name="KSO_WM_TEMPLATE_INDEX" val="20200650"/>
  <p:tag name="KSO_WM_UNIT_LAYERLEVEL" val="1"/>
  <p:tag name="KSO_WM_TAG_VERSION" val="1.0"/>
  <p:tag name="KSO_WM_BEAUTIFY_FLAG" val="#wm#"/>
</p:tagLst>
</file>

<file path=ppt/tags/tag159.xml><?xml version="1.0" encoding="utf-8"?>
<p:tagLst xmlns:p="http://schemas.openxmlformats.org/presentationml/2006/main">
  <p:tag name="KSO_WM_BEAUTIFY_FLAG" val="#wm#"/>
  <p:tag name="KSO_WM_TAG_VERSION" val="1.0"/>
  <p:tag name="KSO_WM_UNIT_LAYERLEVEL" val="1"/>
  <p:tag name="KSO_WM_UNIT_SUPPORT_UNIT_TYPE" val="[&quot;d&quot;]"/>
  <p:tag name="KSO_WM_TEMPLATE_INDEX" val="20200650"/>
  <p:tag name="KSO_WM_TEMPLATE_CATEGORY" val="diagram"/>
  <p:tag name="KSO_WM_UNIT_ID" val="diagram20200650_1*d*1"/>
  <p:tag name="KSO_WM_UNIT_INDEX" val="1"/>
  <p:tag name="KSO_WM_UNIT_TYPE" val="d"/>
  <p:tag name="KSO_WM_UNIT_DIAGRAM_ISREFERUNIT" val="0"/>
  <p:tag name="KSO_WM_UNIT_DIAGRAM_ISNUMVISUAL" val="0"/>
  <p:tag name="KSO_WM_UNIT_COMPATIBLE" val="0"/>
  <p:tag name="KSO_WM_UNIT_HIGHLIGHT" val="0"/>
  <p:tag name="KSO_WM_UNIT_VALUE" val="1218*1624"/>
</p:tagLst>
</file>

<file path=ppt/tags/tag16.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5220_1*ζ_h_i*1_1_3"/>
  <p:tag name="KSO_WM_TEMPLATE_CATEGORY" val="diagram"/>
  <p:tag name="KSO_WM_TEMPLATE_INDEX" val="20215220"/>
  <p:tag name="KSO_WM_UNIT_LAYERLEVEL" val="1_1_1"/>
  <p:tag name="KSO_WM_TAG_VERSION" val="1.0"/>
  <p:tag name="KSO_WM_BEAUTIFY_FLAG" val="#wm#"/>
  <p:tag name="KSO_WM_UNIT_DIAGRAM_MODELTYPE" val="creativePicture"/>
  <p:tag name="KSO_WM_UNIT_USESOURCEFORMAT_APPLY" val="1"/>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34"/>
  <p:tag name="KSO_WM_UNIT_FILL_GRADIENT_TYPE" val="2"/>
  <p:tag name="KSO_WM_UNIT_FILL_GRADIENT_ANGLE" val="0"/>
  <p:tag name="KSO_WM_UNIT_FILL_GRADIENT_Direction" val="8"/>
  <p:tag name="KSO_WM_UNIT_FILL_TYPE" val="3"/>
  <p:tag name="KSO_WM_UNIT_TEXT_FILL_FORE_SCHEMECOLOR_INDEX_BRIGHTNESS" val="0"/>
  <p:tag name="KSO_WM_UNIT_TEXT_FILL_FORE_SCHEMECOLOR_INDEX" val="13"/>
  <p:tag name="KSO_WM_UNIT_TEXT_FILL_TYPE" val="1"/>
</p:tagLst>
</file>

<file path=ppt/tags/tag160.xml><?xml version="1.0" encoding="utf-8"?>
<p:tagLst xmlns:p="http://schemas.openxmlformats.org/presentationml/2006/main">
  <p:tag name="KSO_WM_BEAUTIFY_FLAG" val="#wm#"/>
  <p:tag name="KSO_WM_TAG_VERSION" val="1.0"/>
  <p:tag name="KSO_WM_UNIT_LAYERLEVEL" val="1"/>
  <p:tag name="KSO_WM_TEMPLATE_INDEX" val="20200650"/>
  <p:tag name="KSO_WM_TEMPLATE_CATEGORY" val="diagram"/>
  <p:tag name="KSO_WM_UNIT_ID" val="diagram20200650_1*i*1"/>
  <p:tag name="KSO_WM_UNIT_INDEX" val="1"/>
  <p:tag name="KSO_WM_UNIT_TYPE" val="i"/>
  <p:tag name="KSO_WM_UNIT_DIAGRAM_ISREFERUNIT" val="0"/>
  <p:tag name="KSO_WM_UNIT_DIAGRAM_ISNUMVISUAL" val="0"/>
  <p:tag name="KSO_WM_UNIT_COMPATIBLE" val="0"/>
  <p:tag name="KSO_WM_UNIT_HIGHLIGHT" val="0"/>
  <p:tag name="KSO_WM_UNIT_LINE_FORE_SCHEMECOLOR_INDEX_BRIGHTNESS" val="0"/>
  <p:tag name="KSO_WM_UNIT_LINE_FORE_SCHEMECOLOR_INDEX" val="14"/>
  <p:tag name="KSO_WM_UNIT_LINE_FILL_TYPE" val="2"/>
</p:tagLst>
</file>

<file path=ppt/tags/tag161.xml><?xml version="1.0" encoding="utf-8"?>
<p:tagLst xmlns:p="http://schemas.openxmlformats.org/presentationml/2006/main">
  <p:tag name="KSO_WM_BEAUTIFY_FLAG" val="#wm#"/>
  <p:tag name="KSO_WM_TAG_VERSION" val="1.0"/>
  <p:tag name="KSO_WM_UNIT_LAYERLEVEL" val="1"/>
  <p:tag name="KSO_WM_TEMPLATE_INDEX" val="20200650"/>
  <p:tag name="KSO_WM_TEMPLATE_CATEGORY" val="diagram"/>
  <p:tag name="KSO_WM_UNIT_ID" val="diagram20200650_1*i*2"/>
  <p:tag name="KSO_WM_UNIT_INDEX" val="2"/>
  <p:tag name="KSO_WM_UNIT_TYPE" val="i"/>
  <p:tag name="KSO_WM_UNIT_DIAGRAM_ISREFERUNIT" val="0"/>
  <p:tag name="KSO_WM_UNIT_DIAGRAM_ISNUMVISUAL" val="0"/>
  <p:tag name="KSO_WM_UNIT_COMPATIBLE" val="0"/>
  <p:tag name="KSO_WM_UNIT_HIGHLIGHT" val="0"/>
  <p:tag name="KSO_WM_UNIT_LINE_FORE_SCHEMECOLOR_INDEX_BRIGHTNESS" val="0"/>
  <p:tag name="KSO_WM_UNIT_LINE_FORE_SCHEMECOLOR_INDEX" val="14"/>
  <p:tag name="KSO_WM_UNIT_LINE_FILL_TYPE" val="2"/>
</p:tagLst>
</file>

<file path=ppt/tags/tag162.xml><?xml version="1.0" encoding="utf-8"?>
<p:tagLst xmlns:p="http://schemas.openxmlformats.org/presentationml/2006/main">
  <p:tag name="KSO_WM_BEAUTIFY_FLAG" val="#wm#"/>
  <p:tag name="KSO_WM_TAG_VERSION" val="1.0"/>
  <p:tag name="KSO_WM_UNIT_LAYERLEVEL" val="1"/>
  <p:tag name="KSO_WM_TEMPLATE_INDEX" val="20200650"/>
  <p:tag name="KSO_WM_TEMPLATE_CATEGORY" val="diagram"/>
  <p:tag name="KSO_WM_UNIT_ID" val="diagram20200650_1*i*3"/>
  <p:tag name="KSO_WM_UNIT_INDEX" val="3"/>
  <p:tag name="KSO_WM_UNIT_TYPE" val="i"/>
  <p:tag name="KSO_WM_UNIT_DIAGRAM_ISREFERUNIT" val="0"/>
  <p:tag name="KSO_WM_UNIT_DIAGRAM_ISNUMVISUAL" val="0"/>
  <p:tag name="KSO_WM_UNIT_COMPATIBLE" val="0"/>
  <p:tag name="KSO_WM_UNIT_HIGHLIGHT" val="0"/>
  <p:tag name="KSO_WM_UNIT_LINE_FORE_SCHEMECOLOR_INDEX_BRIGHTNESS" val="0"/>
  <p:tag name="KSO_WM_UNIT_LINE_FORE_SCHEMECOLOR_INDEX" val="14"/>
  <p:tag name="KSO_WM_UNIT_LINE_FILL_TYPE" val="2"/>
</p:tagLst>
</file>

<file path=ppt/tags/tag163.xml><?xml version="1.0" encoding="utf-8"?>
<p:tagLst xmlns:p="http://schemas.openxmlformats.org/presentationml/2006/main">
  <p:tag name="KSO_WM_BEAUTIFY_FLAG" val="#wm#"/>
  <p:tag name="KSO_WM_TAG_VERSION" val="1.0"/>
  <p:tag name="KSO_WM_UNIT_LAYERLEVEL" val="1"/>
  <p:tag name="KSO_WM_TEMPLATE_INDEX" val="20200650"/>
  <p:tag name="KSO_WM_TEMPLATE_CATEGORY" val="diagram"/>
  <p:tag name="KSO_WM_UNIT_ID" val="diagram20200650_1*i*4"/>
  <p:tag name="KSO_WM_UNIT_INDEX" val="4"/>
  <p:tag name="KSO_WM_UNIT_TYPE" val="i"/>
  <p:tag name="KSO_WM_UNIT_DIAGRAM_ISREFERUNIT" val="0"/>
  <p:tag name="KSO_WM_UNIT_DIAGRAM_ISNUMVISUAL" val="0"/>
  <p:tag name="KSO_WM_UNIT_COMPATIBLE" val="0"/>
  <p:tag name="KSO_WM_UNIT_HIGHLIGHT" val="0"/>
  <p:tag name="KSO_WM_UNIT_LINE_FORE_SCHEMECOLOR_INDEX_BRIGHTNESS" val="0"/>
  <p:tag name="KSO_WM_UNIT_LINE_FORE_SCHEMECOLOR_INDEX" val="14"/>
  <p:tag name="KSO_WM_UNIT_LINE_FILL_TYPE" val="2"/>
</p:tagLst>
</file>

<file path=ppt/tags/tag164.xml><?xml version="1.0" encoding="utf-8"?>
<p:tagLst xmlns:p="http://schemas.openxmlformats.org/presentationml/2006/main">
  <p:tag name="KSO_WM_BEAUTIFY_FLAG" val="#wm#"/>
  <p:tag name="KSO_WM_TAG_VERSION" val="1.0"/>
  <p:tag name="KSO_WM_UNIT_LAYERLEVEL" val="1"/>
  <p:tag name="KSO_WM_TEMPLATE_INDEX" val="20200650"/>
  <p:tag name="KSO_WM_TEMPLATE_CATEGORY" val="diagram"/>
  <p:tag name="KSO_WM_UNIT_ID" val="diagram20200650_1*i*5"/>
  <p:tag name="KSO_WM_UNIT_INDEX" val="5"/>
  <p:tag name="KSO_WM_UNIT_TYPE" val="i"/>
  <p:tag name="KSO_WM_UNIT_DIAGRAM_ISREFERUNIT" val="0"/>
  <p:tag name="KSO_WM_UNIT_DIAGRAM_ISNUMVISUAL" val="0"/>
  <p:tag name="KSO_WM_UNIT_COMPATIBLE" val="0"/>
  <p:tag name="KSO_WM_UNIT_HIGHLIGHT" val="0"/>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165.xml><?xml version="1.0" encoding="utf-8"?>
<p:tagLst xmlns:p="http://schemas.openxmlformats.org/presentationml/2006/main">
  <p:tag name="KSO_WM_BEAUTIFY_FLAG" val="#wm#"/>
  <p:tag name="KSO_WM_TAG_VERSION" val="1.0"/>
  <p:tag name="KSO_WM_UNIT_LAYERLEVEL" val="1"/>
  <p:tag name="KSO_WM_TEMPLATE_INDEX" val="20200650"/>
  <p:tag name="KSO_WM_TEMPLATE_CATEGORY" val="diagram"/>
  <p:tag name="KSO_WM_UNIT_ID" val="diagram20200650_1*a*1"/>
  <p:tag name="KSO_WM_UNIT_INDEX" val="1"/>
  <p:tag name="KSO_WM_UNIT_TYPE" val="a"/>
  <p:tag name="KSO_WM_UNIT_DIAGRAM_ISREFERUNIT" val="0"/>
  <p:tag name="KSO_WM_UNIT_DIAGRAM_ISNUMVISUAL" val="0"/>
  <p:tag name="KSO_WM_UNIT_COMPATIBLE" val="0"/>
  <p:tag name="KSO_WM_UNIT_HIGHLIGHT" val="0"/>
  <p:tag name="KSO_WM_UNIT_VALUE" val="7"/>
  <p:tag name="KSO_WM_UNIT_NOCLEAR" val="0"/>
  <p:tag name="KSO_WM_UNIT_PRESET_TEXT" val="协作接力比赛"/>
  <p:tag name="KSO_WM_UNIT_ISCONTENTSTITLE" val="0"/>
</p:tagLst>
</file>

<file path=ppt/tags/tag166.xml><?xml version="1.0" encoding="utf-8"?>
<p:tagLst xmlns:p="http://schemas.openxmlformats.org/presentationml/2006/main">
  <p:tag name="KSO_WM_BEAUTIFY_FLAG" val="#wm#"/>
  <p:tag name="KSO_WM_TAG_VERSION" val="1.0"/>
  <p:tag name="KSO_WM_UNIT_LAYERLEVEL" val="1"/>
  <p:tag name="KSO_WM_TEMPLATE_INDEX" val="20200650"/>
  <p:tag name="KSO_WM_TEMPLATE_CATEGORY" val="diagram"/>
  <p:tag name="KSO_WM_UNIT_ID" val="diagram20200650_1*f*1"/>
  <p:tag name="KSO_WM_UNIT_INDEX" val="1"/>
  <p:tag name="KSO_WM_UNIT_TYPE" val="f"/>
  <p:tag name="KSO_WM_UNIT_DIAGRAM_ISREFERUNIT" val="0"/>
  <p:tag name="KSO_WM_UNIT_DIAGRAM_ISNUMVISUAL" val="0"/>
  <p:tag name="KSO_WM_UNIT_COMPATIBLE" val="0"/>
  <p:tag name="KSO_WM_UNIT_HIGHLIGHT" val="0"/>
  <p:tag name="KSO_WM_UNIT_VALUE" val="110"/>
  <p:tag name="KSO_WM_UNIT_NOCLEAR" val="0"/>
  <p:tag name="KSO_WM_UNIT_PRESET_TEXT" val="单击此处添加文本具体内容。简明扼要的阐述您的观点。根据需要可酌情增减文字，以便观者准确的理解您传达的思想。"/>
  <p:tag name="KSO_WM_UNIT_TEXT_FILL_FORE_SCHEMECOLOR_INDEX_BRIGHTNESS" val="-0.05"/>
  <p:tag name="KSO_WM_UNIT_TEXT_FILL_FORE_SCHEMECOLOR_INDEX" val="14"/>
  <p:tag name="KSO_WM_UNIT_TEXT_FILL_TYPE"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0650_1*i*9"/>
  <p:tag name="KSO_WM_TEMPLATE_CATEGORY" val="diagram"/>
  <p:tag name="KSO_WM_TEMPLATE_INDEX" val="20200650"/>
  <p:tag name="KSO_WM_UNIT_LAYERLEVEL" val="1"/>
  <p:tag name="KSO_WM_TAG_VERSION" val="1.0"/>
  <p:tag name="KSO_WM_BEAUTIFY_FLAG" val="#wm#"/>
  <p:tag name="KSO_WM_UNIT_TEXT_FILL_FORE_SCHEMECOLOR_INDEX_BRIGHTNESS" val="0"/>
  <p:tag name="KSO_WM_UNIT_TEXT_FILL_FORE_SCHEMECOLOR_INDEX" val="2"/>
  <p:tag name="KSO_WM_UNIT_TEXT_FILL_TYPE"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0650_1*i*8"/>
  <p:tag name="KSO_WM_TEMPLATE_CATEGORY" val="diagram"/>
  <p:tag name="KSO_WM_TEMPLATE_INDEX" val="20200650"/>
  <p:tag name="KSO_WM_UNIT_LAYERLEVEL" val="1"/>
  <p:tag name="KSO_WM_TAG_VERSION" val="1.0"/>
  <p:tag name="KSO_WM_BEAUTIFY_FLAG" val="#wm#"/>
  <p:tag name="KSO_WM_UNIT_TEXT_FILL_FORE_SCHEMECOLOR_INDEX_BRIGHTNESS" val="0"/>
  <p:tag name="KSO_WM_UNIT_TEXT_FILL_FORE_SCHEMECOLOR_INDEX" val="2"/>
  <p:tag name="KSO_WM_UNIT_TEXT_FILL_TYPE" val="1"/>
</p:tagLst>
</file>

<file path=ppt/tags/tag169.xml><?xml version="1.0" encoding="utf-8"?>
<p:tagLst xmlns:p="http://schemas.openxmlformats.org/presentationml/2006/main">
  <p:tag name="KSO_WM_SLIDE_LAYOUT_CNT" val="1_1_1"/>
  <p:tag name="KSO_WM_SLIDE_LAYOUT" val="a_d_f"/>
  <p:tag name="KSO_WM_TEMPLATE_INDEX" val="20200650"/>
  <p:tag name="KSO_WM_TEMPLATE_CATEGORY" val="diagram"/>
  <p:tag name="KSO_WM_BEAUTIFY_FLAG" val="#wm#"/>
  <p:tag name="KSO_WM_TAG_VERSION" val="1.0"/>
  <p:tag name="KSO_WM_SLIDE_POSITION" val="10*11"/>
  <p:tag name="KSO_WM_SLIDE_SIZE" val="948*562"/>
  <p:tag name="KSO_WM_SLIDE_INDEX" val="1"/>
  <p:tag name="KSO_WM_SLIDE_ITEM_CNT" val="0"/>
  <p:tag name="KSO_WM_SLIDE_SUBTYPE" val="picTxt"/>
  <p:tag name="KSO_WM_SLIDE_TYPE" val="text"/>
  <p:tag name="KSO_WM_TEMPLATE_COLOR_TYPE" val="0"/>
  <p:tag name="KSO_WM_TEMPLATE_MASTER_TYPE" val="0"/>
  <p:tag name="KSO_WM_TEMPLATE_SUBCATEGORY" val="0"/>
  <p:tag name="KSO_WM_SLIDE_ID" val="diagram20200650_1"/>
</p:tagLst>
</file>

<file path=ppt/tags/tag17.xml><?xml version="1.0" encoding="utf-8"?>
<p:tagLst xmlns:p="http://schemas.openxmlformats.org/presentationml/2006/main">
  <p:tag name="KSO_WM_UNIT_PICTURE_TOWARD" val="1"/>
  <p:tag name="KSO_WM_UNIT_VALUE" val="1134*1269"/>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5220_1*ζ_h_d*1_1_1"/>
  <p:tag name="KSO_WM_TEMPLATE_CATEGORY" val="diagram"/>
  <p:tag name="KSO_WM_TEMPLATE_INDEX" val="20215220"/>
  <p:tag name="KSO_WM_UNIT_LAYERLEVEL" val="1_1_1"/>
  <p:tag name="KSO_WM_TAG_VERSION" val="1.0"/>
  <p:tag name="KSO_WM_BEAUTIFY_FLAG" val="#wm#"/>
  <p:tag name="KSO_WM_UNIT_DIAGRAM_MODELTYPE" val="creativePicture"/>
  <p:tag name="KSO_WM_UNIT_USESOURCEFORMAT_APPLY" val="1"/>
</p:tagLst>
</file>

<file path=ppt/tags/tag18.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7_1*a*1"/>
  <p:tag name="KSO_WM_TEMPLATE_CATEGORY" val="diagram"/>
  <p:tag name="KSO_WM_TEMPLATE_INDEX" val="20217057"/>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8e50821d59944f27a5ba710c9d7e531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ebdfc99dd104ddeac4aa16aeebb5918"/>
  <p:tag name="KSO_WM_UNIT_TEXT_FILL_FORE_SCHEMECOLOR_INDEX_BRIGHTNESS" val="0"/>
  <p:tag name="KSO_WM_UNIT_TEXT_FILL_FORE_SCHEMECOLOR_INDEX" val="13"/>
  <p:tag name="KSO_WM_UNIT_TEXT_FILL_TYPE" val="1"/>
  <p:tag name="KSO_WM_TEMPLATE_ASSEMBLE_XID" val="5fc886859532eafaafd693d2"/>
  <p:tag name="KSO_WM_TEMPLATE_ASSEMBLE_GROUPID" val="5fc886859532eafaafd693d2"/>
</p:tagLst>
</file>

<file path=ppt/tags/tag1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57_1*f*1"/>
  <p:tag name="KSO_WM_TEMPLATE_CATEGORY" val="diagram"/>
  <p:tag name="KSO_WM_TEMPLATE_INDEX" val="20217057"/>
  <p:tag name="KSO_WM_UNIT_LAYERLEVEL" val="1"/>
  <p:tag name="KSO_WM_TAG_VERSION" val="1.0"/>
  <p:tag name="KSO_WM_BEAUTIFY_FLAG" val="#wm#"/>
  <p:tag name="KSO_WM_UNIT_DEFAULT_FONT" val="14;20;2"/>
  <p:tag name="KSO_WM_UNIT_BLOCK" val="0"/>
  <p:tag name="KSO_WM_UNIT_VALUE" val="126"/>
  <p:tag name="KSO_WM_UNIT_SHOW_EDIT_AREA_INDICATION" val="1"/>
  <p:tag name="KSO_WM_CHIP_GROUPID" val="5e6b05596848fb12bee65ac8"/>
  <p:tag name="KSO_WM_CHIP_XID" val="5e6b05596848fb12bee65aca"/>
  <p:tag name="KSO_WM_UNIT_DEC_AREA_ID" val="6602f30e73b040b4b749f2d9714a4e7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cb7ff4f947fe45a3a7a8582888b19d3b"/>
  <p:tag name="KSO_WM_UNIT_TEXT_FILL_FORE_SCHEMECOLOR_INDEX_BRIGHTNESS" val="0.25"/>
  <p:tag name="KSO_WM_UNIT_TEXT_FILL_FORE_SCHEMECOLOR_INDEX" val="13"/>
  <p:tag name="KSO_WM_UNIT_TEXT_FILL_TYPE" val="1"/>
  <p:tag name="KSO_WM_TEMPLATE_ASSEMBLE_XID" val="5fc886859532eafaafd693d2"/>
  <p:tag name="KSO_WM_TEMPLATE_ASSEMBLE_GROUPID" val="5fc886859532eafaafd693d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a50998712faa657a756"/>
  <p:tag name="KSO_WM_SLIDE_ID" val="diagram2021705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16*348"/>
  <p:tag name="KSO_WM_SLIDE_POSITION" val="72*95"/>
  <p:tag name="KSO_WM_TAG_VERSION" val="1.0"/>
  <p:tag name="KSO_WM_BEAUTIFY_FLAG" val="#wm#"/>
  <p:tag name="KSO_WM_TEMPLATE_CATEGORY" val="diagram"/>
  <p:tag name="KSO_WM_TEMPLATE_INDEX" val="20217057"/>
  <p:tag name="KSO_WM_CHIP_FILLPROP" val="[[{&quot;text_align&quot;:&quot;cm&quot;,&quot;text_direction&quot;:&quot;horizontal&quot;,&quot;support_features&quot;:[&quot;creativepic&quot;],&quot;support_big_font&quot;:false,&quot;picture_toward&quot;:1,&quot;picture_dockside&quot;:[],&quot;fill_id&quot;:&quot;a412ec61b47f4bfe9e5c81c35b54a6b4&quot;,&quot;fill_align&quot;:&quot;cm&quot;,&quot;chip_types&quot;:[&quot;picture&quot;]},{&quot;text_align&quot;:&quot;lb&quot;,&quot;text_direction&quot;:&quot;horizontal&quot;,&quot;support_big_font&quot;:false,&quot;picture_toward&quot;:0,&quot;picture_dockside&quot;:[],&quot;fill_id&quot;:&quot;5cb92c8a3b8149649945ce43e7d43924&quot;,&quot;fill_align&quot;:&quot;lb&quot;,&quot;chip_types&quot;:[&quot;text&quot;,&quot;header&quot;]},{&quot;text_align&quot;:&quot;lt&quot;,&quot;text_direction&quot;:&quot;horizontal&quot;,&quot;support_big_font&quot;:false,&quot;picture_toward&quot;:0,&quot;picture_dockside&quot;:[],&quot;fill_id&quot;:&quot;619ad5830d4a44d39cb831fc54ce2e31&quot;,&quot;fill_align&quot;:&quot;lt&quot;,&quot;chip_types&quot;:[&quot;text&quot;]}]]"/>
  <p:tag name="KSO_WM_SLIDE_LAYOUT" val="a_d_f"/>
  <p:tag name="KSO_WM_SLIDE_LAYOUT_CNT" val="1_1_1"/>
  <p:tag name="KSO_WM_CHIP_GROUPID" val="5facfa50998712faa657a755"/>
  <p:tag name="KSO_WM_SLIDE_BK_DARK_LIGHT" val="2"/>
  <p:tag name="KSO_WM_SLIDE_BACKGROUND_TYPE" val="general"/>
  <p:tag name="KSO_WM_SLIDE_SUPPORT_FEATURE_TYPE" val="8"/>
  <p:tag name="KSO_WM_TEMPLATE_ASSEMBLE_XID" val="5fc886859532eafaafd693d2"/>
  <p:tag name="KSO_WM_TEMPLATE_ASSEMBLE_GROUPID" val="5fc886859532eafaafd693d2"/>
  <p:tag name="KSO_WM_SLIDE_LAYOUT_INFO" val="{&quot;direction&quot;:1,&quot;id&quot;:&quot;2020-12-03T14:32:42&quot;,&quot;maxSize&quot;:{&quot;size1&quot;:57.022888016700747},&quot;minSize&quot;:{&quot;size1&quot;:34.622888016700742},&quot;normalSize&quot;:{&quot;size1&quot;:47.622888016700742},&quot;subLayout&quot;:[{&quot;id&quot;:&quot;2020-12-03T14:32:42&quot;,&quot;margin&quot;:{&quot;bottom&quot;:1.6929999589920044,&quot;left&quot;:1.6929999589920044,&quot;right&quot;:0.026000002399086952,&quot;top&quot;:1.6929999589920044},&quot;type&quot;:0},{&quot;id&quot;:&quot;2020-12-03T14:32:42&quot;,&quot;maxSize&quot;:{&quot;size1&quot;:58.901373742244864},&quot;minSize&quot;:{&quot;size1&quot;:23.301373742244863},&quot;normalSize&quot;:{&quot;size1&quot;:35.868040408911533},&quot;subLayout&quot;:[{&quot;id&quot;:&quot;2020-12-03T14:32:42&quot;,&quot;margin&quot;:{&quot;bottom&quot;:0.026000002399086952,&quot;left&quot;:1.6909999847412109,&quot;right&quot;:2.5150001049041748,&quot;top&quot;:1.6929999589920044},&quot;type&quot;:0},{&quot;id&quot;:&quot;2020-12-03T14:32:42&quot;,&quot;margin&quot;:{&quot;bottom&quot;:1.6929999589920044,&quot;left&quot;:1.6909999847412109,&quot;right&quot;:2.5150001049041748,&quot;top&quot;:0.81999999284744263},&quot;type&quot;:0}],&quot;type&quot;:0}],&quot;type&quot;:0}"/>
  <p:tag name="KSO_WM_CHIP_DECFILLPROP" val="[]"/>
</p:tagLst>
</file>

<file path=ppt/tags/tag21.xml><?xml version="1.0" encoding="utf-8"?>
<p:tagLst xmlns:p="http://schemas.openxmlformats.org/presentationml/2006/main">
  <p:tag name="KSO_WM_BEAUTIFY_FLAG" val="#wm#"/>
  <p:tag name="KSO_WM_TEMPLATE_CATEGORY" val="diagram"/>
  <p:tag name="KSO_WM_TEMPLATE_INDEX" val="20217057"/>
</p:tagLst>
</file>

<file path=ppt/tags/tag22.xml><?xml version="1.0" encoding="utf-8"?>
<p:tagLst xmlns:p="http://schemas.openxmlformats.org/presentationml/2006/main">
  <p:tag name="KSO_WM_BEAUTIFY_FLAG" val="#wm#"/>
  <p:tag name="KSO_WM_TEMPLATE_CATEGORY" val="diagram"/>
  <p:tag name="KSO_WM_TEMPLATE_INDEX" val="20217057"/>
</p:tagLst>
</file>

<file path=ppt/tags/tag23.xml><?xml version="1.0" encoding="utf-8"?>
<p:tagLst xmlns:p="http://schemas.openxmlformats.org/presentationml/2006/main">
  <p:tag name="KSO_WM_UNIT_VALUE" val="1269*1269"/>
  <p:tag name="KSO_WM_UNIT_HIGHLIGHT" val="0"/>
  <p:tag name="KSO_WM_UNIT_COMPATIBLE" val="0"/>
  <p:tag name="KSO_WM_UNIT_DIAGRAM_ISNUMVISUAL" val="0"/>
  <p:tag name="KSO_WM_UNIT_DIAGRAM_ISREFERUNIT" val="0"/>
  <p:tag name="KSO_WM_UNIT_TYPE" val="d"/>
  <p:tag name="KSO_WM_UNIT_INDEX" val="2"/>
  <p:tag name="KSO_WM_UNIT_ID" val="diagram20214494_1*d*2"/>
  <p:tag name="KSO_WM_TEMPLATE_CATEGORY" val="diagram"/>
  <p:tag name="KSO_WM_TEMPLATE_INDEX" val="20214494"/>
  <p:tag name="KSO_WM_UNIT_LAYERLEVEL" val="1"/>
  <p:tag name="KSO_WM_TAG_VERSION" val="1.0"/>
  <p:tag name="KSO_WM_BEAUTIFY_FLAG" val="#wm#"/>
  <p:tag name="KSO_WM_CHIP_GROUPID" val="5e7310da9a230a26b9e88a19"/>
  <p:tag name="KSO_WM_CHIP_XID" val="5e7310da9a230a26b9e88a1a"/>
  <p:tag name="KSO_WM_UNIT_DEC_AREA_ID" val="106f36810fa841289c4ce8534e061b6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8a3d7a9027844eb8ac9244672d6d758"/>
  <p:tag name="KSO_WM_UNIT_PLACING_PICTURE" val="f8a3d7a9027844eb8ac9244672d6d758"/>
  <p:tag name="KSO_WM_UNIT_SUPPORT_UNIT_TYPE" val="[&quot;d&quot;,&quot;α&quot;,&quot;β&quot;]"/>
  <p:tag name="KSO_WM_TEMPLATE_ASSEMBLE_XID" val="5fd0a8121fa9d42129dd1b56"/>
  <p:tag name="KSO_WM_TEMPLATE_ASSEMBLE_GROUPID" val="5fd0a8121fa9d42129dd1b56"/>
  <p:tag name="KSO_WM_UNIT_PICTURE_CLIP_FLAG" val="0"/>
  <p:tag name="KSO_WM_UNIT_PLACING_PICTURE_INFO" val="{&quot;code&quot;:&quot;&quot;,&quot;full_picture&quot;:false,&quot;scheme&quot;:&quot;&quot;,&quot;spacing&quot;:5}"/>
  <p:tag name="KSO_WM_UNIT_PLACING_PICTURE_COLLAGE_VIEWPORT" val="{&quot;height&quot;:4785.3823765018024,&quot;width&quot;:5551.0393700787408}"/>
</p:tagLst>
</file>

<file path=ppt/tags/tag24.xml><?xml version="1.0" encoding="utf-8"?>
<p:tagLst xmlns:p="http://schemas.openxmlformats.org/presentationml/2006/main">
  <p:tag name="KSO_WM_BEAUTIFY_FLAG" val="#wm#"/>
  <p:tag name="KSO_WM_TEMPLATE_CATEGORY" val="diagram"/>
  <p:tag name="KSO_WM_TEMPLATE_INDEX" val="20217057"/>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7"/>
  <p:tag name="KSO_WM_UNIT_ID" val="diagram20200182_2*m_h_i*1_3_7"/>
  <p:tag name="KSO_WM_TEMPLATE_CATEGORY" val="diagram"/>
  <p:tag name="KSO_WM_TEMPLATE_INDEX" val="20200182"/>
  <p:tag name="KSO_WM_UNIT_LAYERLEVEL" val="1_1_1"/>
  <p:tag name="KSO_WM_TAG_VERSION" val="1.0"/>
  <p:tag name="KSO_WM_BEAUTIFY_FLAG" val="#wm#"/>
  <p:tag name="KSO_WM_UNIT_LINE_FORE_SCHEMECOLOR_INDEX" val="14"/>
  <p:tag name="KSO_WM_UNIT_LINE_FILL_TYPE"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0182_2*m_i*1_1"/>
  <p:tag name="KSO_WM_TEMPLATE_CATEGORY" val="diagram"/>
  <p:tag name="KSO_WM_TEMPLATE_INDEX" val="20200182"/>
  <p:tag name="KSO_WM_UNIT_LAYERLEVEL" val="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0182_2*m_h_i*1_1_1"/>
  <p:tag name="KSO_WM_TEMPLATE_CATEGORY" val="diagram"/>
  <p:tag name="KSO_WM_TEMPLATE_INDEX" val="2020018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0182_2*m_h_i*1_2_1"/>
  <p:tag name="KSO_WM_TEMPLATE_CATEGORY" val="diagram"/>
  <p:tag name="KSO_WM_TEMPLATE_INDEX" val="20200182"/>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6"/>
  <p:tag name="KSO_WM_UNIT_ID" val="diagram20200182_2*m_h_i*1_3_6"/>
  <p:tag name="KSO_WM_TEMPLATE_CATEGORY" val="diagram"/>
  <p:tag name="KSO_WM_TEMPLATE_INDEX" val="20200182"/>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0182_2*m_h_i*1_1_2"/>
  <p:tag name="KSO_WM_TEMPLATE_CATEGORY" val="diagram"/>
  <p:tag name="KSO_WM_TEMPLATE_INDEX" val="20200182"/>
  <p:tag name="KSO_WM_UNIT_LAYERLEVEL" val="1_1_1"/>
  <p:tag name="KSO_WM_TAG_VERSION" val="1.0"/>
  <p:tag name="KSO_WM_BEAUTIFY_FLAG" val="#wm#"/>
  <p:tag name="KSO_WM_UNIT_LINE_FORE_SCHEMECOLOR_INDEX" val="14"/>
  <p:tag name="KSO_WM_UNIT_LINE_FILL_TYPE"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0182_2*m_h_i*1_1_3"/>
  <p:tag name="KSO_WM_TEMPLATE_CATEGORY" val="diagram"/>
  <p:tag name="KSO_WM_TEMPLATE_INDEX" val="2020018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0182_2*m_h_i*1_1_4"/>
  <p:tag name="KSO_WM_TEMPLATE_CATEGORY" val="diagram"/>
  <p:tag name="KSO_WM_TEMPLATE_INDEX" val="20200182"/>
  <p:tag name="KSO_WM_UNIT_LAYERLEVEL" val="1_1_1"/>
  <p:tag name="KSO_WM_TAG_VERSION" val="1.0"/>
  <p:tag name="KSO_WM_BEAUTIFY_FLAG" val="#wm#"/>
  <p:tag name="KSO_WM_UNIT_TEXT_FILL_FORE_SCHEMECOLOR_INDEX" val="13"/>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0182_2*m_h_i*1_2_2"/>
  <p:tag name="KSO_WM_TEMPLATE_CATEGORY" val="diagram"/>
  <p:tag name="KSO_WM_TEMPLATE_INDEX" val="20200182"/>
  <p:tag name="KSO_WM_UNIT_LAYERLEVEL" val="1_1_1"/>
  <p:tag name="KSO_WM_TAG_VERSION" val="1.0"/>
  <p:tag name="KSO_WM_BEAUTIFY_FLAG" val="#wm#"/>
  <p:tag name="KSO_WM_UNIT_LINE_FORE_SCHEMECOLOR_INDEX" val="14"/>
  <p:tag name="KSO_WM_UNIT_LINE_FILL_TYPE" val="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0182_2*m_h_i*1_2_3"/>
  <p:tag name="KSO_WM_TEMPLATE_CATEGORY" val="diagram"/>
  <p:tag name="KSO_WM_TEMPLATE_INDEX" val="2020018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0182_2*m_h_i*1_2_4"/>
  <p:tag name="KSO_WM_TEMPLATE_CATEGORY" val="diagram"/>
  <p:tag name="KSO_WM_TEMPLATE_INDEX" val="20200182"/>
  <p:tag name="KSO_WM_UNIT_LAYERLEVEL" val="1_1_1"/>
  <p:tag name="KSO_WM_TAG_VERSION" val="1.0"/>
  <p:tag name="KSO_WM_BEAUTIFY_FLAG" val="#wm#"/>
  <p:tag name="KSO_WM_UNIT_TEXT_FILL_FORE_SCHEMECOLOR_INDEX" val="13"/>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200182_2*m_h_i*1_3_5"/>
  <p:tag name="KSO_WM_TEMPLATE_CATEGORY" val="diagram"/>
  <p:tag name="KSO_WM_TEMPLATE_INDEX" val="2020018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0182_2*m_h_i*1_3_4"/>
  <p:tag name="KSO_WM_TEMPLATE_CATEGORY" val="diagram"/>
  <p:tag name="KSO_WM_TEMPLATE_INDEX" val="20200182"/>
  <p:tag name="KSO_WM_UNIT_LAYERLEVEL" val="1_1_1"/>
  <p:tag name="KSO_WM_TAG_VERSION" val="1.0"/>
  <p:tag name="KSO_WM_BEAUTIFY_FLAG" val="#wm#"/>
  <p:tag name="KSO_WM_UNIT_TEXT_FILL_FORE_SCHEMECOLOR_INDEX" val="13"/>
  <p:tag name="KSO_WM_UNIT_TEXT_FILL_TYPE" val="1"/>
</p:tagLst>
</file>

<file path=ppt/tags/tag38.xml><?xml version="1.0" encoding="utf-8"?>
<p:tagLst xmlns:p="http://schemas.openxmlformats.org/presentationml/2006/main">
  <p:tag name="KSO_WM_UNIT_PRESET_TEXT" val="单击此处添加文本具体内容，简明扼要的阐述您的观点。"/>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0182_2*m_h_f*1_1_1"/>
  <p:tag name="KSO_WM_TEMPLATE_CATEGORY" val="diagram"/>
  <p:tag name="KSO_WM_TEMPLATE_INDEX" val="20200182"/>
  <p:tag name="KSO_WM_UNIT_LAYERLEVEL" val="1_1_1"/>
  <p:tag name="KSO_WM_TAG_VERSION" val="1.0"/>
  <p:tag name="KSO_WM_BEAUTIFY_FLAG" val="#wm#"/>
  <p:tag name="KSO_WM_UNIT_TEXT_FILL_FORE_SCHEMECOLOR_INDEX" val="14"/>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200182_2*m_h_i*1_1_5"/>
  <p:tag name="KSO_WM_TEMPLATE_CATEGORY" val="diagram"/>
  <p:tag name="KSO_WM_TEMPLATE_INDEX" val="20200182"/>
  <p:tag name="KSO_WM_UNIT_LAYERLEVEL" val="1_1_1"/>
  <p:tag name="KSO_WM_TAG_VERSION" val="1.0"/>
  <p:tag name="KSO_WM_BEAUTIFY_FLAG" val="#wm#"/>
  <p:tag name="KSO_WM_UNIT_LINE_FORE_SCHEMECOLOR_INDEX" val="14"/>
  <p:tag name="KSO_WM_UNIT_LINE_FILL_TYPE" val="2"/>
</p:tagLst>
</file>

<file path=ppt/tags/tag4.xml><?xml version="1.0" encoding="utf-8"?>
<p:tagLst xmlns:p="http://schemas.openxmlformats.org/presentationml/2006/main">
  <p:tag name="KSO_WM_UNIT_PLACING_PICTURE_USER_VIEWPORT" val="{&quot;height&quot;:6000,&quot;width&quot;:8448}"/>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6"/>
  <p:tag name="KSO_WM_UNIT_ID" val="diagram20200182_2*m_h_i*1_1_6"/>
  <p:tag name="KSO_WM_TEMPLATE_CATEGORY" val="diagram"/>
  <p:tag name="KSO_WM_TEMPLATE_INDEX" val="20200182"/>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7"/>
  <p:tag name="KSO_WM_UNIT_ID" val="diagram20200182_2*m_h_i*1_1_7"/>
  <p:tag name="KSO_WM_TEMPLATE_CATEGORY" val="diagram"/>
  <p:tag name="KSO_WM_TEMPLATE_INDEX" val="20200182"/>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Lst>
</file>

<file path=ppt/tags/tag42.xml><?xml version="1.0" encoding="utf-8"?>
<p:tagLst xmlns:p="http://schemas.openxmlformats.org/presentationml/2006/main">
  <p:tag name="KSO_WM_UNIT_PRESET_TEXT" val="单击此处添加文本具体内容，简明扼要的阐述您的观点。"/>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0182_2*m_h_f*1_2_1"/>
  <p:tag name="KSO_WM_TEMPLATE_CATEGORY" val="diagram"/>
  <p:tag name="KSO_WM_TEMPLATE_INDEX" val="20200182"/>
  <p:tag name="KSO_WM_UNIT_LAYERLEVEL" val="1_1_1"/>
  <p:tag name="KSO_WM_TAG_VERSION" val="1.0"/>
  <p:tag name="KSO_WM_BEAUTIFY_FLAG" val="#wm#"/>
  <p:tag name="KSO_WM_UNIT_TEXT_FILL_FORE_SCHEMECOLOR_INDEX" val="14"/>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200182_2*m_h_i*1_2_5"/>
  <p:tag name="KSO_WM_TEMPLATE_CATEGORY" val="diagram"/>
  <p:tag name="KSO_WM_TEMPLATE_INDEX" val="20200182"/>
  <p:tag name="KSO_WM_UNIT_LAYERLEVEL" val="1_1_1"/>
  <p:tag name="KSO_WM_TAG_VERSION" val="1.0"/>
  <p:tag name="KSO_WM_BEAUTIFY_FLAG" val="#wm#"/>
  <p:tag name="KSO_WM_UNIT_LINE_FORE_SCHEMECOLOR_INDEX" val="14"/>
  <p:tag name="KSO_WM_UNIT_LINE_FILL_TYPE" val="2"/>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200182_2*m_h_i*1_2_6"/>
  <p:tag name="KSO_WM_TEMPLATE_CATEGORY" val="diagram"/>
  <p:tag name="KSO_WM_TEMPLATE_INDEX" val="20200182"/>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7"/>
  <p:tag name="KSO_WM_UNIT_ID" val="diagram20200182_2*m_h_i*1_2_7"/>
  <p:tag name="KSO_WM_TEMPLATE_CATEGORY" val="diagram"/>
  <p:tag name="KSO_WM_TEMPLATE_INDEX" val="20200182"/>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Lst>
</file>

<file path=ppt/tags/tag46.xml><?xml version="1.0" encoding="utf-8"?>
<p:tagLst xmlns:p="http://schemas.openxmlformats.org/presentationml/2006/main">
  <p:tag name="KSO_WM_UNIT_PRESET_TEXT" val="单击此处添加文本具体内容，简明扼要的阐述您的观点。"/>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0182_2*m_h_f*1_3_1"/>
  <p:tag name="KSO_WM_TEMPLATE_CATEGORY" val="diagram"/>
  <p:tag name="KSO_WM_TEMPLATE_INDEX" val="20200182"/>
  <p:tag name="KSO_WM_UNIT_LAYERLEVEL" val="1_1_1"/>
  <p:tag name="KSO_WM_TAG_VERSION" val="1.0"/>
  <p:tag name="KSO_WM_BEAUTIFY_FLAG" val="#wm#"/>
  <p:tag name="KSO_WM_UNIT_TEXT_FILL_FORE_SCHEMECOLOR_INDEX" val="14"/>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0182_2*m_h_i*1_3_3"/>
  <p:tag name="KSO_WM_TEMPLATE_CATEGORY" val="diagram"/>
  <p:tag name="KSO_WM_TEMPLATE_INDEX" val="20200182"/>
  <p:tag name="KSO_WM_UNIT_LAYERLEVEL" val="1_1_1"/>
  <p:tag name="KSO_WM_TAG_VERSION" val="1.0"/>
  <p:tag name="KSO_WM_BEAUTIFY_FLAG" val="#wm#"/>
  <p:tag name="KSO_WM_UNIT_LINE_FORE_SCHEMECOLOR_INDEX" val="14"/>
  <p:tag name="KSO_WM_UNIT_LINE_FILL_TYPE" val="2"/>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0182_2*m_h_i*1_3_2"/>
  <p:tag name="KSO_WM_TEMPLATE_CATEGORY" val="diagram"/>
  <p:tag name="KSO_WM_TEMPLATE_INDEX" val="20200182"/>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0182_2*m_h_i*1_3_1"/>
  <p:tag name="KSO_WM_TEMPLATE_CATEGORY" val="diagram"/>
  <p:tag name="KSO_WM_TEMPLATE_INDEX" val="20200182"/>
  <p:tag name="KSO_WM_UNIT_LAYERLEVEL" val="1_1_1"/>
  <p:tag name="KSO_WM_TAG_VERSION" val="1.0"/>
  <p:tag name="KSO_WM_BEAUTIFY_FLAG" val="#wm#"/>
  <p:tag name="KSO_WM_UNIT_FILL_FORE_SCHEMECOLOR_INDEX" val="13"/>
  <p:tag name="KSO_WM_UNIT_FILL_TYPE" val="1"/>
  <p:tag name="KSO_WM_UNIT_TEXT_FILL_FORE_SCHEMECOLOR_INDEX" val="2"/>
  <p:tag name="KSO_WM_UNIT_TEXT_FILL_TYPE" val="1"/>
</p:tagLst>
</file>

<file path=ppt/tags/tag5.xml><?xml version="1.0" encoding="utf-8"?>
<p:tagLst xmlns:p="http://schemas.openxmlformats.org/presentationml/2006/main">
  <p:tag name="KSO_WM_TAG_VERSION" val="1.0"/>
  <p:tag name="KSO_WM_BEAUTIFY_FLAG" val="#wm#"/>
  <p:tag name="KSO_WM_UNIT_TYPE" val="i"/>
  <p:tag name="KSO_WM_UNIT_ID" val="diagram160304_3*i*0"/>
  <p:tag name="KSO_WM_TEMPLATE_CATEGORY" val="diagram"/>
  <p:tag name="KSO_WM_TEMPLATE_INDEX" val="160304"/>
  <p:tag name="KSO_WM_UNIT_INDEX" val="0"/>
</p:tagLst>
</file>

<file path=ppt/tags/tag50.xml><?xml version="1.0" encoding="utf-8"?>
<p:tagLst xmlns:p="http://schemas.openxmlformats.org/presentationml/2006/main">
  <p:tag name="KSO_WM_BEAUTIFY_FLAG" val="#wm#"/>
  <p:tag name="KSO_WM_TEMPLATE_CATEGORY" val="diagram"/>
  <p:tag name="KSO_WM_TEMPLATE_INDEX" val="20217057"/>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0650_1*i*7"/>
  <p:tag name="KSO_WM_TEMPLATE_CATEGORY" val="diagram"/>
  <p:tag name="KSO_WM_TEMPLATE_INDEX" val="20200650"/>
  <p:tag name="KSO_WM_UNIT_LAYERLEVEL" val="1"/>
  <p:tag name="KSO_WM_TAG_VERSION" val="1.0"/>
  <p:tag name="KSO_WM_BEAUTIFY_FLAG" val="#wm#"/>
</p:tagLst>
</file>

<file path=ppt/tags/tag52.xml><?xml version="1.0" encoding="utf-8"?>
<p:tagLst xmlns:p="http://schemas.openxmlformats.org/presentationml/2006/main">
  <p:tag name="KSO_WM_BEAUTIFY_FLAG" val="#wm#"/>
  <p:tag name="KSO_WM_TAG_VERSION" val="1.0"/>
  <p:tag name="KSO_WM_UNIT_LAYERLEVEL" val="1"/>
  <p:tag name="KSO_WM_UNIT_SUPPORT_UNIT_TYPE" val="[&quot;d&quot;]"/>
  <p:tag name="KSO_WM_TEMPLATE_INDEX" val="20200650"/>
  <p:tag name="KSO_WM_TEMPLATE_CATEGORY" val="diagram"/>
  <p:tag name="KSO_WM_UNIT_ID" val="diagram20200650_1*d*1"/>
  <p:tag name="KSO_WM_UNIT_INDEX" val="1"/>
  <p:tag name="KSO_WM_UNIT_TYPE" val="d"/>
  <p:tag name="KSO_WM_UNIT_DIAGRAM_ISREFERUNIT" val="0"/>
  <p:tag name="KSO_WM_UNIT_DIAGRAM_ISNUMVISUAL" val="0"/>
  <p:tag name="KSO_WM_UNIT_COMPATIBLE" val="0"/>
  <p:tag name="KSO_WM_UNIT_HIGHLIGHT" val="0"/>
  <p:tag name="KSO_WM_UNIT_VALUE" val="1218*1624"/>
</p:tagLst>
</file>

<file path=ppt/tags/tag53.xml><?xml version="1.0" encoding="utf-8"?>
<p:tagLst xmlns:p="http://schemas.openxmlformats.org/presentationml/2006/main">
  <p:tag name="KSO_WM_BEAUTIFY_FLAG" val="#wm#"/>
  <p:tag name="KSO_WM_TAG_VERSION" val="1.0"/>
  <p:tag name="KSO_WM_UNIT_LAYERLEVEL" val="1"/>
  <p:tag name="KSO_WM_TEMPLATE_INDEX" val="20200650"/>
  <p:tag name="KSO_WM_TEMPLATE_CATEGORY" val="diagram"/>
  <p:tag name="KSO_WM_UNIT_ID" val="diagram20200650_1*i*1"/>
  <p:tag name="KSO_WM_UNIT_INDEX" val="1"/>
  <p:tag name="KSO_WM_UNIT_TYPE" val="i"/>
  <p:tag name="KSO_WM_UNIT_DIAGRAM_ISREFERUNIT" val="0"/>
  <p:tag name="KSO_WM_UNIT_DIAGRAM_ISNUMVISUAL" val="0"/>
  <p:tag name="KSO_WM_UNIT_COMPATIBLE" val="0"/>
  <p:tag name="KSO_WM_UNIT_HIGHLIGHT" val="0"/>
  <p:tag name="KSO_WM_UNIT_LINE_FORE_SCHEMECOLOR_INDEX_BRIGHTNESS" val="0"/>
  <p:tag name="KSO_WM_UNIT_LINE_FORE_SCHEMECOLOR_INDEX" val="14"/>
  <p:tag name="KSO_WM_UNIT_LINE_FILL_TYPE" val="2"/>
</p:tagLst>
</file>

<file path=ppt/tags/tag54.xml><?xml version="1.0" encoding="utf-8"?>
<p:tagLst xmlns:p="http://schemas.openxmlformats.org/presentationml/2006/main">
  <p:tag name="KSO_WM_BEAUTIFY_FLAG" val="#wm#"/>
  <p:tag name="KSO_WM_TAG_VERSION" val="1.0"/>
  <p:tag name="KSO_WM_UNIT_LAYERLEVEL" val="1"/>
  <p:tag name="KSO_WM_TEMPLATE_INDEX" val="20200650"/>
  <p:tag name="KSO_WM_TEMPLATE_CATEGORY" val="diagram"/>
  <p:tag name="KSO_WM_UNIT_ID" val="diagram20200650_1*i*2"/>
  <p:tag name="KSO_WM_UNIT_INDEX" val="2"/>
  <p:tag name="KSO_WM_UNIT_TYPE" val="i"/>
  <p:tag name="KSO_WM_UNIT_DIAGRAM_ISREFERUNIT" val="0"/>
  <p:tag name="KSO_WM_UNIT_DIAGRAM_ISNUMVISUAL" val="0"/>
  <p:tag name="KSO_WM_UNIT_COMPATIBLE" val="0"/>
  <p:tag name="KSO_WM_UNIT_HIGHLIGHT" val="0"/>
  <p:tag name="KSO_WM_UNIT_LINE_FORE_SCHEMECOLOR_INDEX_BRIGHTNESS" val="0"/>
  <p:tag name="KSO_WM_UNIT_LINE_FORE_SCHEMECOLOR_INDEX" val="14"/>
  <p:tag name="KSO_WM_UNIT_LINE_FILL_TYPE" val="2"/>
</p:tagLst>
</file>

<file path=ppt/tags/tag55.xml><?xml version="1.0" encoding="utf-8"?>
<p:tagLst xmlns:p="http://schemas.openxmlformats.org/presentationml/2006/main">
  <p:tag name="KSO_WM_BEAUTIFY_FLAG" val="#wm#"/>
  <p:tag name="KSO_WM_TAG_VERSION" val="1.0"/>
  <p:tag name="KSO_WM_UNIT_LAYERLEVEL" val="1"/>
  <p:tag name="KSO_WM_TEMPLATE_INDEX" val="20200650"/>
  <p:tag name="KSO_WM_TEMPLATE_CATEGORY" val="diagram"/>
  <p:tag name="KSO_WM_UNIT_ID" val="diagram20200650_1*i*3"/>
  <p:tag name="KSO_WM_UNIT_INDEX" val="3"/>
  <p:tag name="KSO_WM_UNIT_TYPE" val="i"/>
  <p:tag name="KSO_WM_UNIT_DIAGRAM_ISREFERUNIT" val="0"/>
  <p:tag name="KSO_WM_UNIT_DIAGRAM_ISNUMVISUAL" val="0"/>
  <p:tag name="KSO_WM_UNIT_COMPATIBLE" val="0"/>
  <p:tag name="KSO_WM_UNIT_HIGHLIGHT" val="0"/>
  <p:tag name="KSO_WM_UNIT_LINE_FORE_SCHEMECOLOR_INDEX_BRIGHTNESS" val="0"/>
  <p:tag name="KSO_WM_UNIT_LINE_FORE_SCHEMECOLOR_INDEX" val="14"/>
  <p:tag name="KSO_WM_UNIT_LINE_FILL_TYPE" val="2"/>
</p:tagLst>
</file>

<file path=ppt/tags/tag56.xml><?xml version="1.0" encoding="utf-8"?>
<p:tagLst xmlns:p="http://schemas.openxmlformats.org/presentationml/2006/main">
  <p:tag name="KSO_WM_BEAUTIFY_FLAG" val="#wm#"/>
  <p:tag name="KSO_WM_TAG_VERSION" val="1.0"/>
  <p:tag name="KSO_WM_UNIT_LAYERLEVEL" val="1"/>
  <p:tag name="KSO_WM_TEMPLATE_INDEX" val="20200650"/>
  <p:tag name="KSO_WM_TEMPLATE_CATEGORY" val="diagram"/>
  <p:tag name="KSO_WM_UNIT_ID" val="diagram20200650_1*i*4"/>
  <p:tag name="KSO_WM_UNIT_INDEX" val="4"/>
  <p:tag name="KSO_WM_UNIT_TYPE" val="i"/>
  <p:tag name="KSO_WM_UNIT_DIAGRAM_ISREFERUNIT" val="0"/>
  <p:tag name="KSO_WM_UNIT_DIAGRAM_ISNUMVISUAL" val="0"/>
  <p:tag name="KSO_WM_UNIT_COMPATIBLE" val="0"/>
  <p:tag name="KSO_WM_UNIT_HIGHLIGHT" val="0"/>
  <p:tag name="KSO_WM_UNIT_LINE_FORE_SCHEMECOLOR_INDEX_BRIGHTNESS" val="0"/>
  <p:tag name="KSO_WM_UNIT_LINE_FORE_SCHEMECOLOR_INDEX" val="14"/>
  <p:tag name="KSO_WM_UNIT_LINE_FILL_TYPE" val="2"/>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43_2*l_h_i*1_3_1"/>
  <p:tag name="KSO_WM_TEMPLATE_CATEGORY" val="diagram"/>
  <p:tag name="KSO_WM_TEMPLATE_INDEX" val="743"/>
  <p:tag name="KSO_WM_UNIT_LAYERLEVEL" val="1_1_1"/>
  <p:tag name="KSO_WM_TAG_VERSION" val="1.0"/>
  <p:tag name="KSO_WM_BEAUTIFY_FLAG" val="#wm#"/>
  <p:tag name="KSO_WM_UNIT_FILL_FORE_SCHEMECOLOR_INDEX" val="14"/>
  <p:tag name="KSO_WM_UNIT_FILL_TYPE" val="1"/>
  <p:tag name="KSO_WM_UNIT_SHADOW_SCHEMECOLOR_INDEX" val="13"/>
  <p:tag name="KSO_WM_UNIT_TEXT_FILL_FORE_SCHEMECOLOR_INDEX" val="2"/>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743_2*l_h_i*1_3_2"/>
  <p:tag name="KSO_WM_TEMPLATE_CATEGORY" val="diagram"/>
  <p:tag name="KSO_WM_TEMPLATE_INDEX" val="743"/>
  <p:tag name="KSO_WM_UNIT_LAYERLEVEL" val="1_1_1"/>
  <p:tag name="KSO_WM_TAG_VERSION" val="1.0"/>
  <p:tag name="KSO_WM_BEAUTIFY_FLAG" val="#wm#"/>
  <p:tag name="KSO_WM_UNIT_TEXT_FILL_FORE_SCHEMECOLOR_INDEX" val="5"/>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43_2*l_h_i*1_1_1"/>
  <p:tag name="KSO_WM_TEMPLATE_CATEGORY" val="diagram"/>
  <p:tag name="KSO_WM_TEMPLATE_INDEX" val="743"/>
  <p:tag name="KSO_WM_UNIT_LAYERLEVEL" val="1_1_1"/>
  <p:tag name="KSO_WM_TAG_VERSION" val="1.0"/>
  <p:tag name="KSO_WM_BEAUTIFY_FLAG" val="#wm#"/>
  <p:tag name="KSO_WM_UNIT_FILL_FORE_SCHEMECOLOR_INDEX" val="14"/>
  <p:tag name="KSO_WM_UNIT_FILL_TYPE" val="1"/>
  <p:tag name="KSO_WM_UNIT_SHADOW_SCHEMECOLOR_INDEX" val="13"/>
  <p:tag name="KSO_WM_UNIT_TEXT_FILL_FORE_SCHEMECOLOR_INDEX" val="2"/>
  <p:tag name="KSO_WM_UNIT_TEXT_FILL_TYPE" val="1"/>
</p:tagLst>
</file>

<file path=ppt/tags/tag6.xml><?xml version="1.0" encoding="utf-8"?>
<p:tagLst xmlns:p="http://schemas.openxmlformats.org/presentationml/2006/main">
  <p:tag name="KSO_WM_TAG_VERSION" val="1.0"/>
  <p:tag name="KSO_WM_BEAUTIFY_FLAG" val="#wm#"/>
  <p:tag name="KSO_WM_TEMPLATE_CATEGORY" val="diagram"/>
  <p:tag name="KSO_WM_TEMPLATE_INDEX" val="160304"/>
  <p:tag name="KSO_WM_UNIT_TYPE" val="l_h_f"/>
  <p:tag name="KSO_WM_UNIT_INDEX" val="1_1_1"/>
  <p:tag name="KSO_WM_UNIT_ID" val="diagram160304_3*l_h_f*1_1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60.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743_2*l_h_a*1_1_1"/>
  <p:tag name="KSO_WM_TEMPLATE_CATEGORY" val="diagram"/>
  <p:tag name="KSO_WM_TEMPLATE_INDEX" val="743"/>
  <p:tag name="KSO_WM_UNIT_LAYERLEVEL" val="1_1_1"/>
  <p:tag name="KSO_WM_TAG_VERSION" val="1.0"/>
  <p:tag name="KSO_WM_BEAUTIFY_FLAG" val="#wm#"/>
  <p:tag name="KSO_WM_UNIT_TEXT_FILL_FORE_SCHEMECOLOR_INDEX" val="13"/>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43_2*l_h_i*1_2_1"/>
  <p:tag name="KSO_WM_TEMPLATE_CATEGORY" val="diagram"/>
  <p:tag name="KSO_WM_TEMPLATE_INDEX" val="743"/>
  <p:tag name="KSO_WM_UNIT_LAYERLEVEL" val="1_1_1"/>
  <p:tag name="KSO_WM_TAG_VERSION" val="1.0"/>
  <p:tag name="KSO_WM_BEAUTIFY_FLAG" val="#wm#"/>
  <p:tag name="KSO_WM_UNIT_FILL_FORE_SCHEMECOLOR_INDEX" val="14"/>
  <p:tag name="KSO_WM_UNIT_FILL_TYPE" val="1"/>
  <p:tag name="KSO_WM_UNIT_SHADOW_SCHEMECOLOR_INDEX" val="13"/>
  <p:tag name="KSO_WM_UNIT_TEXT_FILL_FORE_SCHEMECOLOR_INDEX" val="2"/>
  <p:tag name="KSO_WM_UNIT_TEX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743_2*l_h_i*1_1_2"/>
  <p:tag name="KSO_WM_TEMPLATE_CATEGORY" val="diagram"/>
  <p:tag name="KSO_WM_TEMPLATE_INDEX" val="743"/>
  <p:tag name="KSO_WM_UNIT_LAYERLEVEL" val="1_1_1"/>
  <p:tag name="KSO_WM_TAG_VERSION" val="1.0"/>
  <p:tag name="KSO_WM_BEAUTIFY_FLAG" val="#wm#"/>
  <p:tag name="KSO_WM_UNIT_TEXT_FILL_FORE_SCHEMECOLOR_INDEX" val="5"/>
  <p:tag name="KSO_WM_UNIT_TEXT_FILL_TYPE"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743_2*l_h_i*1_2_2"/>
  <p:tag name="KSO_WM_TEMPLATE_CATEGORY" val="diagram"/>
  <p:tag name="KSO_WM_TEMPLATE_INDEX" val="743"/>
  <p:tag name="KSO_WM_UNIT_LAYERLEVEL" val="1_1_1"/>
  <p:tag name="KSO_WM_TAG_VERSION" val="1.0"/>
  <p:tag name="KSO_WM_BEAUTIFY_FLAG" val="#wm#"/>
  <p:tag name="KSO_WM_UNIT_TEXT_FILL_FORE_SCHEMECOLOR_INDEX" val="5"/>
  <p:tag name="KSO_WM_UNIT_TEXT_FILL_TYPE" val="1"/>
</p:tagLst>
</file>

<file path=ppt/tags/tag64.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743_2*l_h_a*1_1_1"/>
  <p:tag name="KSO_WM_TEMPLATE_CATEGORY" val="diagram"/>
  <p:tag name="KSO_WM_TEMPLATE_INDEX" val="743"/>
  <p:tag name="KSO_WM_UNIT_LAYERLEVEL" val="1_1_1"/>
  <p:tag name="KSO_WM_TAG_VERSION" val="1.0"/>
  <p:tag name="KSO_WM_BEAUTIFY_FLAG" val="#wm#"/>
  <p:tag name="KSO_WM_UNIT_TEXT_FILL_FORE_SCHEMECOLOR_INDEX" val="13"/>
  <p:tag name="KSO_WM_UNIT_TEXT_FILL_TYPE" val="1"/>
</p:tagLst>
</file>

<file path=ppt/tags/tag65.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743_2*l_h_a*1_1_1"/>
  <p:tag name="KSO_WM_TEMPLATE_CATEGORY" val="diagram"/>
  <p:tag name="KSO_WM_TEMPLATE_INDEX" val="743"/>
  <p:tag name="KSO_WM_UNIT_LAYERLEVEL" val="1_1_1"/>
  <p:tag name="KSO_WM_TAG_VERSION" val="1.0"/>
  <p:tag name="KSO_WM_BEAUTIFY_FLAG" val="#wm#"/>
  <p:tag name="KSO_WM_UNIT_TEXT_FILL_FORE_SCHEMECOLOR_INDEX" val="13"/>
  <p:tag name="KSO_WM_UNIT_TEXT_FILL_TYPE" val="1"/>
</p:tagLst>
</file>

<file path=ppt/tags/tag66.xml><?xml version="1.0" encoding="utf-8"?>
<p:tagLst xmlns:p="http://schemas.openxmlformats.org/presentationml/2006/main">
  <p:tag name="KSO_WM_BEAUTIFY_FLAG" val="#wm#"/>
  <p:tag name="KSO_WM_TEMPLATE_CATEGORY" val="diagram"/>
  <p:tag name="KSO_WM_TEMPLATE_INDEX" val="20217057"/>
</p:tagLst>
</file>

<file path=ppt/tags/tag67.xml><?xml version="1.0" encoding="utf-8"?>
<p:tagLst xmlns:p="http://schemas.openxmlformats.org/presentationml/2006/main">
  <p:tag name="KSO_WM_BEAUTIFY_FLAG" val="#wm#"/>
  <p:tag name="KSO_WM_TEMPLATE_CATEGORY" val="diagram"/>
  <p:tag name="KSO_WM_TEMPLATE_INDEX" val="20217057"/>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99033_5*m_h_i*1_1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99033_5*m_h_i*1_1_2"/>
  <p:tag name="KSO_WM_TEMPLATE_CATEGORY" val="diagram"/>
  <p:tag name="KSO_WM_TEMPLATE_INDEX" val="20199033"/>
  <p:tag name="KSO_WM_UNIT_LAYERLEVEL" val="1_1_1"/>
  <p:tag name="KSO_WM_TAG_VERSION" val="1.0"/>
  <p:tag name="KSO_WM_BEAUTIFY_FLAG" val="#wm#"/>
  <p:tag name="KSO_WM_UNIT_FILL_FORE_SCHEMECOLOR_INDEX" val="5"/>
  <p:tag name="KSO_WM_UNIT_FILL_TYPE" val="1"/>
</p:tagLst>
</file>

<file path=ppt/tags/tag7.xml><?xml version="1.0" encoding="utf-8"?>
<p:tagLst xmlns:p="http://schemas.openxmlformats.org/presentationml/2006/main">
  <p:tag name="KSO_WM_TAG_VERSION" val="1.0"/>
  <p:tag name="KSO_WM_BEAUTIFY_FLAG" val="#wm#"/>
  <p:tag name="KSO_WM_TEMPLATE_CATEGORY" val="diagram"/>
  <p:tag name="KSO_WM_TEMPLATE_INDEX" val="160304"/>
  <p:tag name="KSO_WM_UNIT_TYPE" val="l_i"/>
  <p:tag name="KSO_WM_UNIT_INDEX" val="1_1"/>
  <p:tag name="KSO_WM_UNIT_ID" val="diagram160304_3*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99033_5*m_h_i*1_1_3"/>
  <p:tag name="KSO_WM_TEMPLATE_CATEGORY" val="diagram"/>
  <p:tag name="KSO_WM_TEMPLATE_INDEX" val="20199033"/>
  <p:tag name="KSO_WM_UNIT_LAYERLEVEL" val="1_1_1"/>
  <p:tag name="KSO_WM_TAG_VERSION" val="1.0"/>
  <p:tag name="KSO_WM_BEAUTIFY_FLAG" val="#wm#"/>
  <p:tag name="KSO_WM_UNIT_FILL_FORE_SCHEMECOLOR_INDEX" val="5"/>
  <p:tag name="KSO_WM_UNIT_FILL_TYPE"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99033_5*m_h_i*1_2_2"/>
  <p:tag name="KSO_WM_TEMPLATE_CATEGORY" val="diagram"/>
  <p:tag name="KSO_WM_TEMPLATE_INDEX" val="20199033"/>
  <p:tag name="KSO_WM_UNIT_LAYERLEVEL" val="1_1_1"/>
  <p:tag name="KSO_WM_TAG_VERSION" val="1.0"/>
  <p:tag name="KSO_WM_BEAUTIFY_FLAG" val="#wm#"/>
  <p:tag name="KSO_WM_UNIT_FILL_FORE_SCHEMECOLOR_INDEX" val="6"/>
  <p:tag name="KSO_WM_UNIT_FILL_TYPE"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99033_5*m_h_i*1_2_3"/>
  <p:tag name="KSO_WM_TEMPLATE_CATEGORY" val="diagram"/>
  <p:tag name="KSO_WM_TEMPLATE_INDEX" val="20199033"/>
  <p:tag name="KSO_WM_UNIT_LAYERLEVEL" val="1_1_1"/>
  <p:tag name="KSO_WM_TAG_VERSION" val="1.0"/>
  <p:tag name="KSO_WM_BEAUTIFY_FLAG" val="#wm#"/>
  <p:tag name="KSO_WM_UNIT_FILL_FORE_SCHEMECOLOR_INDEX" val="6"/>
  <p:tag name="KSO_WM_UNIT_FILL_TYPE"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99033_5*m_h_i*1_3_3"/>
  <p:tag name="KSO_WM_TEMPLATE_CATEGORY" val="diagram"/>
  <p:tag name="KSO_WM_TEMPLATE_INDEX" val="20199033"/>
  <p:tag name="KSO_WM_UNIT_LAYERLEVEL" val="1_1_1"/>
  <p:tag name="KSO_WM_TAG_VERSION" val="1.0"/>
  <p:tag name="KSO_WM_BEAUTIFY_FLAG" val="#wm#"/>
  <p:tag name="KSO_WM_UNIT_FILL_FORE_SCHEMECOLOR_INDEX" val="7"/>
  <p:tag name="KSO_WM_UNIT_FILL_TYPE"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9033_5*m_h_i*1_3_2"/>
  <p:tag name="KSO_WM_TEMPLATE_CATEGORY" val="diagram"/>
  <p:tag name="KSO_WM_TEMPLATE_INDEX" val="20199033"/>
  <p:tag name="KSO_WM_UNIT_LAYERLEVEL" val="1_1_1"/>
  <p:tag name="KSO_WM_TAG_VERSION" val="1.0"/>
  <p:tag name="KSO_WM_BEAUTIFY_FLAG" val="#wm#"/>
  <p:tag name="KSO_WM_UNIT_FILL_FORE_SCHEMECOLOR_INDEX" val="7"/>
  <p:tag name="KSO_WM_UNIT_FILL_TYPE"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99033_5*m_h_i*1_4_3"/>
  <p:tag name="KSO_WM_TEMPLATE_CATEGORY" val="diagram"/>
  <p:tag name="KSO_WM_TEMPLATE_INDEX" val="20199033"/>
  <p:tag name="KSO_WM_UNIT_LAYERLEVEL" val="1_1_1"/>
  <p:tag name="KSO_WM_TAG_VERSION" val="1.0"/>
  <p:tag name="KSO_WM_BEAUTIFY_FLAG" val="#wm#"/>
  <p:tag name="KSO_WM_UNIT_FILL_FORE_SCHEMECOLOR_INDEX" val="8"/>
  <p:tag name="KSO_WM_UNIT_FILL_TYPE"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99033_5*m_h_i*1_4_2"/>
  <p:tag name="KSO_WM_TEMPLATE_CATEGORY" val="diagram"/>
  <p:tag name="KSO_WM_TEMPLATE_INDEX" val="20199033"/>
  <p:tag name="KSO_WM_UNIT_LAYERLEVEL" val="1_1_1"/>
  <p:tag name="KSO_WM_TAG_VERSION" val="1.0"/>
  <p:tag name="KSO_WM_BEAUTIFY_FLAG" val="#wm#"/>
  <p:tag name="KSO_WM_UNIT_FILL_FORE_SCHEMECOLOR_INDEX" val="8"/>
  <p:tag name="KSO_WM_UNIT_FILL_TYPE"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20199033_5*m_h_i*1_5_2"/>
  <p:tag name="KSO_WM_TEMPLATE_CATEGORY" val="diagram"/>
  <p:tag name="KSO_WM_TEMPLATE_INDEX" val="20199033"/>
  <p:tag name="KSO_WM_UNIT_LAYERLEVEL" val="1_1_1"/>
  <p:tag name="KSO_WM_TAG_VERSION" val="1.0"/>
  <p:tag name="KSO_WM_BEAUTIFY_FLAG" val="#wm#"/>
  <p:tag name="KSO_WM_UNIT_FILL_FORE_SCHEMECOLOR_INDEX" val="9"/>
  <p:tag name="KSO_WM_UNIT_FILL_TYPE"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
  <p:tag name="KSO_WM_UNIT_ID" val="diagram20199033_5*m_h_i*1_5_3"/>
  <p:tag name="KSO_WM_TEMPLATE_CATEGORY" val="diagram"/>
  <p:tag name="KSO_WM_TEMPLATE_INDEX" val="20199033"/>
  <p:tag name="KSO_WM_UNIT_LAYERLEVEL" val="1_1_1"/>
  <p:tag name="KSO_WM_TAG_VERSION" val="1.0"/>
  <p:tag name="KSO_WM_BEAUTIFY_FLAG" val="#wm#"/>
  <p:tag name="KSO_WM_UNIT_FILL_FORE_SCHEMECOLOR_INDEX" val="9"/>
  <p:tag name="KSO_WM_UNIT_FILL_TYPE"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99033_5*m_h_i*1_2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8.xml><?xml version="1.0" encoding="utf-8"?>
<p:tagLst xmlns:p="http://schemas.openxmlformats.org/presentationml/2006/main">
  <p:tag name="KSO_WM_TAG_VERSION" val="1.0"/>
  <p:tag name="KSO_WM_BEAUTIFY_FLAG" val="#wm#"/>
  <p:tag name="KSO_WM_UNIT_TYPE" val="i"/>
  <p:tag name="KSO_WM_UNIT_ID" val="diagram160304_3*i*5"/>
  <p:tag name="KSO_WM_TEMPLATE_CATEGORY" val="diagram"/>
  <p:tag name="KSO_WM_TEMPLATE_INDEX" val="160304"/>
  <p:tag name="KSO_WM_UNIT_INDEX" val="5"/>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99033_5*m_h_i*1_3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99033_5*m_h_i*1_4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199033_5*m_h_i*1_5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83.xml><?xml version="1.0" encoding="utf-8"?>
<p:tagLst xmlns:p="http://schemas.openxmlformats.org/presentationml/2006/main">
  <p:tag name="KSO_WM_UNIT_PRESET_TEXT" val="单击此处添加文本具体内容"/>
  <p:tag name="KSO_WM_UNIT_NOCLEAR" val="0"/>
  <p:tag name="KSO_WM_UNIT_VALUE" val="2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033_5*m_h_f*1_1_1"/>
  <p:tag name="KSO_WM_TEMPLATE_CATEGORY" val="diagram"/>
  <p:tag name="KSO_WM_TEMPLATE_INDEX" val="20199033"/>
  <p:tag name="KSO_WM_UNIT_LAYERLEVEL" val="1_1_1"/>
  <p:tag name="KSO_WM_TAG_VERSION" val="1.0"/>
  <p:tag name="KSO_WM_BEAUTIFY_FLAG" val="#wm#"/>
  <p:tag name="KSO_WM_UNIT_TEXT_FILL_FORE_SCHEMECOLOR_INDEX" val="14"/>
  <p:tag name="KSO_WM_UNIT_TEXT_FILL_TYPE"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2"/>
  <p:tag name="KSO_WM_UNIT_ID" val="diagram20199033_5*m_h_i*1_6_2"/>
  <p:tag name="KSO_WM_TEMPLATE_CATEGORY" val="diagram"/>
  <p:tag name="KSO_WM_TEMPLATE_INDEX" val="20199033"/>
  <p:tag name="KSO_WM_UNIT_LAYERLEVEL" val="1_1_1"/>
  <p:tag name="KSO_WM_TAG_VERSION" val="1.0"/>
  <p:tag name="KSO_WM_BEAUTIFY_FLAG" val="#wm#"/>
  <p:tag name="KSO_WM_UNIT_FILL_FORE_SCHEMECOLOR_INDEX" val="10"/>
  <p:tag name="KSO_WM_UNIT_FILL_TYPE"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3"/>
  <p:tag name="KSO_WM_UNIT_ID" val="diagram20199033_5*m_h_i*1_6_3"/>
  <p:tag name="KSO_WM_TEMPLATE_CATEGORY" val="diagram"/>
  <p:tag name="KSO_WM_TEMPLATE_INDEX" val="20199033"/>
  <p:tag name="KSO_WM_UNIT_LAYERLEVEL" val="1_1_1"/>
  <p:tag name="KSO_WM_TAG_VERSION" val="1.0"/>
  <p:tag name="KSO_WM_BEAUTIFY_FLAG" val="#wm#"/>
  <p:tag name="KSO_WM_UNIT_FILL_FORE_SCHEMECOLOR_INDEX" val="10"/>
  <p:tag name="KSO_WM_UNIT_FILL_TYPE" val="1"/>
  <p:tag name="KSO_WM_UNIT_TEXT_FILL_FORE_SCHEMECOLOR_INDEX" val="5"/>
  <p:tag name="KSO_WM_UNIT_TEXT_FILL_TYPE"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1"/>
  <p:tag name="KSO_WM_UNIT_ID" val="diagram20199033_5*m_h_i*1_6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9033_5*m_h_i*1_3_2"/>
  <p:tag name="KSO_WM_TEMPLATE_CATEGORY" val="diagram"/>
  <p:tag name="KSO_WM_TEMPLATE_INDEX" val="20199033"/>
  <p:tag name="KSO_WM_UNIT_LAYERLEVEL" val="1_1_1"/>
  <p:tag name="KSO_WM_TAG_VERSION" val="1.0"/>
  <p:tag name="KSO_WM_BEAUTIFY_FLAG" val="#wm#"/>
  <p:tag name="KSO_WM_UNIT_FILL_FORE_SCHEMECOLOR_INDEX" val="7"/>
  <p:tag name="KSO_WM_UNIT_FILL_TYPE"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99033_5*m_h_i*1_3_3"/>
  <p:tag name="KSO_WM_TEMPLATE_CATEGORY" val="diagram"/>
  <p:tag name="KSO_WM_TEMPLATE_INDEX" val="20199033"/>
  <p:tag name="KSO_WM_UNIT_LAYERLEVEL" val="1_1_1"/>
  <p:tag name="KSO_WM_TAG_VERSION" val="1.0"/>
  <p:tag name="KSO_WM_BEAUTIFY_FLAG" val="#wm#"/>
  <p:tag name="KSO_WM_UNIT_FILL_FORE_SCHEMECOLOR_INDEX" val="7"/>
  <p:tag name="KSO_WM_UNIT_FILL_TYPE"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9033_5*m_h_i*1_3_2"/>
  <p:tag name="KSO_WM_TEMPLATE_CATEGORY" val="diagram"/>
  <p:tag name="KSO_WM_TEMPLATE_INDEX" val="20199033"/>
  <p:tag name="KSO_WM_UNIT_LAYERLEVEL" val="1_1_1"/>
  <p:tag name="KSO_WM_TAG_VERSION" val="1.0"/>
  <p:tag name="KSO_WM_BEAUTIFY_FLAG" val="#wm#"/>
  <p:tag name="KSO_WM_UNIT_FILL_FORE_SCHEMECOLOR_INDEX" val="7"/>
  <p:tag name="KSO_WM_UNIT_FILL_TYPE" val="1"/>
</p:tagLst>
</file>

<file path=ppt/tags/tag9.xml><?xml version="1.0" encoding="utf-8"?>
<p:tagLst xmlns:p="http://schemas.openxmlformats.org/presentationml/2006/main">
  <p:tag name="KSO_WM_TAG_VERSION" val="1.0"/>
  <p:tag name="KSO_WM_BEAUTIFY_FLAG" val="#wm#"/>
  <p:tag name="KSO_WM_TEMPLATE_CATEGORY" val="diagram"/>
  <p:tag name="KSO_WM_TEMPLATE_INDEX" val="160304"/>
  <p:tag name="KSO_WM_UNIT_TYPE" val="l_h_f"/>
  <p:tag name="KSO_WM_UNIT_INDEX" val="1_2_1"/>
  <p:tag name="KSO_WM_UNIT_ID" val="diagram160304_3*l_h_f*1_2_1"/>
  <p:tag name="KSO_WM_UNIT_CLEAR" val="1"/>
  <p:tag name="KSO_WM_UNIT_LAYERLEVEL" val="1_1_1"/>
  <p:tag name="KSO_WM_UNIT_VALUE" val="60"/>
  <p:tag name="KSO_WM_UNIT_HIGHLIGHT" val="0"/>
  <p:tag name="KSO_WM_UNIT_COMPATIBLE" val="0"/>
  <p:tag name="KSO_WM_DIAGRAM_GROUP_CODE" val="l1-1"/>
  <p:tag name="KSO_WM_UNIT_PRESET_TEXT" val="LOREM"/>
  <p:tag name="KSO_WM_UNIT_FILL_FORE_SCHEMECOLOR_INDEX" val="5"/>
  <p:tag name="KSO_WM_UNIT_FILL_TYPE" val="1"/>
  <p:tag name="KSO_WM_UNIT_TEXT_FILL_FORE_SCHEMECOLOR_INDEX" val="14"/>
  <p:tag name="KSO_WM_UNIT_TEXT_FILL_TYPE"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1"/>
  <p:tag name="KSO_WM_UNIT_ID" val="diagram20199033_5*m_h_i*1_6_1"/>
  <p:tag name="KSO_WM_TEMPLATE_CATEGORY" val="diagram"/>
  <p:tag name="KSO_WM_TEMPLATE_INDEX" val="20199033"/>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91.xml><?xml version="1.0" encoding="utf-8"?>
<p:tagLst xmlns:p="http://schemas.openxmlformats.org/presentationml/2006/main">
  <p:tag name="KSO_WM_UNIT_PRESET_TEXT" val="单击此处添加文本具体内容"/>
  <p:tag name="KSO_WM_UNIT_NOCLEAR" val="0"/>
  <p:tag name="KSO_WM_UNIT_VALUE" val="2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033_5*m_h_f*1_1_1"/>
  <p:tag name="KSO_WM_TEMPLATE_CATEGORY" val="diagram"/>
  <p:tag name="KSO_WM_TEMPLATE_INDEX" val="20199033"/>
  <p:tag name="KSO_WM_UNIT_LAYERLEVEL" val="1_1_1"/>
  <p:tag name="KSO_WM_TAG_VERSION" val="1.0"/>
  <p:tag name="KSO_WM_BEAUTIFY_FLAG" val="#wm#"/>
  <p:tag name="KSO_WM_UNIT_TEXT_FILL_FORE_SCHEMECOLOR_INDEX" val="14"/>
  <p:tag name="KSO_WM_UNIT_TEXT_FILL_TYPE" val="1"/>
</p:tagLst>
</file>

<file path=ppt/tags/tag92.xml><?xml version="1.0" encoding="utf-8"?>
<p:tagLst xmlns:p="http://schemas.openxmlformats.org/presentationml/2006/main">
  <p:tag name="KSO_WM_UNIT_PRESET_TEXT" val="单击此处添加文本具体内容"/>
  <p:tag name="KSO_WM_UNIT_NOCLEAR" val="0"/>
  <p:tag name="KSO_WM_UNIT_VALUE" val="2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033_5*m_h_f*1_1_1"/>
  <p:tag name="KSO_WM_TEMPLATE_CATEGORY" val="diagram"/>
  <p:tag name="KSO_WM_TEMPLATE_INDEX" val="20199033"/>
  <p:tag name="KSO_WM_UNIT_LAYERLEVEL" val="1_1_1"/>
  <p:tag name="KSO_WM_TAG_VERSION" val="1.0"/>
  <p:tag name="KSO_WM_BEAUTIFY_FLAG" val="#wm#"/>
  <p:tag name="KSO_WM_UNIT_TEXT_FILL_FORE_SCHEMECOLOR_INDEX" val="14"/>
  <p:tag name="KSO_WM_UNIT_TEXT_FILL_TYPE" val="1"/>
</p:tagLst>
</file>

<file path=ppt/tags/tag93.xml><?xml version="1.0" encoding="utf-8"?>
<p:tagLst xmlns:p="http://schemas.openxmlformats.org/presentationml/2006/main">
  <p:tag name="KSO_WM_UNIT_PRESET_TEXT" val="单击此处添加文本具体内容"/>
  <p:tag name="KSO_WM_UNIT_NOCLEAR" val="0"/>
  <p:tag name="KSO_WM_UNIT_VALUE" val="2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033_5*m_h_f*1_1_1"/>
  <p:tag name="KSO_WM_TEMPLATE_CATEGORY" val="diagram"/>
  <p:tag name="KSO_WM_TEMPLATE_INDEX" val="20199033"/>
  <p:tag name="KSO_WM_UNIT_LAYERLEVEL" val="1_1_1"/>
  <p:tag name="KSO_WM_TAG_VERSION" val="1.0"/>
  <p:tag name="KSO_WM_BEAUTIFY_FLAG" val="#wm#"/>
  <p:tag name="KSO_WM_UNIT_TEXT_FILL_FORE_SCHEMECOLOR_INDEX" val="14"/>
  <p:tag name="KSO_WM_UNIT_TEXT_FILL_TYPE" val="1"/>
</p:tagLst>
</file>

<file path=ppt/tags/tag94.xml><?xml version="1.0" encoding="utf-8"?>
<p:tagLst xmlns:p="http://schemas.openxmlformats.org/presentationml/2006/main">
  <p:tag name="KSO_WM_UNIT_PRESET_TEXT" val="单击此处添加文本具体内容"/>
  <p:tag name="KSO_WM_UNIT_NOCLEAR" val="0"/>
  <p:tag name="KSO_WM_UNIT_VALUE" val="2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033_5*m_h_f*1_1_1"/>
  <p:tag name="KSO_WM_TEMPLATE_CATEGORY" val="diagram"/>
  <p:tag name="KSO_WM_TEMPLATE_INDEX" val="20199033"/>
  <p:tag name="KSO_WM_UNIT_LAYERLEVEL" val="1_1_1"/>
  <p:tag name="KSO_WM_TAG_VERSION" val="1.0"/>
  <p:tag name="KSO_WM_BEAUTIFY_FLAG" val="#wm#"/>
  <p:tag name="KSO_WM_UNIT_TEXT_FILL_FORE_SCHEMECOLOR_INDEX" val="14"/>
  <p:tag name="KSO_WM_UNIT_TEXT_FILL_TYPE" val="1"/>
</p:tagLst>
</file>

<file path=ppt/tags/tag95.xml><?xml version="1.0" encoding="utf-8"?>
<p:tagLst xmlns:p="http://schemas.openxmlformats.org/presentationml/2006/main">
  <p:tag name="KSO_WM_UNIT_PRESET_TEXT" val="单击此处添加文本具体内容"/>
  <p:tag name="KSO_WM_UNIT_NOCLEAR" val="0"/>
  <p:tag name="KSO_WM_UNIT_VALUE" val="2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033_5*m_h_f*1_1_1"/>
  <p:tag name="KSO_WM_TEMPLATE_CATEGORY" val="diagram"/>
  <p:tag name="KSO_WM_TEMPLATE_INDEX" val="20199033"/>
  <p:tag name="KSO_WM_UNIT_LAYERLEVEL" val="1_1_1"/>
  <p:tag name="KSO_WM_TAG_VERSION" val="1.0"/>
  <p:tag name="KSO_WM_BEAUTIFY_FLAG" val="#wm#"/>
  <p:tag name="KSO_WM_UNIT_TEXT_FILL_FORE_SCHEMECOLOR_INDEX" val="14"/>
  <p:tag name="KSO_WM_UNIT_TEXT_FILL_TYPE" val="1"/>
</p:tagLst>
</file>

<file path=ppt/tags/tag96.xml><?xml version="1.0" encoding="utf-8"?>
<p:tagLst xmlns:p="http://schemas.openxmlformats.org/presentationml/2006/main">
  <p:tag name="KSO_WM_UNIT_PRESET_TEXT" val="单击此处添加文本具体内容"/>
  <p:tag name="KSO_WM_UNIT_NOCLEAR" val="0"/>
  <p:tag name="KSO_WM_UNIT_VALUE" val="2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99033_5*m_h_f*1_1_1"/>
  <p:tag name="KSO_WM_TEMPLATE_CATEGORY" val="diagram"/>
  <p:tag name="KSO_WM_TEMPLATE_INDEX" val="20199033"/>
  <p:tag name="KSO_WM_UNIT_LAYERLEVEL" val="1_1_1"/>
  <p:tag name="KSO_WM_TAG_VERSION" val="1.0"/>
  <p:tag name="KSO_WM_BEAUTIFY_FLAG" val="#wm#"/>
  <p:tag name="KSO_WM_UNIT_TEXT_FILL_FORE_SCHEMECOLOR_INDEX" val="14"/>
  <p:tag name="KSO_WM_UNIT_TEXT_FILL_TYPE" val="1"/>
</p:tagLst>
</file>

<file path=ppt/tags/tag97.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1_3"/>
  <p:tag name="KSO_WM_UNIT_ID" val="diagram20174729_5*q_h_i*1_1_3"/>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98.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1_4"/>
  <p:tag name="KSO_WM_UNIT_ID" val="diagram20174729_5*q_h_i*1_1_4"/>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99.xml><?xml version="1.0" encoding="utf-8"?>
<p:tagLst xmlns:p="http://schemas.openxmlformats.org/presentationml/2006/main">
  <p:tag name="KSO_WM_TAG_VERSION" val="1.0"/>
  <p:tag name="KSO_WM_BEAUTIFY_FLAG" val="#wm#"/>
  <p:tag name="KSO_WM_TEMPLATE_CATEGORY" val="diagram"/>
  <p:tag name="KSO_WM_TEMPLATE_INDEX" val="20174729"/>
  <p:tag name="KSO_WM_UNIT_TYPE" val="q_h_i"/>
  <p:tag name="KSO_WM_UNIT_INDEX" val="1_4_1"/>
  <p:tag name="KSO_WM_UNIT_ID" val="diagram20174729_5*q_h_i*1_4_1"/>
  <p:tag name="KSO_WM_UNIT_LAYERLEVEL" val="1_1_1"/>
  <p:tag name="KSO_WM_DIAGRAM_GROUP_CODE" val="q1-1"/>
  <p:tag name="KSO_WM_UNIT_HIGHLIGHT" val="0"/>
  <p:tag name="KSO_WM_UNIT_COMPATIBLE" val="0"/>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Lst>
</file>

<file path=ppt/theme/theme1.xml><?xml version="1.0" encoding="utf-8"?>
<a:theme xmlns:a="http://schemas.openxmlformats.org/drawingml/2006/main" name="1_Office 主题​​">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9582</Words>
  <Application>WPS 演示</Application>
  <PresentationFormat>宽屏</PresentationFormat>
  <Paragraphs>381</Paragraphs>
  <Slides>39</Slides>
  <Notes>4</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39</vt:i4>
      </vt:variant>
    </vt:vector>
  </HeadingPairs>
  <TitlesOfParts>
    <vt:vector size="61" baseType="lpstr">
      <vt:lpstr>Arial</vt:lpstr>
      <vt:lpstr>宋体</vt:lpstr>
      <vt:lpstr>Wingdings</vt:lpstr>
      <vt:lpstr>Calibri</vt:lpstr>
      <vt:lpstr>Arial Unicode MS</vt:lpstr>
      <vt:lpstr>华文新魏</vt:lpstr>
      <vt:lpstr>楷体</vt:lpstr>
      <vt:lpstr>黑体</vt:lpstr>
      <vt:lpstr>Arial</vt:lpstr>
      <vt:lpstr>等线</vt:lpstr>
      <vt:lpstr>Times New Roman</vt:lpstr>
      <vt:lpstr>微软雅黑</vt:lpstr>
      <vt:lpstr>Arial Unicode MS</vt:lpstr>
      <vt:lpstr>Segoe UI</vt:lpstr>
      <vt:lpstr>Wingdings</vt:lpstr>
      <vt:lpstr>Microsoft YaHei Regular</vt:lpstr>
      <vt:lpstr>Roboto Medium</vt:lpstr>
      <vt:lpstr>Segoe Print</vt:lpstr>
      <vt:lpstr>微软雅黑 Light</vt:lpstr>
      <vt:lpstr>汉仪旗黑-80S</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Sassenach</cp:lastModifiedBy>
  <cp:revision>409</cp:revision>
  <dcterms:created xsi:type="dcterms:W3CDTF">2019-06-19T02:08:00Z</dcterms:created>
  <dcterms:modified xsi:type="dcterms:W3CDTF">2021-04-05T02:22:40Z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2052-11.1.0.10446</vt:lpwstr>
  </property>
  <property fmtid="{D5CDD505-2E9C-101B-9397-08002B2CF9AE}" pid="3" name="ICV">
    <vt:lpwstr>2822C8D23B7E4683B5DD26582024FCF1</vt:lpwstr>
  </property>
</Properties>
</file>