
<file path=[Content_Types].xml><?xml version="1.0" encoding="utf-8"?>
<Types xmlns="http://schemas.openxmlformats.org/package/2006/content-types">
  <Default Extension="png" ContentType="image/png"/>
  <Default Extension="tmp" ContentType="image/png"/>
  <Default Extension="mp3" ContentType="audio/unknown"/>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65" r:id="rId2"/>
    <p:sldMasterId id="2147483681" r:id="rId3"/>
  </p:sldMasterIdLst>
  <p:notesMasterIdLst>
    <p:notesMasterId r:id="rId28"/>
  </p:notesMasterIdLst>
  <p:sldIdLst>
    <p:sldId id="387" r:id="rId4"/>
    <p:sldId id="321" r:id="rId5"/>
    <p:sldId id="256" r:id="rId6"/>
    <p:sldId id="303" r:id="rId7"/>
    <p:sldId id="260" r:id="rId8"/>
    <p:sldId id="379" r:id="rId9"/>
    <p:sldId id="304" r:id="rId10"/>
    <p:sldId id="342" r:id="rId11"/>
    <p:sldId id="343" r:id="rId12"/>
    <p:sldId id="311" r:id="rId13"/>
    <p:sldId id="264" r:id="rId14"/>
    <p:sldId id="331" r:id="rId15"/>
    <p:sldId id="380" r:id="rId16"/>
    <p:sldId id="381" r:id="rId17"/>
    <p:sldId id="382" r:id="rId18"/>
    <p:sldId id="383" r:id="rId19"/>
    <p:sldId id="384" r:id="rId20"/>
    <p:sldId id="385" r:id="rId21"/>
    <p:sldId id="386" r:id="rId22"/>
    <p:sldId id="326" r:id="rId23"/>
    <p:sldId id="312" r:id="rId24"/>
    <p:sldId id="340" r:id="rId25"/>
    <p:sldId id="308" r:id="rId26"/>
    <p:sldId id="309"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FFCC"/>
    <a:srgbClr val="66CCFF"/>
    <a:srgbClr val="FFCCFF"/>
    <a:srgbClr val="99FF99"/>
    <a:srgbClr val="FFFF99"/>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876" y="-22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358040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a4839cc54e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a4839cc54e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smtClean="0"/>
              <a:t>Post reading: </a:t>
            </a:r>
            <a:r>
              <a:rPr lang="zh-CN" altLang="en-US" dirty="0" smtClean="0"/>
              <a:t>我们身边有很多</a:t>
            </a:r>
            <a:r>
              <a:rPr lang="en-US" altLang="zh-CN" dirty="0" smtClean="0"/>
              <a:t>Jan,</a:t>
            </a:r>
            <a:r>
              <a:rPr lang="zh-CN" altLang="en-US" dirty="0" smtClean="0"/>
              <a:t>用互联网的优势帮助着人；</a:t>
            </a:r>
          </a:p>
          <a:p>
            <a:pPr marL="0" lvl="0" indent="0" algn="l" rtl="0">
              <a:spcBef>
                <a:spcPts val="0"/>
              </a:spcBef>
              <a:spcAft>
                <a:spcPts val="0"/>
              </a:spcAft>
              <a:buNone/>
            </a:pPr>
            <a:r>
              <a:rPr lang="zh-CN" altLang="en-US" dirty="0" smtClean="0"/>
              <a:t>疫情期间：</a:t>
            </a:r>
            <a:r>
              <a:rPr lang="en-US" altLang="zh-CN" dirty="0" smtClean="0"/>
              <a:t>online classes,</a:t>
            </a:r>
            <a:r>
              <a:rPr lang="zh-CN" altLang="en-US" baseline="0" dirty="0" smtClean="0"/>
              <a:t> 朋友通过网络互相陪伴，校友会网上筹款并联系国外筹集物资，一些歌手在网上开慈善音乐会传播正能量，农产品网络带货帮助出售滞销产品；医生进行远程诊病；</a:t>
            </a:r>
          </a:p>
          <a:p>
            <a:pPr marL="0" lvl="0" indent="0" algn="l" rtl="0">
              <a:spcBef>
                <a:spcPts val="0"/>
              </a:spcBef>
              <a:spcAft>
                <a:spcPts val="0"/>
              </a:spcAft>
              <a:buNone/>
            </a:pPr>
            <a:r>
              <a:rPr lang="zh-CN" altLang="en-US" baseline="0" dirty="0" smtClean="0"/>
              <a:t>国家在做什么推动社会发展。</a:t>
            </a:r>
            <a:endParaRPr lang="zh-CN" altLang="en-US" dirty="0" smtClean="0"/>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a1cb3546f5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a1cb3546f5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Pair discussion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a3b74431bd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a3b74431bd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Pair discussion</a:t>
            </a:r>
          </a:p>
          <a:p>
            <a:pPr marL="0" lvl="0" indent="0" algn="l" rtl="0">
              <a:spcBef>
                <a:spcPts val="0"/>
              </a:spcBef>
              <a:spcAft>
                <a:spcPts val="0"/>
              </a:spcAft>
              <a:buNone/>
            </a:pPr>
            <a:r>
              <a:rPr lang="en-US" dirty="0" smtClean="0"/>
              <a:t>Where can we find the author’s opinion</a:t>
            </a:r>
            <a:r>
              <a:rPr lang="zh-CN" altLang="en-US" dirty="0" smtClean="0"/>
              <a:t>？</a:t>
            </a:r>
            <a:endParaRPr lang="en-US" altLang="zh-CN" dirty="0" smtClean="0"/>
          </a:p>
          <a:p>
            <a:pPr marL="0" lvl="0" indent="0" algn="l" rtl="0">
              <a:spcBef>
                <a:spcPts val="0"/>
              </a:spcBef>
              <a:spcAft>
                <a:spcPts val="0"/>
              </a:spcAft>
              <a:buNone/>
            </a:pPr>
            <a:r>
              <a:rPr lang="en-US" dirty="0" smtClean="0"/>
              <a:t>What about the rest of the passage? H</a:t>
            </a:r>
            <a:r>
              <a:rPr lang="en-US" altLang="zh-CN" dirty="0" smtClean="0"/>
              <a:t>ow does the author illustrate</a:t>
            </a:r>
            <a:r>
              <a:rPr lang="en-US" altLang="zh-CN" baseline="0" dirty="0" smtClean="0"/>
              <a:t> the opinion?</a:t>
            </a: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a3b74431bd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a3b74431bd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Pair discussion</a:t>
            </a:r>
          </a:p>
          <a:p>
            <a:pPr marL="0" lvl="0" indent="0" algn="l" rtl="0">
              <a:spcBef>
                <a:spcPts val="0"/>
              </a:spcBef>
              <a:spcAft>
                <a:spcPts val="0"/>
              </a:spcAft>
              <a:buNone/>
            </a:pPr>
            <a:r>
              <a:rPr lang="en-US" dirty="0" smtClean="0"/>
              <a:t>Where can we find the author’s opinion</a:t>
            </a:r>
            <a:r>
              <a:rPr lang="zh-CN" altLang="en-US" dirty="0" smtClean="0"/>
              <a:t>？</a:t>
            </a:r>
            <a:endParaRPr lang="en-US" altLang="zh-CN" dirty="0" smtClean="0"/>
          </a:p>
          <a:p>
            <a:pPr marL="0" lvl="0" indent="0" algn="l" rtl="0">
              <a:spcBef>
                <a:spcPts val="0"/>
              </a:spcBef>
              <a:spcAft>
                <a:spcPts val="0"/>
              </a:spcAft>
              <a:buNone/>
            </a:pPr>
            <a:r>
              <a:rPr lang="en-US" dirty="0" smtClean="0"/>
              <a:t>What about the rest of the passage? H</a:t>
            </a:r>
            <a:r>
              <a:rPr lang="en-US" altLang="zh-CN" dirty="0" smtClean="0"/>
              <a:t>ow does the author illustrate</a:t>
            </a:r>
            <a:r>
              <a:rPr lang="en-US" altLang="zh-CN" baseline="0" dirty="0" smtClean="0"/>
              <a:t> the opinion?</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a3b74431bd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a3b74431bd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a:pPr>
            <a:r>
              <a:rPr lang="en-US" dirty="0" smtClean="0"/>
              <a:t>At the beginning, how</a:t>
            </a:r>
            <a:r>
              <a:rPr lang="en-US" baseline="0" dirty="0" smtClean="0"/>
              <a:t> was Jan’s life? Did she join an online community at that time? (So that’s before...)</a:t>
            </a:r>
          </a:p>
          <a:p>
            <a:pPr marL="228600" lvl="0" indent="-228600" algn="l" rtl="0">
              <a:spcBef>
                <a:spcPts val="0"/>
              </a:spcBef>
              <a:spcAft>
                <a:spcPts val="0"/>
              </a:spcAft>
              <a:buAutoNum type="arabicPeriod"/>
            </a:pPr>
            <a:r>
              <a:rPr lang="en-US" baseline="0" dirty="0" smtClean="0"/>
              <a:t>Then how has Jan’s life been after she went online? Did she help other people? (Pair work)</a:t>
            </a:r>
          </a:p>
          <a:p>
            <a:pPr marL="228600" lvl="0" indent="-228600" algn="l" rtl="0">
              <a:spcBef>
                <a:spcPts val="0"/>
              </a:spcBef>
              <a:spcAft>
                <a:spcPts val="0"/>
              </a:spcAft>
              <a:buAutoNum type="arabicPeriod"/>
            </a:pPr>
            <a:r>
              <a:rPr lang="en-US" baseline="0" dirty="0" smtClean="0"/>
              <a:t>Underline what Jan did in the text and analyze how her life was.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1"/>
          </p:nvPr>
        </p:nvSpPr>
        <p:spPr/>
        <p:txBody>
          <a:bodyPr/>
          <a:lstStyle/>
          <a:p>
            <a:r>
              <a:rPr lang="zh-CN" altLang="en-US"/>
              <a:t>一组学生</a:t>
            </a:r>
            <a:r>
              <a:rPr lang="en-US" altLang="zh-CN"/>
              <a:t>report</a:t>
            </a:r>
            <a:r>
              <a:rPr lang="zh-CN" altLang="en-US">
                <a:ea typeface="宋体" panose="02010600030101010101" pitchFamily="2" charset="-122"/>
              </a:rPr>
              <a:t>完后，可提问其他学生补充信息；追问出被帮助的人生活如何，以及</a:t>
            </a:r>
            <a:r>
              <a:rPr lang="en-US" altLang="zh-CN">
                <a:ea typeface="宋体" panose="02010600030101010101" pitchFamily="2" charset="-122"/>
              </a:rPr>
              <a:t>digital divide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9e7d68b94f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9e7d68b94f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Group discussion</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a4839cc54e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a4839cc54e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dirty="0">
                <a:ea typeface="宋体" panose="02010600030101010101" pitchFamily="2" charset="-122"/>
              </a:rPr>
              <a:t>选一、两个人简单讲；</a:t>
            </a:r>
            <a:r>
              <a:rPr lang="en-US" altLang="zh-CN" dirty="0">
                <a:ea typeface="宋体" panose="02010600030101010101" pitchFamily="2" charset="-122"/>
              </a:rPr>
              <a:t>take notes on P29 Ex.3 while watching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9e7d68b94f_0_3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9e7d68b94f_0_3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692925" y="617325"/>
            <a:ext cx="3191700" cy="2804400"/>
          </a:xfrm>
          <a:prstGeom prst="rect">
            <a:avLst/>
          </a:prstGeom>
        </p:spPr>
        <p:txBody>
          <a:bodyPr spcFirstLastPara="1" wrap="square" lIns="91425" tIns="91425" rIns="91425" bIns="91425" anchor="b" anchorCtr="0">
            <a:noAutofit/>
          </a:bodyPr>
          <a:lstStyle>
            <a:lvl1pPr lvl="0" algn="l">
              <a:lnSpc>
                <a:spcPct val="80000"/>
              </a:lnSpc>
              <a:spcBef>
                <a:spcPts val="0"/>
              </a:spcBef>
              <a:spcAft>
                <a:spcPts val="0"/>
              </a:spcAft>
              <a:buSzPts val="5200"/>
              <a:buFont typeface="Damion"/>
              <a:buNone/>
              <a:defRPr sz="6300">
                <a:solidFill>
                  <a:schemeClr val="dk2"/>
                </a:solidFill>
                <a:latin typeface="Neucha"/>
                <a:ea typeface="Neucha"/>
                <a:cs typeface="Neucha"/>
                <a:sym typeface="Neucha"/>
              </a:defRPr>
            </a:lvl1pPr>
            <a:lvl2pPr lvl="1" algn="ctr">
              <a:spcBef>
                <a:spcPts val="0"/>
              </a:spcBef>
              <a:spcAft>
                <a:spcPts val="0"/>
              </a:spcAft>
              <a:buSzPts val="5200"/>
              <a:buFont typeface="Damion"/>
              <a:buNone/>
              <a:defRPr sz="5200">
                <a:latin typeface="Damion"/>
                <a:ea typeface="Damion"/>
                <a:cs typeface="Damion"/>
                <a:sym typeface="Damion"/>
              </a:defRPr>
            </a:lvl2pPr>
            <a:lvl3pPr lvl="2" algn="ctr">
              <a:spcBef>
                <a:spcPts val="0"/>
              </a:spcBef>
              <a:spcAft>
                <a:spcPts val="0"/>
              </a:spcAft>
              <a:buSzPts val="5200"/>
              <a:buFont typeface="Damion"/>
              <a:buNone/>
              <a:defRPr sz="5200">
                <a:latin typeface="Damion"/>
                <a:ea typeface="Damion"/>
                <a:cs typeface="Damion"/>
                <a:sym typeface="Damion"/>
              </a:defRPr>
            </a:lvl3pPr>
            <a:lvl4pPr lvl="3" algn="ctr">
              <a:spcBef>
                <a:spcPts val="0"/>
              </a:spcBef>
              <a:spcAft>
                <a:spcPts val="0"/>
              </a:spcAft>
              <a:buSzPts val="5200"/>
              <a:buFont typeface="Damion"/>
              <a:buNone/>
              <a:defRPr sz="5200">
                <a:latin typeface="Damion"/>
                <a:ea typeface="Damion"/>
                <a:cs typeface="Damion"/>
                <a:sym typeface="Damion"/>
              </a:defRPr>
            </a:lvl4pPr>
            <a:lvl5pPr lvl="4" algn="ctr">
              <a:spcBef>
                <a:spcPts val="0"/>
              </a:spcBef>
              <a:spcAft>
                <a:spcPts val="0"/>
              </a:spcAft>
              <a:buSzPts val="5200"/>
              <a:buFont typeface="Damion"/>
              <a:buNone/>
              <a:defRPr sz="5200">
                <a:latin typeface="Damion"/>
                <a:ea typeface="Damion"/>
                <a:cs typeface="Damion"/>
                <a:sym typeface="Damion"/>
              </a:defRPr>
            </a:lvl5pPr>
            <a:lvl6pPr lvl="5" algn="ctr">
              <a:spcBef>
                <a:spcPts val="0"/>
              </a:spcBef>
              <a:spcAft>
                <a:spcPts val="0"/>
              </a:spcAft>
              <a:buSzPts val="5200"/>
              <a:buFont typeface="Damion"/>
              <a:buNone/>
              <a:defRPr sz="5200">
                <a:latin typeface="Damion"/>
                <a:ea typeface="Damion"/>
                <a:cs typeface="Damion"/>
                <a:sym typeface="Damion"/>
              </a:defRPr>
            </a:lvl6pPr>
            <a:lvl7pPr lvl="6" algn="ctr">
              <a:spcBef>
                <a:spcPts val="0"/>
              </a:spcBef>
              <a:spcAft>
                <a:spcPts val="0"/>
              </a:spcAft>
              <a:buSzPts val="5200"/>
              <a:buFont typeface="Damion"/>
              <a:buNone/>
              <a:defRPr sz="5200">
                <a:latin typeface="Damion"/>
                <a:ea typeface="Damion"/>
                <a:cs typeface="Damion"/>
                <a:sym typeface="Damion"/>
              </a:defRPr>
            </a:lvl7pPr>
            <a:lvl8pPr lvl="7" algn="ctr">
              <a:spcBef>
                <a:spcPts val="0"/>
              </a:spcBef>
              <a:spcAft>
                <a:spcPts val="0"/>
              </a:spcAft>
              <a:buSzPts val="5200"/>
              <a:buFont typeface="Damion"/>
              <a:buNone/>
              <a:defRPr sz="5200">
                <a:latin typeface="Damion"/>
                <a:ea typeface="Damion"/>
                <a:cs typeface="Damion"/>
                <a:sym typeface="Damion"/>
              </a:defRPr>
            </a:lvl8pPr>
            <a:lvl9pPr lvl="8" algn="ctr">
              <a:spcBef>
                <a:spcPts val="0"/>
              </a:spcBef>
              <a:spcAft>
                <a:spcPts val="0"/>
              </a:spcAft>
              <a:buSzPts val="5200"/>
              <a:buFont typeface="Damion"/>
              <a:buNone/>
              <a:defRPr sz="5200">
                <a:latin typeface="Damion"/>
                <a:ea typeface="Damion"/>
                <a:cs typeface="Damion"/>
                <a:sym typeface="Damion"/>
              </a:defRPr>
            </a:lvl9pPr>
          </a:lstStyle>
          <a:p>
            <a:endParaRPr/>
          </a:p>
        </p:txBody>
      </p:sp>
      <p:sp>
        <p:nvSpPr>
          <p:cNvPr id="10" name="Google Shape;10;p2"/>
          <p:cNvSpPr txBox="1">
            <a:spLocks noGrp="1"/>
          </p:cNvSpPr>
          <p:nvPr>
            <p:ph type="subTitle" idx="1"/>
          </p:nvPr>
        </p:nvSpPr>
        <p:spPr>
          <a:xfrm>
            <a:off x="4692925" y="3421725"/>
            <a:ext cx="31917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Font typeface="Nunito Sans"/>
              <a:buNone/>
              <a:defRPr sz="2200" b="1">
                <a:solidFill>
                  <a:schemeClr val="accent1"/>
                </a:solidFill>
                <a:latin typeface="Cairo"/>
                <a:ea typeface="Cairo"/>
                <a:cs typeface="Cairo"/>
                <a:sym typeface="Cairo"/>
              </a:defRPr>
            </a:lvl1pPr>
            <a:lvl2pPr lvl="1" algn="ctr">
              <a:lnSpc>
                <a:spcPct val="100000"/>
              </a:lnSpc>
              <a:spcBef>
                <a:spcPts val="0"/>
              </a:spcBef>
              <a:spcAft>
                <a:spcPts val="0"/>
              </a:spcAft>
              <a:buSzPts val="2800"/>
              <a:buFont typeface="Nunito Sans"/>
              <a:buNone/>
              <a:defRPr sz="2800">
                <a:latin typeface="Nunito Sans"/>
                <a:ea typeface="Nunito Sans"/>
                <a:cs typeface="Nunito Sans"/>
                <a:sym typeface="Nunito Sans"/>
              </a:defRPr>
            </a:lvl2pPr>
            <a:lvl3pPr lvl="2" algn="ctr">
              <a:lnSpc>
                <a:spcPct val="100000"/>
              </a:lnSpc>
              <a:spcBef>
                <a:spcPts val="0"/>
              </a:spcBef>
              <a:spcAft>
                <a:spcPts val="0"/>
              </a:spcAft>
              <a:buSzPts val="2800"/>
              <a:buFont typeface="Nunito Sans"/>
              <a:buNone/>
              <a:defRPr sz="2800">
                <a:latin typeface="Nunito Sans"/>
                <a:ea typeface="Nunito Sans"/>
                <a:cs typeface="Nunito Sans"/>
                <a:sym typeface="Nunito Sans"/>
              </a:defRPr>
            </a:lvl3pPr>
            <a:lvl4pPr lvl="3" algn="ctr">
              <a:lnSpc>
                <a:spcPct val="100000"/>
              </a:lnSpc>
              <a:spcBef>
                <a:spcPts val="0"/>
              </a:spcBef>
              <a:spcAft>
                <a:spcPts val="0"/>
              </a:spcAft>
              <a:buSzPts val="2800"/>
              <a:buFont typeface="Nunito Sans"/>
              <a:buNone/>
              <a:defRPr sz="2800">
                <a:latin typeface="Nunito Sans"/>
                <a:ea typeface="Nunito Sans"/>
                <a:cs typeface="Nunito Sans"/>
                <a:sym typeface="Nunito Sans"/>
              </a:defRPr>
            </a:lvl4pPr>
            <a:lvl5pPr lvl="4" algn="ctr">
              <a:lnSpc>
                <a:spcPct val="100000"/>
              </a:lnSpc>
              <a:spcBef>
                <a:spcPts val="0"/>
              </a:spcBef>
              <a:spcAft>
                <a:spcPts val="0"/>
              </a:spcAft>
              <a:buSzPts val="2800"/>
              <a:buFont typeface="Nunito Sans"/>
              <a:buNone/>
              <a:defRPr sz="2800">
                <a:latin typeface="Nunito Sans"/>
                <a:ea typeface="Nunito Sans"/>
                <a:cs typeface="Nunito Sans"/>
                <a:sym typeface="Nunito Sans"/>
              </a:defRPr>
            </a:lvl5pPr>
            <a:lvl6pPr lvl="5" algn="ctr">
              <a:lnSpc>
                <a:spcPct val="100000"/>
              </a:lnSpc>
              <a:spcBef>
                <a:spcPts val="0"/>
              </a:spcBef>
              <a:spcAft>
                <a:spcPts val="0"/>
              </a:spcAft>
              <a:buSzPts val="2800"/>
              <a:buFont typeface="Nunito Sans"/>
              <a:buNone/>
              <a:defRPr sz="2800">
                <a:latin typeface="Nunito Sans"/>
                <a:ea typeface="Nunito Sans"/>
                <a:cs typeface="Nunito Sans"/>
                <a:sym typeface="Nunito Sans"/>
              </a:defRPr>
            </a:lvl6pPr>
            <a:lvl7pPr lvl="6" algn="ctr">
              <a:lnSpc>
                <a:spcPct val="100000"/>
              </a:lnSpc>
              <a:spcBef>
                <a:spcPts val="0"/>
              </a:spcBef>
              <a:spcAft>
                <a:spcPts val="0"/>
              </a:spcAft>
              <a:buSzPts val="2800"/>
              <a:buFont typeface="Nunito Sans"/>
              <a:buNone/>
              <a:defRPr sz="2800">
                <a:latin typeface="Nunito Sans"/>
                <a:ea typeface="Nunito Sans"/>
                <a:cs typeface="Nunito Sans"/>
                <a:sym typeface="Nunito Sans"/>
              </a:defRPr>
            </a:lvl7pPr>
            <a:lvl8pPr lvl="7" algn="ctr">
              <a:lnSpc>
                <a:spcPct val="100000"/>
              </a:lnSpc>
              <a:spcBef>
                <a:spcPts val="0"/>
              </a:spcBef>
              <a:spcAft>
                <a:spcPts val="0"/>
              </a:spcAft>
              <a:buSzPts val="2800"/>
              <a:buFont typeface="Nunito Sans"/>
              <a:buNone/>
              <a:defRPr sz="2800">
                <a:latin typeface="Nunito Sans"/>
                <a:ea typeface="Nunito Sans"/>
                <a:cs typeface="Nunito Sans"/>
                <a:sym typeface="Nunito Sans"/>
              </a:defRPr>
            </a:lvl8pPr>
            <a:lvl9pPr lvl="8" algn="ctr">
              <a:lnSpc>
                <a:spcPct val="100000"/>
              </a:lnSpc>
              <a:spcBef>
                <a:spcPts val="0"/>
              </a:spcBef>
              <a:spcAft>
                <a:spcPts val="0"/>
              </a:spcAft>
              <a:buSzPts val="2800"/>
              <a:buFont typeface="Nunito Sans"/>
              <a:buNone/>
              <a:defRPr sz="2800">
                <a:latin typeface="Nunito Sans"/>
                <a:ea typeface="Nunito Sans"/>
                <a:cs typeface="Nunito Sans"/>
                <a:sym typeface="Nunito Sans"/>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one column 4">
  <p:cSld name="TITLE_AND_BODY_3_1_1">
    <p:bg>
      <p:bgPr>
        <a:blipFill>
          <a:blip r:embed="rId2"/>
          <a:stretch>
            <a:fillRect/>
          </a:stretch>
        </a:blipFill>
        <a:effectLst/>
      </p:bgPr>
    </p:bg>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713225" y="356016"/>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1" name="Google Shape;121;p24"/>
          <p:cNvSpPr txBox="1">
            <a:spLocks noGrp="1"/>
          </p:cNvSpPr>
          <p:nvPr>
            <p:ph type="subTitle" idx="1"/>
          </p:nvPr>
        </p:nvSpPr>
        <p:spPr>
          <a:xfrm>
            <a:off x="1265650" y="2207475"/>
            <a:ext cx="2647800" cy="129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1600"/>
              </a:spcBef>
              <a:spcAft>
                <a:spcPts val="0"/>
              </a:spcAft>
              <a:buNone/>
              <a:defRPr sz="1800"/>
            </a:lvl2pPr>
            <a:lvl3pPr lvl="2" rtl="0">
              <a:spcBef>
                <a:spcPts val="1600"/>
              </a:spcBef>
              <a:spcAft>
                <a:spcPts val="0"/>
              </a:spcAft>
              <a:buNone/>
              <a:defRPr sz="1800"/>
            </a:lvl3pPr>
            <a:lvl4pPr lvl="3" rtl="0">
              <a:spcBef>
                <a:spcPts val="1600"/>
              </a:spcBef>
              <a:spcAft>
                <a:spcPts val="0"/>
              </a:spcAft>
              <a:buNone/>
              <a:defRPr sz="1800"/>
            </a:lvl4pPr>
            <a:lvl5pPr lvl="4" rtl="0">
              <a:spcBef>
                <a:spcPts val="1600"/>
              </a:spcBef>
              <a:spcAft>
                <a:spcPts val="0"/>
              </a:spcAft>
              <a:buNone/>
              <a:defRPr sz="1800"/>
            </a:lvl5pPr>
            <a:lvl6pPr lvl="5" rtl="0">
              <a:spcBef>
                <a:spcPts val="1600"/>
              </a:spcBef>
              <a:spcAft>
                <a:spcPts val="0"/>
              </a:spcAft>
              <a:buNone/>
              <a:defRPr sz="1800"/>
            </a:lvl6pPr>
            <a:lvl7pPr lvl="6" rtl="0">
              <a:spcBef>
                <a:spcPts val="1600"/>
              </a:spcBef>
              <a:spcAft>
                <a:spcPts val="0"/>
              </a:spcAft>
              <a:buNone/>
              <a:defRPr sz="1800"/>
            </a:lvl7pPr>
            <a:lvl8pPr lvl="7" rtl="0">
              <a:spcBef>
                <a:spcPts val="1600"/>
              </a:spcBef>
              <a:spcAft>
                <a:spcPts val="0"/>
              </a:spcAft>
              <a:buNone/>
              <a:defRPr sz="1800"/>
            </a:lvl8pPr>
            <a:lvl9pPr lvl="8" rtl="0">
              <a:spcBef>
                <a:spcPts val="1600"/>
              </a:spcBef>
              <a:spcAft>
                <a:spcPts val="1600"/>
              </a:spcAft>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7">
    <p:bg>
      <p:bgPr>
        <a:blipFill>
          <a:blip r:embed="rId2"/>
          <a:stretch>
            <a:fillRect/>
          </a:stretch>
        </a:blipFill>
        <a:effectLst/>
      </p:bgPr>
    </p:bg>
    <p:spTree>
      <p:nvGrpSpPr>
        <p:cNvPr id="1" name="Shape 12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7_1">
    <p:bg>
      <p:bgPr>
        <a:blipFill>
          <a:blip r:embed="rId2"/>
          <a:stretch>
            <a:fillRect/>
          </a:stretch>
        </a:blipFill>
        <a:effectLst/>
      </p:bgPr>
    </p:bg>
    <p:spTree>
      <p:nvGrpSpPr>
        <p:cNvPr id="1" name="Shape 128"/>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CUSTOM_7_1_1">
    <p:bg>
      <p:bgPr>
        <a:blipFill>
          <a:blip r:embed="rId2"/>
          <a:stretch>
            <a:fillRect/>
          </a:stretch>
        </a:blipFill>
        <a:effectLst/>
      </p:bgPr>
    </p:bg>
    <p:spTree>
      <p:nvGrpSpPr>
        <p:cNvPr id="1" name="Shape 12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4">
  <p:cSld name="CUSTOM_7_1_1_1">
    <p:bg>
      <p:bgPr>
        <a:blipFill>
          <a:blip r:embed="rId2"/>
          <a:stretch>
            <a:fillRect/>
          </a:stretch>
        </a:blipFill>
        <a:effectLst/>
      </p:bgPr>
    </p:bg>
    <p:spTree>
      <p:nvGrpSpPr>
        <p:cNvPr id="1" name="Shape 13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one column 4">
  <p:cSld name="Title and one column 4">
    <p:bg>
      <p:bgPr>
        <a:blipFill>
          <a:blip r:embed="rId2"/>
          <a:stretch>
            <a:fillRect/>
          </a:stretch>
        </a:blipFill>
        <a:effectLst/>
      </p:bgPr>
    </p:bg>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713225" y="356016"/>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1" name="Google Shape;121;p24"/>
          <p:cNvSpPr txBox="1">
            <a:spLocks noGrp="1"/>
          </p:cNvSpPr>
          <p:nvPr>
            <p:ph type="subTitle" idx="1"/>
          </p:nvPr>
        </p:nvSpPr>
        <p:spPr>
          <a:xfrm>
            <a:off x="1265650" y="2207475"/>
            <a:ext cx="2647800" cy="129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1600"/>
              </a:spcBef>
              <a:spcAft>
                <a:spcPts val="0"/>
              </a:spcAft>
              <a:buNone/>
              <a:defRPr sz="1800"/>
            </a:lvl2pPr>
            <a:lvl3pPr lvl="2" rtl="0">
              <a:spcBef>
                <a:spcPts val="1600"/>
              </a:spcBef>
              <a:spcAft>
                <a:spcPts val="0"/>
              </a:spcAft>
              <a:buNone/>
              <a:defRPr sz="1800"/>
            </a:lvl3pPr>
            <a:lvl4pPr lvl="3" rtl="0">
              <a:spcBef>
                <a:spcPts val="1600"/>
              </a:spcBef>
              <a:spcAft>
                <a:spcPts val="0"/>
              </a:spcAft>
              <a:buNone/>
              <a:defRPr sz="1800"/>
            </a:lvl4pPr>
            <a:lvl5pPr lvl="4" rtl="0">
              <a:spcBef>
                <a:spcPts val="1600"/>
              </a:spcBef>
              <a:spcAft>
                <a:spcPts val="0"/>
              </a:spcAft>
              <a:buNone/>
              <a:defRPr sz="1800"/>
            </a:lvl5pPr>
            <a:lvl6pPr lvl="5" rtl="0">
              <a:spcBef>
                <a:spcPts val="1600"/>
              </a:spcBef>
              <a:spcAft>
                <a:spcPts val="0"/>
              </a:spcAft>
              <a:buNone/>
              <a:defRPr sz="1800"/>
            </a:lvl6pPr>
            <a:lvl7pPr lvl="6" rtl="0">
              <a:spcBef>
                <a:spcPts val="1600"/>
              </a:spcBef>
              <a:spcAft>
                <a:spcPts val="0"/>
              </a:spcAft>
              <a:buNone/>
              <a:defRPr sz="1800"/>
            </a:lvl7pPr>
            <a:lvl8pPr lvl="7" rtl="0">
              <a:spcBef>
                <a:spcPts val="1600"/>
              </a:spcBef>
              <a:spcAft>
                <a:spcPts val="0"/>
              </a:spcAft>
              <a:buNone/>
              <a:defRPr sz="1800"/>
            </a:lvl8pPr>
            <a:lvl9pPr lvl="8" rtl="0">
              <a:spcBef>
                <a:spcPts val="1600"/>
              </a:spcBef>
              <a:spcAft>
                <a:spcPts val="1600"/>
              </a:spcAft>
              <a:buNone/>
              <a:defRPr sz="1800"/>
            </a:lvl9pPr>
          </a:lstStyle>
          <a:p>
            <a:endParaRPr/>
          </a:p>
        </p:txBody>
      </p:sp>
    </p:spTree>
  </p:cSld>
  <p:clrMapOvr>
    <a:masterClrMapping/>
  </p:clrMapOvr>
  <p:transition spd="slow" advClick="0" advTm="5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692925" y="617325"/>
            <a:ext cx="3191700" cy="2804400"/>
          </a:xfrm>
          <a:prstGeom prst="rect">
            <a:avLst/>
          </a:prstGeom>
        </p:spPr>
        <p:txBody>
          <a:bodyPr spcFirstLastPara="1" wrap="square" lIns="91425" tIns="91425" rIns="91425" bIns="91425" anchor="b" anchorCtr="0">
            <a:noAutofit/>
          </a:bodyPr>
          <a:lstStyle>
            <a:lvl1pPr lvl="0" algn="l">
              <a:lnSpc>
                <a:spcPct val="80000"/>
              </a:lnSpc>
              <a:spcBef>
                <a:spcPts val="0"/>
              </a:spcBef>
              <a:spcAft>
                <a:spcPts val="0"/>
              </a:spcAft>
              <a:buSzPts val="5200"/>
              <a:buFont typeface="Damion"/>
              <a:buNone/>
              <a:defRPr sz="6300">
                <a:solidFill>
                  <a:schemeClr val="dk2"/>
                </a:solidFill>
                <a:latin typeface="Neucha"/>
                <a:ea typeface="Neucha"/>
                <a:cs typeface="Neucha"/>
                <a:sym typeface="Neucha"/>
              </a:defRPr>
            </a:lvl1pPr>
            <a:lvl2pPr lvl="1" algn="ctr">
              <a:spcBef>
                <a:spcPts val="0"/>
              </a:spcBef>
              <a:spcAft>
                <a:spcPts val="0"/>
              </a:spcAft>
              <a:buSzPts val="5200"/>
              <a:buFont typeface="Damion"/>
              <a:buNone/>
              <a:defRPr sz="5200">
                <a:latin typeface="Damion"/>
                <a:ea typeface="Damion"/>
                <a:cs typeface="Damion"/>
                <a:sym typeface="Damion"/>
              </a:defRPr>
            </a:lvl2pPr>
            <a:lvl3pPr lvl="2" algn="ctr">
              <a:spcBef>
                <a:spcPts val="0"/>
              </a:spcBef>
              <a:spcAft>
                <a:spcPts val="0"/>
              </a:spcAft>
              <a:buSzPts val="5200"/>
              <a:buFont typeface="Damion"/>
              <a:buNone/>
              <a:defRPr sz="5200">
                <a:latin typeface="Damion"/>
                <a:ea typeface="Damion"/>
                <a:cs typeface="Damion"/>
                <a:sym typeface="Damion"/>
              </a:defRPr>
            </a:lvl3pPr>
            <a:lvl4pPr lvl="3" algn="ctr">
              <a:spcBef>
                <a:spcPts val="0"/>
              </a:spcBef>
              <a:spcAft>
                <a:spcPts val="0"/>
              </a:spcAft>
              <a:buSzPts val="5200"/>
              <a:buFont typeface="Damion"/>
              <a:buNone/>
              <a:defRPr sz="5200">
                <a:latin typeface="Damion"/>
                <a:ea typeface="Damion"/>
                <a:cs typeface="Damion"/>
                <a:sym typeface="Damion"/>
              </a:defRPr>
            </a:lvl4pPr>
            <a:lvl5pPr lvl="4" algn="ctr">
              <a:spcBef>
                <a:spcPts val="0"/>
              </a:spcBef>
              <a:spcAft>
                <a:spcPts val="0"/>
              </a:spcAft>
              <a:buSzPts val="5200"/>
              <a:buFont typeface="Damion"/>
              <a:buNone/>
              <a:defRPr sz="5200">
                <a:latin typeface="Damion"/>
                <a:ea typeface="Damion"/>
                <a:cs typeface="Damion"/>
                <a:sym typeface="Damion"/>
              </a:defRPr>
            </a:lvl5pPr>
            <a:lvl6pPr lvl="5" algn="ctr">
              <a:spcBef>
                <a:spcPts val="0"/>
              </a:spcBef>
              <a:spcAft>
                <a:spcPts val="0"/>
              </a:spcAft>
              <a:buSzPts val="5200"/>
              <a:buFont typeface="Damion"/>
              <a:buNone/>
              <a:defRPr sz="5200">
                <a:latin typeface="Damion"/>
                <a:ea typeface="Damion"/>
                <a:cs typeface="Damion"/>
                <a:sym typeface="Damion"/>
              </a:defRPr>
            </a:lvl6pPr>
            <a:lvl7pPr lvl="6" algn="ctr">
              <a:spcBef>
                <a:spcPts val="0"/>
              </a:spcBef>
              <a:spcAft>
                <a:spcPts val="0"/>
              </a:spcAft>
              <a:buSzPts val="5200"/>
              <a:buFont typeface="Damion"/>
              <a:buNone/>
              <a:defRPr sz="5200">
                <a:latin typeface="Damion"/>
                <a:ea typeface="Damion"/>
                <a:cs typeface="Damion"/>
                <a:sym typeface="Damion"/>
              </a:defRPr>
            </a:lvl7pPr>
            <a:lvl8pPr lvl="7" algn="ctr">
              <a:spcBef>
                <a:spcPts val="0"/>
              </a:spcBef>
              <a:spcAft>
                <a:spcPts val="0"/>
              </a:spcAft>
              <a:buSzPts val="5200"/>
              <a:buFont typeface="Damion"/>
              <a:buNone/>
              <a:defRPr sz="5200">
                <a:latin typeface="Damion"/>
                <a:ea typeface="Damion"/>
                <a:cs typeface="Damion"/>
                <a:sym typeface="Damion"/>
              </a:defRPr>
            </a:lvl8pPr>
            <a:lvl9pPr lvl="8" algn="ctr">
              <a:spcBef>
                <a:spcPts val="0"/>
              </a:spcBef>
              <a:spcAft>
                <a:spcPts val="0"/>
              </a:spcAft>
              <a:buSzPts val="5200"/>
              <a:buFont typeface="Damion"/>
              <a:buNone/>
              <a:defRPr sz="5200">
                <a:latin typeface="Damion"/>
                <a:ea typeface="Damion"/>
                <a:cs typeface="Damion"/>
                <a:sym typeface="Damion"/>
              </a:defRPr>
            </a:lvl9pPr>
          </a:lstStyle>
          <a:p>
            <a:endParaRPr/>
          </a:p>
        </p:txBody>
      </p:sp>
      <p:sp>
        <p:nvSpPr>
          <p:cNvPr id="10" name="Google Shape;10;p2"/>
          <p:cNvSpPr txBox="1">
            <a:spLocks noGrp="1"/>
          </p:cNvSpPr>
          <p:nvPr>
            <p:ph type="subTitle" idx="1"/>
          </p:nvPr>
        </p:nvSpPr>
        <p:spPr>
          <a:xfrm>
            <a:off x="4692925" y="3421725"/>
            <a:ext cx="31917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Font typeface="Nunito Sans"/>
              <a:buNone/>
              <a:defRPr sz="2200" b="1">
                <a:solidFill>
                  <a:schemeClr val="accent1"/>
                </a:solidFill>
                <a:latin typeface="Cairo"/>
                <a:ea typeface="Cairo"/>
                <a:cs typeface="Cairo"/>
                <a:sym typeface="Cairo"/>
              </a:defRPr>
            </a:lvl1pPr>
            <a:lvl2pPr lvl="1" algn="ctr">
              <a:lnSpc>
                <a:spcPct val="100000"/>
              </a:lnSpc>
              <a:spcBef>
                <a:spcPts val="0"/>
              </a:spcBef>
              <a:spcAft>
                <a:spcPts val="0"/>
              </a:spcAft>
              <a:buSzPts val="2800"/>
              <a:buFont typeface="Nunito Sans"/>
              <a:buNone/>
              <a:defRPr sz="2800">
                <a:latin typeface="Nunito Sans"/>
                <a:ea typeface="Nunito Sans"/>
                <a:cs typeface="Nunito Sans"/>
                <a:sym typeface="Nunito Sans"/>
              </a:defRPr>
            </a:lvl2pPr>
            <a:lvl3pPr lvl="2" algn="ctr">
              <a:lnSpc>
                <a:spcPct val="100000"/>
              </a:lnSpc>
              <a:spcBef>
                <a:spcPts val="0"/>
              </a:spcBef>
              <a:spcAft>
                <a:spcPts val="0"/>
              </a:spcAft>
              <a:buSzPts val="2800"/>
              <a:buFont typeface="Nunito Sans"/>
              <a:buNone/>
              <a:defRPr sz="2800">
                <a:latin typeface="Nunito Sans"/>
                <a:ea typeface="Nunito Sans"/>
                <a:cs typeface="Nunito Sans"/>
                <a:sym typeface="Nunito Sans"/>
              </a:defRPr>
            </a:lvl3pPr>
            <a:lvl4pPr lvl="3" algn="ctr">
              <a:lnSpc>
                <a:spcPct val="100000"/>
              </a:lnSpc>
              <a:spcBef>
                <a:spcPts val="0"/>
              </a:spcBef>
              <a:spcAft>
                <a:spcPts val="0"/>
              </a:spcAft>
              <a:buSzPts val="2800"/>
              <a:buFont typeface="Nunito Sans"/>
              <a:buNone/>
              <a:defRPr sz="2800">
                <a:latin typeface="Nunito Sans"/>
                <a:ea typeface="Nunito Sans"/>
                <a:cs typeface="Nunito Sans"/>
                <a:sym typeface="Nunito Sans"/>
              </a:defRPr>
            </a:lvl4pPr>
            <a:lvl5pPr lvl="4" algn="ctr">
              <a:lnSpc>
                <a:spcPct val="100000"/>
              </a:lnSpc>
              <a:spcBef>
                <a:spcPts val="0"/>
              </a:spcBef>
              <a:spcAft>
                <a:spcPts val="0"/>
              </a:spcAft>
              <a:buSzPts val="2800"/>
              <a:buFont typeface="Nunito Sans"/>
              <a:buNone/>
              <a:defRPr sz="2800">
                <a:latin typeface="Nunito Sans"/>
                <a:ea typeface="Nunito Sans"/>
                <a:cs typeface="Nunito Sans"/>
                <a:sym typeface="Nunito Sans"/>
              </a:defRPr>
            </a:lvl5pPr>
            <a:lvl6pPr lvl="5" algn="ctr">
              <a:lnSpc>
                <a:spcPct val="100000"/>
              </a:lnSpc>
              <a:spcBef>
                <a:spcPts val="0"/>
              </a:spcBef>
              <a:spcAft>
                <a:spcPts val="0"/>
              </a:spcAft>
              <a:buSzPts val="2800"/>
              <a:buFont typeface="Nunito Sans"/>
              <a:buNone/>
              <a:defRPr sz="2800">
                <a:latin typeface="Nunito Sans"/>
                <a:ea typeface="Nunito Sans"/>
                <a:cs typeface="Nunito Sans"/>
                <a:sym typeface="Nunito Sans"/>
              </a:defRPr>
            </a:lvl6pPr>
            <a:lvl7pPr lvl="6" algn="ctr">
              <a:lnSpc>
                <a:spcPct val="100000"/>
              </a:lnSpc>
              <a:spcBef>
                <a:spcPts val="0"/>
              </a:spcBef>
              <a:spcAft>
                <a:spcPts val="0"/>
              </a:spcAft>
              <a:buSzPts val="2800"/>
              <a:buFont typeface="Nunito Sans"/>
              <a:buNone/>
              <a:defRPr sz="2800">
                <a:latin typeface="Nunito Sans"/>
                <a:ea typeface="Nunito Sans"/>
                <a:cs typeface="Nunito Sans"/>
                <a:sym typeface="Nunito Sans"/>
              </a:defRPr>
            </a:lvl7pPr>
            <a:lvl8pPr lvl="7" algn="ctr">
              <a:lnSpc>
                <a:spcPct val="100000"/>
              </a:lnSpc>
              <a:spcBef>
                <a:spcPts val="0"/>
              </a:spcBef>
              <a:spcAft>
                <a:spcPts val="0"/>
              </a:spcAft>
              <a:buSzPts val="2800"/>
              <a:buFont typeface="Nunito Sans"/>
              <a:buNone/>
              <a:defRPr sz="2800">
                <a:latin typeface="Nunito Sans"/>
                <a:ea typeface="Nunito Sans"/>
                <a:cs typeface="Nunito Sans"/>
                <a:sym typeface="Nunito Sans"/>
              </a:defRPr>
            </a:lvl8pPr>
            <a:lvl9pPr lvl="8" algn="ctr">
              <a:lnSpc>
                <a:spcPct val="100000"/>
              </a:lnSpc>
              <a:spcBef>
                <a:spcPts val="0"/>
              </a:spcBef>
              <a:spcAft>
                <a:spcPts val="0"/>
              </a:spcAft>
              <a:buSzPts val="2800"/>
              <a:buFont typeface="Nunito Sans"/>
              <a:buNone/>
              <a:defRPr sz="2800">
                <a:latin typeface="Nunito Sans"/>
                <a:ea typeface="Nunito Sans"/>
                <a:cs typeface="Nunito Sans"/>
                <a:sym typeface="Nunito Sans"/>
              </a:defRPr>
            </a:lvl9pPr>
          </a:lstStyle>
          <a:p>
            <a:endParaRPr/>
          </a:p>
        </p:txBody>
      </p:sp>
    </p:spTree>
  </p:cSld>
  <p:clrMapOvr>
    <a:masterClrMapping/>
  </p:clrMapOvr>
  <p:transition spd="slow" advClick="0" advTm="5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3225" y="3520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7" name="Google Shape;17;p4"/>
          <p:cNvSpPr txBox="1">
            <a:spLocks noGrp="1"/>
          </p:cNvSpPr>
          <p:nvPr>
            <p:ph type="body" idx="1"/>
          </p:nvPr>
        </p:nvSpPr>
        <p:spPr>
          <a:xfrm>
            <a:off x="718650" y="1111058"/>
            <a:ext cx="7706700" cy="3615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AutoNum type="arabicPeriod"/>
              <a:defRPr sz="1200"/>
            </a:lvl1pPr>
            <a:lvl2pPr marL="914400" lvl="1" indent="-304800" rtl="0">
              <a:spcBef>
                <a:spcPts val="1600"/>
              </a:spcBef>
              <a:spcAft>
                <a:spcPts val="0"/>
              </a:spcAft>
              <a:buSzPts val="1200"/>
              <a:buFont typeface="Roboto Condensed Light"/>
              <a:buAutoNum type="alphaLcPeriod"/>
              <a:defRPr sz="1200"/>
            </a:lvl2pPr>
            <a:lvl3pPr marL="1371600" lvl="2" indent="-304800" rtl="0">
              <a:spcBef>
                <a:spcPts val="1600"/>
              </a:spcBef>
              <a:spcAft>
                <a:spcPts val="0"/>
              </a:spcAft>
              <a:buSzPts val="1200"/>
              <a:buFont typeface="Roboto Condensed Light"/>
              <a:buAutoNum type="romanLcPeriod"/>
              <a:defRPr sz="1200"/>
            </a:lvl3pPr>
            <a:lvl4pPr marL="1828800" lvl="3" indent="-304800" rtl="0">
              <a:spcBef>
                <a:spcPts val="1600"/>
              </a:spcBef>
              <a:spcAft>
                <a:spcPts val="0"/>
              </a:spcAft>
              <a:buSzPts val="1200"/>
              <a:buFont typeface="Roboto Condensed Light"/>
              <a:buAutoNum type="arabicPeriod"/>
              <a:defRPr sz="1200"/>
            </a:lvl4pPr>
            <a:lvl5pPr marL="2286000" lvl="4" indent="-304800" rtl="0">
              <a:spcBef>
                <a:spcPts val="1600"/>
              </a:spcBef>
              <a:spcAft>
                <a:spcPts val="0"/>
              </a:spcAft>
              <a:buSzPts val="1200"/>
              <a:buFont typeface="Roboto Condensed Light"/>
              <a:buAutoNum type="alphaLcPeriod"/>
              <a:defRPr sz="1200"/>
            </a:lvl5pPr>
            <a:lvl6pPr marL="2743200" lvl="5" indent="-304800" rtl="0">
              <a:spcBef>
                <a:spcPts val="1600"/>
              </a:spcBef>
              <a:spcAft>
                <a:spcPts val="0"/>
              </a:spcAft>
              <a:buSzPts val="1200"/>
              <a:buFont typeface="Roboto Condensed Light"/>
              <a:buAutoNum type="romanLcPeriod"/>
              <a:defRPr sz="1200"/>
            </a:lvl6pPr>
            <a:lvl7pPr marL="3200400" lvl="6" indent="-304800" rtl="0">
              <a:spcBef>
                <a:spcPts val="1600"/>
              </a:spcBef>
              <a:spcAft>
                <a:spcPts val="0"/>
              </a:spcAft>
              <a:buSzPts val="1200"/>
              <a:buFont typeface="Roboto Condensed Light"/>
              <a:buAutoNum type="arabicPeriod"/>
              <a:defRPr sz="1200"/>
            </a:lvl7pPr>
            <a:lvl8pPr marL="3657600" lvl="7" indent="-304800" rtl="0">
              <a:spcBef>
                <a:spcPts val="1600"/>
              </a:spcBef>
              <a:spcAft>
                <a:spcPts val="0"/>
              </a:spcAft>
              <a:buSzPts val="1200"/>
              <a:buFont typeface="Roboto Condensed Light"/>
              <a:buAutoNum type="alphaLcPeriod"/>
              <a:defRPr sz="1200"/>
            </a:lvl8pPr>
            <a:lvl9pPr marL="4114800" lvl="8" indent="-304800" rtl="0">
              <a:spcBef>
                <a:spcPts val="1600"/>
              </a:spcBef>
              <a:spcAft>
                <a:spcPts val="1600"/>
              </a:spcAft>
              <a:buSzPts val="1200"/>
              <a:buFont typeface="Roboto Condensed Light"/>
              <a:buAutoNum type="romanLcPeriod"/>
              <a:defRPr sz="1200"/>
            </a:lvl9pPr>
          </a:lstStyle>
          <a:p>
            <a:endParaRPr/>
          </a:p>
        </p:txBody>
      </p:sp>
    </p:spTree>
  </p:cSld>
  <p:clrMapOvr>
    <a:masterClrMapping/>
  </p:clrMapOvr>
  <p:transition spd="slow" advClick="0" advTm="5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13225" y="3520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transition spd="slow" advClick="0" advTm="5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726100" y="356016"/>
            <a:ext cx="7692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sz="2800">
                <a:solidFill>
                  <a:schemeClr val="dk2"/>
                </a:solidFill>
              </a:defRPr>
            </a:lvl2pPr>
            <a:lvl3pPr lvl="2" algn="ctr" rtl="0">
              <a:spcBef>
                <a:spcPts val="0"/>
              </a:spcBef>
              <a:spcAft>
                <a:spcPts val="0"/>
              </a:spcAft>
              <a:buClr>
                <a:schemeClr val="dk2"/>
              </a:buClr>
              <a:buSzPts val="2800"/>
              <a:buNone/>
              <a:defRPr sz="2800">
                <a:solidFill>
                  <a:schemeClr val="dk2"/>
                </a:solidFill>
              </a:defRPr>
            </a:lvl3pPr>
            <a:lvl4pPr lvl="3" algn="ctr" rtl="0">
              <a:spcBef>
                <a:spcPts val="0"/>
              </a:spcBef>
              <a:spcAft>
                <a:spcPts val="0"/>
              </a:spcAft>
              <a:buClr>
                <a:schemeClr val="dk2"/>
              </a:buClr>
              <a:buSzPts val="2800"/>
              <a:buNone/>
              <a:defRPr sz="2800">
                <a:solidFill>
                  <a:schemeClr val="dk2"/>
                </a:solidFill>
              </a:defRPr>
            </a:lvl4pPr>
            <a:lvl5pPr lvl="4" algn="ctr" rtl="0">
              <a:spcBef>
                <a:spcPts val="0"/>
              </a:spcBef>
              <a:spcAft>
                <a:spcPts val="0"/>
              </a:spcAft>
              <a:buClr>
                <a:schemeClr val="dk2"/>
              </a:buClr>
              <a:buSzPts val="2800"/>
              <a:buNone/>
              <a:defRPr sz="2800">
                <a:solidFill>
                  <a:schemeClr val="dk2"/>
                </a:solidFill>
              </a:defRPr>
            </a:lvl5pPr>
            <a:lvl6pPr lvl="5" algn="ctr" rtl="0">
              <a:spcBef>
                <a:spcPts val="0"/>
              </a:spcBef>
              <a:spcAft>
                <a:spcPts val="0"/>
              </a:spcAft>
              <a:buClr>
                <a:schemeClr val="dk2"/>
              </a:buClr>
              <a:buSzPts val="2800"/>
              <a:buNone/>
              <a:defRPr sz="2800">
                <a:solidFill>
                  <a:schemeClr val="dk2"/>
                </a:solidFill>
              </a:defRPr>
            </a:lvl6pPr>
            <a:lvl7pPr lvl="6" algn="ctr" rtl="0">
              <a:spcBef>
                <a:spcPts val="0"/>
              </a:spcBef>
              <a:spcAft>
                <a:spcPts val="0"/>
              </a:spcAft>
              <a:buClr>
                <a:schemeClr val="dk2"/>
              </a:buClr>
              <a:buSzPts val="2800"/>
              <a:buNone/>
              <a:defRPr sz="2800">
                <a:solidFill>
                  <a:schemeClr val="dk2"/>
                </a:solidFill>
              </a:defRPr>
            </a:lvl7pPr>
            <a:lvl8pPr lvl="7" algn="ctr" rtl="0">
              <a:spcBef>
                <a:spcPts val="0"/>
              </a:spcBef>
              <a:spcAft>
                <a:spcPts val="0"/>
              </a:spcAft>
              <a:buClr>
                <a:schemeClr val="dk2"/>
              </a:buClr>
              <a:buSzPts val="2800"/>
              <a:buNone/>
              <a:defRPr sz="2800">
                <a:solidFill>
                  <a:schemeClr val="dk2"/>
                </a:solidFill>
              </a:defRPr>
            </a:lvl8pPr>
            <a:lvl9pPr lvl="8" algn="ctr" rtl="0">
              <a:spcBef>
                <a:spcPts val="0"/>
              </a:spcBef>
              <a:spcAft>
                <a:spcPts val="0"/>
              </a:spcAft>
              <a:buClr>
                <a:schemeClr val="dk2"/>
              </a:buClr>
              <a:buSzPts val="2800"/>
              <a:buNone/>
              <a:defRPr sz="2800">
                <a:solidFill>
                  <a:schemeClr val="dk2"/>
                </a:solidFill>
              </a:defRPr>
            </a:lvl9pPr>
          </a:lstStyle>
          <a:p>
            <a:endParaRPr/>
          </a:p>
        </p:txBody>
      </p:sp>
      <p:sp>
        <p:nvSpPr>
          <p:cNvPr id="28" name="Google Shape;28;p7"/>
          <p:cNvSpPr txBox="1">
            <a:spLocks noGrp="1"/>
          </p:cNvSpPr>
          <p:nvPr>
            <p:ph type="subTitle" idx="1"/>
          </p:nvPr>
        </p:nvSpPr>
        <p:spPr>
          <a:xfrm>
            <a:off x="1241314" y="2124569"/>
            <a:ext cx="2534400" cy="1254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transition spd="slow" advClick="0"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3225" y="3520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7" name="Google Shape;17;p4"/>
          <p:cNvSpPr txBox="1">
            <a:spLocks noGrp="1"/>
          </p:cNvSpPr>
          <p:nvPr>
            <p:ph type="body" idx="1"/>
          </p:nvPr>
        </p:nvSpPr>
        <p:spPr>
          <a:xfrm>
            <a:off x="718650" y="1111058"/>
            <a:ext cx="7706700" cy="3615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AutoNum type="arabicPeriod"/>
              <a:defRPr sz="1200"/>
            </a:lvl1pPr>
            <a:lvl2pPr marL="914400" lvl="1" indent="-304800" rtl="0">
              <a:spcBef>
                <a:spcPts val="1600"/>
              </a:spcBef>
              <a:spcAft>
                <a:spcPts val="0"/>
              </a:spcAft>
              <a:buSzPts val="1200"/>
              <a:buFont typeface="Roboto Condensed Light"/>
              <a:buAutoNum type="alphaLcPeriod"/>
              <a:defRPr sz="1200"/>
            </a:lvl2pPr>
            <a:lvl3pPr marL="1371600" lvl="2" indent="-304800" rtl="0">
              <a:spcBef>
                <a:spcPts val="1600"/>
              </a:spcBef>
              <a:spcAft>
                <a:spcPts val="0"/>
              </a:spcAft>
              <a:buSzPts val="1200"/>
              <a:buFont typeface="Roboto Condensed Light"/>
              <a:buAutoNum type="romanLcPeriod"/>
              <a:defRPr sz="1200"/>
            </a:lvl3pPr>
            <a:lvl4pPr marL="1828800" lvl="3" indent="-304800" rtl="0">
              <a:spcBef>
                <a:spcPts val="1600"/>
              </a:spcBef>
              <a:spcAft>
                <a:spcPts val="0"/>
              </a:spcAft>
              <a:buSzPts val="1200"/>
              <a:buFont typeface="Roboto Condensed Light"/>
              <a:buAutoNum type="arabicPeriod"/>
              <a:defRPr sz="1200"/>
            </a:lvl4pPr>
            <a:lvl5pPr marL="2286000" lvl="4" indent="-304800" rtl="0">
              <a:spcBef>
                <a:spcPts val="1600"/>
              </a:spcBef>
              <a:spcAft>
                <a:spcPts val="0"/>
              </a:spcAft>
              <a:buSzPts val="1200"/>
              <a:buFont typeface="Roboto Condensed Light"/>
              <a:buAutoNum type="alphaLcPeriod"/>
              <a:defRPr sz="1200"/>
            </a:lvl5pPr>
            <a:lvl6pPr marL="2743200" lvl="5" indent="-304800" rtl="0">
              <a:spcBef>
                <a:spcPts val="1600"/>
              </a:spcBef>
              <a:spcAft>
                <a:spcPts val="0"/>
              </a:spcAft>
              <a:buSzPts val="1200"/>
              <a:buFont typeface="Roboto Condensed Light"/>
              <a:buAutoNum type="romanLcPeriod"/>
              <a:defRPr sz="1200"/>
            </a:lvl6pPr>
            <a:lvl7pPr marL="3200400" lvl="6" indent="-304800" rtl="0">
              <a:spcBef>
                <a:spcPts val="1600"/>
              </a:spcBef>
              <a:spcAft>
                <a:spcPts val="0"/>
              </a:spcAft>
              <a:buSzPts val="1200"/>
              <a:buFont typeface="Roboto Condensed Light"/>
              <a:buAutoNum type="arabicPeriod"/>
              <a:defRPr sz="1200"/>
            </a:lvl7pPr>
            <a:lvl8pPr marL="3657600" lvl="7" indent="-304800" rtl="0">
              <a:spcBef>
                <a:spcPts val="1600"/>
              </a:spcBef>
              <a:spcAft>
                <a:spcPts val="0"/>
              </a:spcAft>
              <a:buSzPts val="1200"/>
              <a:buFont typeface="Roboto Condensed Light"/>
              <a:buAutoNum type="alphaLcPeriod"/>
              <a:defRPr sz="1200"/>
            </a:lvl8pPr>
            <a:lvl9pPr marL="4114800" lvl="8" indent="-304800" rtl="0">
              <a:spcBef>
                <a:spcPts val="1600"/>
              </a:spcBef>
              <a:spcAft>
                <a:spcPts val="1600"/>
              </a:spcAft>
              <a:buSzPts val="1200"/>
              <a:buFont typeface="Roboto Condensed Light"/>
              <a:buAutoNum type="romanLcPeriod"/>
              <a:defRPr sz="12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2003713" y="3066909"/>
            <a:ext cx="5136600" cy="5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1" name="Google Shape;31;p8"/>
          <p:cNvSpPr txBox="1">
            <a:spLocks noGrp="1"/>
          </p:cNvSpPr>
          <p:nvPr>
            <p:ph type="subTitle" idx="1"/>
          </p:nvPr>
        </p:nvSpPr>
        <p:spPr>
          <a:xfrm>
            <a:off x="2003688" y="1838080"/>
            <a:ext cx="5136600" cy="130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transition spd="slow" advClick="0" advTm="5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stretch>
            <a:fillRect/>
          </a:stretch>
        </a:blipFill>
        <a:effectLst/>
      </p:bgPr>
    </p:bg>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4" name="Google Shape;34;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5" name="Google Shape;35;p9"/>
          <p:cNvSpPr txBox="1">
            <a:spLocks noGrp="1"/>
          </p:cNvSpPr>
          <p:nvPr>
            <p:ph type="subTitle" idx="2"/>
          </p:nvPr>
        </p:nvSpPr>
        <p:spPr>
          <a:xfrm>
            <a:off x="5386246" y="1722821"/>
            <a:ext cx="25344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36" name="Google Shape;36;p9"/>
          <p:cNvSpPr txBox="1">
            <a:spLocks noGrp="1"/>
          </p:cNvSpPr>
          <p:nvPr>
            <p:ph type="subTitle" idx="3"/>
          </p:nvPr>
        </p:nvSpPr>
        <p:spPr>
          <a:xfrm>
            <a:off x="5386246" y="2060193"/>
            <a:ext cx="253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1600"/>
              </a:spcBef>
              <a:spcAft>
                <a:spcPts val="0"/>
              </a:spcAft>
              <a:buNone/>
              <a:defRPr sz="1600"/>
            </a:lvl2pPr>
            <a:lvl3pPr lvl="2" algn="ctr" rtl="0">
              <a:spcBef>
                <a:spcPts val="1600"/>
              </a:spcBef>
              <a:spcAft>
                <a:spcPts val="0"/>
              </a:spcAft>
              <a:buNone/>
              <a:defRPr sz="1600"/>
            </a:lvl3pPr>
            <a:lvl4pPr lvl="3" algn="ctr" rtl="0">
              <a:spcBef>
                <a:spcPts val="1600"/>
              </a:spcBef>
              <a:spcAft>
                <a:spcPts val="0"/>
              </a:spcAft>
              <a:buNone/>
              <a:defRPr sz="1600"/>
            </a:lvl4pPr>
            <a:lvl5pPr lvl="4" algn="ctr" rtl="0">
              <a:spcBef>
                <a:spcPts val="1600"/>
              </a:spcBef>
              <a:spcAft>
                <a:spcPts val="0"/>
              </a:spcAft>
              <a:buNone/>
              <a:defRPr sz="1600"/>
            </a:lvl5pPr>
            <a:lvl6pPr lvl="5" algn="ctr" rtl="0">
              <a:spcBef>
                <a:spcPts val="1600"/>
              </a:spcBef>
              <a:spcAft>
                <a:spcPts val="0"/>
              </a:spcAft>
              <a:buNone/>
              <a:defRPr sz="1600"/>
            </a:lvl6pPr>
            <a:lvl7pPr lvl="6" algn="ctr" rtl="0">
              <a:spcBef>
                <a:spcPts val="1600"/>
              </a:spcBef>
              <a:spcAft>
                <a:spcPts val="0"/>
              </a:spcAft>
              <a:buNone/>
              <a:defRPr sz="1600"/>
            </a:lvl7pPr>
            <a:lvl8pPr lvl="7" algn="ctr" rtl="0">
              <a:spcBef>
                <a:spcPts val="1600"/>
              </a:spcBef>
              <a:spcAft>
                <a:spcPts val="0"/>
              </a:spcAft>
              <a:buNone/>
              <a:defRPr sz="1600"/>
            </a:lvl8pPr>
            <a:lvl9pPr lvl="8" algn="ctr" rtl="0">
              <a:spcBef>
                <a:spcPts val="1600"/>
              </a:spcBef>
              <a:spcAft>
                <a:spcPts val="1600"/>
              </a:spcAft>
              <a:buNone/>
              <a:defRPr sz="1600"/>
            </a:lvl9pPr>
          </a:lstStyle>
          <a:p>
            <a:endParaRPr/>
          </a:p>
        </p:txBody>
      </p:sp>
    </p:spTree>
  </p:cSld>
  <p:clrMapOvr>
    <a:masterClrMapping/>
  </p:clrMapOvr>
  <p:transition spd="slow" advClick="0" advTm="5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2"/>
        <p:cNvGrpSpPr/>
        <p:nvPr/>
      </p:nvGrpSpPr>
      <p:grpSpPr>
        <a:xfrm>
          <a:off x="0" y="0"/>
          <a:ext cx="0" cy="0"/>
          <a:chOff x="0" y="0"/>
          <a:chExt cx="0" cy="0"/>
        </a:xfrm>
      </p:grpSpPr>
    </p:spTree>
  </p:cSld>
  <p:clrMapOvr>
    <a:masterClrMapping/>
  </p:clrMapOvr>
  <p:transition spd="slow" advClick="0" advTm="5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subTitle" idx="1"/>
          </p:nvPr>
        </p:nvSpPr>
        <p:spPr>
          <a:xfrm>
            <a:off x="1647675" y="2793941"/>
            <a:ext cx="16596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59" name="Google Shape;59;p14"/>
          <p:cNvSpPr txBox="1">
            <a:spLocks noGrp="1"/>
          </p:cNvSpPr>
          <p:nvPr>
            <p:ph type="subTitle" idx="2"/>
          </p:nvPr>
        </p:nvSpPr>
        <p:spPr>
          <a:xfrm>
            <a:off x="1647675" y="3114414"/>
            <a:ext cx="1659600" cy="903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dk1"/>
                </a:solidFill>
              </a:defRPr>
            </a:lvl1pPr>
            <a:lvl2pPr lvl="1" algn="ctr" rtl="0">
              <a:spcBef>
                <a:spcPts val="1600"/>
              </a:spcBef>
              <a:spcAft>
                <a:spcPts val="0"/>
              </a:spcAft>
              <a:buNone/>
              <a:defRPr sz="1600">
                <a:solidFill>
                  <a:schemeClr val="dk1"/>
                </a:solidFill>
              </a:defRPr>
            </a:lvl2pPr>
            <a:lvl3pPr lvl="2" algn="ctr" rtl="0">
              <a:spcBef>
                <a:spcPts val="1600"/>
              </a:spcBef>
              <a:spcAft>
                <a:spcPts val="0"/>
              </a:spcAft>
              <a:buNone/>
              <a:defRPr sz="1600">
                <a:solidFill>
                  <a:schemeClr val="dk1"/>
                </a:solidFill>
              </a:defRPr>
            </a:lvl3pPr>
            <a:lvl4pPr lvl="3" algn="ctr" rtl="0">
              <a:spcBef>
                <a:spcPts val="1600"/>
              </a:spcBef>
              <a:spcAft>
                <a:spcPts val="0"/>
              </a:spcAft>
              <a:buNone/>
              <a:defRPr sz="1600">
                <a:solidFill>
                  <a:schemeClr val="dk1"/>
                </a:solidFill>
              </a:defRPr>
            </a:lvl4pPr>
            <a:lvl5pPr lvl="4" algn="ctr" rtl="0">
              <a:spcBef>
                <a:spcPts val="1600"/>
              </a:spcBef>
              <a:spcAft>
                <a:spcPts val="0"/>
              </a:spcAft>
              <a:buNone/>
              <a:defRPr sz="1600">
                <a:solidFill>
                  <a:schemeClr val="dk1"/>
                </a:solidFill>
              </a:defRPr>
            </a:lvl5pPr>
            <a:lvl6pPr lvl="5" algn="ctr" rtl="0">
              <a:spcBef>
                <a:spcPts val="1600"/>
              </a:spcBef>
              <a:spcAft>
                <a:spcPts val="0"/>
              </a:spcAft>
              <a:buNone/>
              <a:defRPr sz="1600">
                <a:solidFill>
                  <a:schemeClr val="dk1"/>
                </a:solidFill>
              </a:defRPr>
            </a:lvl6pPr>
            <a:lvl7pPr lvl="6" algn="ctr" rtl="0">
              <a:spcBef>
                <a:spcPts val="1600"/>
              </a:spcBef>
              <a:spcAft>
                <a:spcPts val="0"/>
              </a:spcAft>
              <a:buNone/>
              <a:defRPr sz="1600">
                <a:solidFill>
                  <a:schemeClr val="dk1"/>
                </a:solidFill>
              </a:defRPr>
            </a:lvl7pPr>
            <a:lvl8pPr lvl="7" algn="ctr" rtl="0">
              <a:spcBef>
                <a:spcPts val="1600"/>
              </a:spcBef>
              <a:spcAft>
                <a:spcPts val="0"/>
              </a:spcAft>
              <a:buNone/>
              <a:defRPr sz="1600">
                <a:solidFill>
                  <a:schemeClr val="dk1"/>
                </a:solidFill>
              </a:defRPr>
            </a:lvl8pPr>
            <a:lvl9pPr lvl="8" algn="ctr" rtl="0">
              <a:spcBef>
                <a:spcPts val="1600"/>
              </a:spcBef>
              <a:spcAft>
                <a:spcPts val="1600"/>
              </a:spcAft>
              <a:buNone/>
              <a:defRPr sz="1600">
                <a:solidFill>
                  <a:schemeClr val="dk1"/>
                </a:solidFill>
              </a:defRPr>
            </a:lvl9pPr>
          </a:lstStyle>
          <a:p>
            <a:endParaRPr/>
          </a:p>
        </p:txBody>
      </p:sp>
      <p:sp>
        <p:nvSpPr>
          <p:cNvPr id="60" name="Google Shape;60;p14"/>
          <p:cNvSpPr txBox="1">
            <a:spLocks noGrp="1"/>
          </p:cNvSpPr>
          <p:nvPr>
            <p:ph type="subTitle" idx="3"/>
          </p:nvPr>
        </p:nvSpPr>
        <p:spPr>
          <a:xfrm>
            <a:off x="3742200" y="2793941"/>
            <a:ext cx="16596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61" name="Google Shape;61;p14"/>
          <p:cNvSpPr txBox="1">
            <a:spLocks noGrp="1"/>
          </p:cNvSpPr>
          <p:nvPr>
            <p:ph type="subTitle" idx="4"/>
          </p:nvPr>
        </p:nvSpPr>
        <p:spPr>
          <a:xfrm>
            <a:off x="3742200" y="3114414"/>
            <a:ext cx="1659600" cy="903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dk1"/>
                </a:solidFill>
              </a:defRPr>
            </a:lvl1pPr>
            <a:lvl2pPr lvl="1" algn="ctr" rtl="0">
              <a:spcBef>
                <a:spcPts val="1600"/>
              </a:spcBef>
              <a:spcAft>
                <a:spcPts val="0"/>
              </a:spcAft>
              <a:buNone/>
              <a:defRPr sz="1600">
                <a:solidFill>
                  <a:schemeClr val="dk1"/>
                </a:solidFill>
              </a:defRPr>
            </a:lvl2pPr>
            <a:lvl3pPr lvl="2" algn="ctr" rtl="0">
              <a:spcBef>
                <a:spcPts val="1600"/>
              </a:spcBef>
              <a:spcAft>
                <a:spcPts val="0"/>
              </a:spcAft>
              <a:buNone/>
              <a:defRPr sz="1600">
                <a:solidFill>
                  <a:schemeClr val="dk1"/>
                </a:solidFill>
              </a:defRPr>
            </a:lvl3pPr>
            <a:lvl4pPr lvl="3" algn="ctr" rtl="0">
              <a:spcBef>
                <a:spcPts val="1600"/>
              </a:spcBef>
              <a:spcAft>
                <a:spcPts val="0"/>
              </a:spcAft>
              <a:buNone/>
              <a:defRPr sz="1600">
                <a:solidFill>
                  <a:schemeClr val="dk1"/>
                </a:solidFill>
              </a:defRPr>
            </a:lvl4pPr>
            <a:lvl5pPr lvl="4" algn="ctr" rtl="0">
              <a:spcBef>
                <a:spcPts val="1600"/>
              </a:spcBef>
              <a:spcAft>
                <a:spcPts val="0"/>
              </a:spcAft>
              <a:buNone/>
              <a:defRPr sz="1600">
                <a:solidFill>
                  <a:schemeClr val="dk1"/>
                </a:solidFill>
              </a:defRPr>
            </a:lvl5pPr>
            <a:lvl6pPr lvl="5" algn="ctr" rtl="0">
              <a:spcBef>
                <a:spcPts val="1600"/>
              </a:spcBef>
              <a:spcAft>
                <a:spcPts val="0"/>
              </a:spcAft>
              <a:buNone/>
              <a:defRPr sz="1600">
                <a:solidFill>
                  <a:schemeClr val="dk1"/>
                </a:solidFill>
              </a:defRPr>
            </a:lvl6pPr>
            <a:lvl7pPr lvl="6" algn="ctr" rtl="0">
              <a:spcBef>
                <a:spcPts val="1600"/>
              </a:spcBef>
              <a:spcAft>
                <a:spcPts val="0"/>
              </a:spcAft>
              <a:buNone/>
              <a:defRPr sz="1600">
                <a:solidFill>
                  <a:schemeClr val="dk1"/>
                </a:solidFill>
              </a:defRPr>
            </a:lvl7pPr>
            <a:lvl8pPr lvl="7" algn="ctr" rtl="0">
              <a:spcBef>
                <a:spcPts val="1600"/>
              </a:spcBef>
              <a:spcAft>
                <a:spcPts val="0"/>
              </a:spcAft>
              <a:buNone/>
              <a:defRPr sz="1600">
                <a:solidFill>
                  <a:schemeClr val="dk1"/>
                </a:solidFill>
              </a:defRPr>
            </a:lvl8pPr>
            <a:lvl9pPr lvl="8" algn="ctr" rtl="0">
              <a:spcBef>
                <a:spcPts val="1600"/>
              </a:spcBef>
              <a:spcAft>
                <a:spcPts val="1600"/>
              </a:spcAft>
              <a:buNone/>
              <a:defRPr sz="1600">
                <a:solidFill>
                  <a:schemeClr val="dk1"/>
                </a:solidFill>
              </a:defRPr>
            </a:lvl9pPr>
          </a:lstStyle>
          <a:p>
            <a:endParaRPr/>
          </a:p>
        </p:txBody>
      </p:sp>
      <p:sp>
        <p:nvSpPr>
          <p:cNvPr id="62" name="Google Shape;62;p14"/>
          <p:cNvSpPr txBox="1">
            <a:spLocks noGrp="1"/>
          </p:cNvSpPr>
          <p:nvPr>
            <p:ph type="subTitle" idx="5"/>
          </p:nvPr>
        </p:nvSpPr>
        <p:spPr>
          <a:xfrm>
            <a:off x="5836725" y="2793941"/>
            <a:ext cx="16596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63" name="Google Shape;63;p14"/>
          <p:cNvSpPr txBox="1">
            <a:spLocks noGrp="1"/>
          </p:cNvSpPr>
          <p:nvPr>
            <p:ph type="subTitle" idx="6"/>
          </p:nvPr>
        </p:nvSpPr>
        <p:spPr>
          <a:xfrm>
            <a:off x="5836725" y="3114414"/>
            <a:ext cx="1659600" cy="903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dk1"/>
                </a:solidFill>
              </a:defRPr>
            </a:lvl1pPr>
            <a:lvl2pPr lvl="1" algn="ctr" rtl="0">
              <a:spcBef>
                <a:spcPts val="1600"/>
              </a:spcBef>
              <a:spcAft>
                <a:spcPts val="0"/>
              </a:spcAft>
              <a:buNone/>
              <a:defRPr sz="1600">
                <a:solidFill>
                  <a:schemeClr val="dk1"/>
                </a:solidFill>
              </a:defRPr>
            </a:lvl2pPr>
            <a:lvl3pPr lvl="2" algn="ctr" rtl="0">
              <a:spcBef>
                <a:spcPts val="1600"/>
              </a:spcBef>
              <a:spcAft>
                <a:spcPts val="0"/>
              </a:spcAft>
              <a:buNone/>
              <a:defRPr sz="1600">
                <a:solidFill>
                  <a:schemeClr val="dk1"/>
                </a:solidFill>
              </a:defRPr>
            </a:lvl3pPr>
            <a:lvl4pPr lvl="3" algn="ctr" rtl="0">
              <a:spcBef>
                <a:spcPts val="1600"/>
              </a:spcBef>
              <a:spcAft>
                <a:spcPts val="0"/>
              </a:spcAft>
              <a:buNone/>
              <a:defRPr sz="1600">
                <a:solidFill>
                  <a:schemeClr val="dk1"/>
                </a:solidFill>
              </a:defRPr>
            </a:lvl4pPr>
            <a:lvl5pPr lvl="4" algn="ctr" rtl="0">
              <a:spcBef>
                <a:spcPts val="1600"/>
              </a:spcBef>
              <a:spcAft>
                <a:spcPts val="0"/>
              </a:spcAft>
              <a:buNone/>
              <a:defRPr sz="1600">
                <a:solidFill>
                  <a:schemeClr val="dk1"/>
                </a:solidFill>
              </a:defRPr>
            </a:lvl5pPr>
            <a:lvl6pPr lvl="5" algn="ctr" rtl="0">
              <a:spcBef>
                <a:spcPts val="1600"/>
              </a:spcBef>
              <a:spcAft>
                <a:spcPts val="0"/>
              </a:spcAft>
              <a:buNone/>
              <a:defRPr sz="1600">
                <a:solidFill>
                  <a:schemeClr val="dk1"/>
                </a:solidFill>
              </a:defRPr>
            </a:lvl6pPr>
            <a:lvl7pPr lvl="6" algn="ctr" rtl="0">
              <a:spcBef>
                <a:spcPts val="1600"/>
              </a:spcBef>
              <a:spcAft>
                <a:spcPts val="0"/>
              </a:spcAft>
              <a:buNone/>
              <a:defRPr sz="1600">
                <a:solidFill>
                  <a:schemeClr val="dk1"/>
                </a:solidFill>
              </a:defRPr>
            </a:lvl7pPr>
            <a:lvl8pPr lvl="7" algn="ctr" rtl="0">
              <a:spcBef>
                <a:spcPts val="1600"/>
              </a:spcBef>
              <a:spcAft>
                <a:spcPts val="0"/>
              </a:spcAft>
              <a:buNone/>
              <a:defRPr sz="1600">
                <a:solidFill>
                  <a:schemeClr val="dk1"/>
                </a:solidFill>
              </a:defRPr>
            </a:lvl8pPr>
            <a:lvl9pPr lvl="8" algn="ctr" rtl="0">
              <a:spcBef>
                <a:spcPts val="1600"/>
              </a:spcBef>
              <a:spcAft>
                <a:spcPts val="1600"/>
              </a:spcAft>
              <a:buNone/>
              <a:defRPr sz="1600">
                <a:solidFill>
                  <a:schemeClr val="dk1"/>
                </a:solidFill>
              </a:defRPr>
            </a:lvl9pPr>
          </a:lstStyle>
          <a:p>
            <a:endParaRPr/>
          </a:p>
        </p:txBody>
      </p:sp>
      <p:sp>
        <p:nvSpPr>
          <p:cNvPr id="64" name="Google Shape;64;p14"/>
          <p:cNvSpPr txBox="1">
            <a:spLocks noGrp="1"/>
          </p:cNvSpPr>
          <p:nvPr>
            <p:ph type="title"/>
          </p:nvPr>
        </p:nvSpPr>
        <p:spPr>
          <a:xfrm>
            <a:off x="706050" y="356016"/>
            <a:ext cx="7731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transition spd="slow" advClick="0" advTm="5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stretch>
            <a:fillRect/>
          </a:stretch>
        </a:blipFill>
        <a:effectLst/>
      </p:bgPr>
    </p:bg>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706050" y="356016"/>
            <a:ext cx="7731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3" name="Google Shape;93;p18"/>
          <p:cNvSpPr txBox="1">
            <a:spLocks noGrp="1"/>
          </p:cNvSpPr>
          <p:nvPr>
            <p:ph type="subTitle" idx="1"/>
          </p:nvPr>
        </p:nvSpPr>
        <p:spPr>
          <a:xfrm>
            <a:off x="1377913" y="1860985"/>
            <a:ext cx="1568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b="1">
                <a:solidFill>
                  <a:schemeClr val="accent1"/>
                </a:solidFill>
              </a:defRPr>
            </a:lvl2pPr>
            <a:lvl3pPr lvl="2" algn="ctr" rtl="0">
              <a:spcBef>
                <a:spcPts val="1600"/>
              </a:spcBef>
              <a:spcAft>
                <a:spcPts val="0"/>
              </a:spcAft>
              <a:buNone/>
              <a:defRPr sz="1800" b="1">
                <a:solidFill>
                  <a:schemeClr val="accent1"/>
                </a:solidFill>
              </a:defRPr>
            </a:lvl3pPr>
            <a:lvl4pPr lvl="3" algn="ctr" rtl="0">
              <a:spcBef>
                <a:spcPts val="1600"/>
              </a:spcBef>
              <a:spcAft>
                <a:spcPts val="0"/>
              </a:spcAft>
              <a:buNone/>
              <a:defRPr sz="1800" b="1">
                <a:solidFill>
                  <a:schemeClr val="accent1"/>
                </a:solidFill>
              </a:defRPr>
            </a:lvl4pPr>
            <a:lvl5pPr lvl="4" algn="ctr" rtl="0">
              <a:spcBef>
                <a:spcPts val="1600"/>
              </a:spcBef>
              <a:spcAft>
                <a:spcPts val="0"/>
              </a:spcAft>
              <a:buNone/>
              <a:defRPr sz="1800" b="1">
                <a:solidFill>
                  <a:schemeClr val="accent1"/>
                </a:solidFill>
              </a:defRPr>
            </a:lvl5pPr>
            <a:lvl6pPr lvl="5" algn="ctr" rtl="0">
              <a:spcBef>
                <a:spcPts val="1600"/>
              </a:spcBef>
              <a:spcAft>
                <a:spcPts val="0"/>
              </a:spcAft>
              <a:buNone/>
              <a:defRPr sz="1800" b="1">
                <a:solidFill>
                  <a:schemeClr val="accent1"/>
                </a:solidFill>
              </a:defRPr>
            </a:lvl6pPr>
            <a:lvl7pPr lvl="6" algn="ctr" rtl="0">
              <a:spcBef>
                <a:spcPts val="1600"/>
              </a:spcBef>
              <a:spcAft>
                <a:spcPts val="0"/>
              </a:spcAft>
              <a:buNone/>
              <a:defRPr sz="1800" b="1">
                <a:solidFill>
                  <a:schemeClr val="accent1"/>
                </a:solidFill>
              </a:defRPr>
            </a:lvl7pPr>
            <a:lvl8pPr lvl="7" algn="ctr" rtl="0">
              <a:spcBef>
                <a:spcPts val="1600"/>
              </a:spcBef>
              <a:spcAft>
                <a:spcPts val="0"/>
              </a:spcAft>
              <a:buNone/>
              <a:defRPr sz="1800" b="1">
                <a:solidFill>
                  <a:schemeClr val="accent1"/>
                </a:solidFill>
              </a:defRPr>
            </a:lvl8pPr>
            <a:lvl9pPr lvl="8" algn="ctr" rtl="0">
              <a:spcBef>
                <a:spcPts val="1600"/>
              </a:spcBef>
              <a:spcAft>
                <a:spcPts val="1600"/>
              </a:spcAft>
              <a:buNone/>
              <a:defRPr sz="1800" b="1">
                <a:solidFill>
                  <a:schemeClr val="accent1"/>
                </a:solidFill>
              </a:defRPr>
            </a:lvl9pPr>
          </a:lstStyle>
          <a:p>
            <a:endParaRPr/>
          </a:p>
        </p:txBody>
      </p:sp>
      <p:sp>
        <p:nvSpPr>
          <p:cNvPr id="94" name="Google Shape;94;p18"/>
          <p:cNvSpPr txBox="1">
            <a:spLocks noGrp="1"/>
          </p:cNvSpPr>
          <p:nvPr>
            <p:ph type="subTitle" idx="2"/>
          </p:nvPr>
        </p:nvSpPr>
        <p:spPr>
          <a:xfrm>
            <a:off x="1377913" y="2172319"/>
            <a:ext cx="15681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95" name="Google Shape;95;p18"/>
          <p:cNvSpPr txBox="1">
            <a:spLocks noGrp="1"/>
          </p:cNvSpPr>
          <p:nvPr>
            <p:ph type="subTitle" idx="3"/>
          </p:nvPr>
        </p:nvSpPr>
        <p:spPr>
          <a:xfrm>
            <a:off x="3787963" y="1860985"/>
            <a:ext cx="1568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b="1">
                <a:solidFill>
                  <a:schemeClr val="accent1"/>
                </a:solidFill>
              </a:defRPr>
            </a:lvl2pPr>
            <a:lvl3pPr lvl="2" algn="ctr" rtl="0">
              <a:spcBef>
                <a:spcPts val="1600"/>
              </a:spcBef>
              <a:spcAft>
                <a:spcPts val="0"/>
              </a:spcAft>
              <a:buNone/>
              <a:defRPr sz="1800" b="1">
                <a:solidFill>
                  <a:schemeClr val="accent1"/>
                </a:solidFill>
              </a:defRPr>
            </a:lvl3pPr>
            <a:lvl4pPr lvl="3" algn="ctr" rtl="0">
              <a:spcBef>
                <a:spcPts val="1600"/>
              </a:spcBef>
              <a:spcAft>
                <a:spcPts val="0"/>
              </a:spcAft>
              <a:buNone/>
              <a:defRPr sz="1800" b="1">
                <a:solidFill>
                  <a:schemeClr val="accent1"/>
                </a:solidFill>
              </a:defRPr>
            </a:lvl4pPr>
            <a:lvl5pPr lvl="4" algn="ctr" rtl="0">
              <a:spcBef>
                <a:spcPts val="1600"/>
              </a:spcBef>
              <a:spcAft>
                <a:spcPts val="0"/>
              </a:spcAft>
              <a:buNone/>
              <a:defRPr sz="1800" b="1">
                <a:solidFill>
                  <a:schemeClr val="accent1"/>
                </a:solidFill>
              </a:defRPr>
            </a:lvl5pPr>
            <a:lvl6pPr lvl="5" algn="ctr" rtl="0">
              <a:spcBef>
                <a:spcPts val="1600"/>
              </a:spcBef>
              <a:spcAft>
                <a:spcPts val="0"/>
              </a:spcAft>
              <a:buNone/>
              <a:defRPr sz="1800" b="1">
                <a:solidFill>
                  <a:schemeClr val="accent1"/>
                </a:solidFill>
              </a:defRPr>
            </a:lvl6pPr>
            <a:lvl7pPr lvl="6" algn="ctr" rtl="0">
              <a:spcBef>
                <a:spcPts val="1600"/>
              </a:spcBef>
              <a:spcAft>
                <a:spcPts val="0"/>
              </a:spcAft>
              <a:buNone/>
              <a:defRPr sz="1800" b="1">
                <a:solidFill>
                  <a:schemeClr val="accent1"/>
                </a:solidFill>
              </a:defRPr>
            </a:lvl7pPr>
            <a:lvl8pPr lvl="7" algn="ctr" rtl="0">
              <a:spcBef>
                <a:spcPts val="1600"/>
              </a:spcBef>
              <a:spcAft>
                <a:spcPts val="0"/>
              </a:spcAft>
              <a:buNone/>
              <a:defRPr sz="1800" b="1">
                <a:solidFill>
                  <a:schemeClr val="accent1"/>
                </a:solidFill>
              </a:defRPr>
            </a:lvl8pPr>
            <a:lvl9pPr lvl="8" algn="ctr" rtl="0">
              <a:spcBef>
                <a:spcPts val="1600"/>
              </a:spcBef>
              <a:spcAft>
                <a:spcPts val="1600"/>
              </a:spcAft>
              <a:buNone/>
              <a:defRPr sz="1800" b="1">
                <a:solidFill>
                  <a:schemeClr val="accent1"/>
                </a:solidFill>
              </a:defRPr>
            </a:lvl9pPr>
          </a:lstStyle>
          <a:p>
            <a:endParaRPr/>
          </a:p>
        </p:txBody>
      </p:sp>
      <p:sp>
        <p:nvSpPr>
          <p:cNvPr id="96" name="Google Shape;96;p18"/>
          <p:cNvSpPr txBox="1">
            <a:spLocks noGrp="1"/>
          </p:cNvSpPr>
          <p:nvPr>
            <p:ph type="subTitle" idx="4"/>
          </p:nvPr>
        </p:nvSpPr>
        <p:spPr>
          <a:xfrm>
            <a:off x="3787963" y="2172319"/>
            <a:ext cx="15681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97" name="Google Shape;97;p18"/>
          <p:cNvSpPr txBox="1">
            <a:spLocks noGrp="1"/>
          </p:cNvSpPr>
          <p:nvPr>
            <p:ph type="subTitle" idx="5"/>
          </p:nvPr>
        </p:nvSpPr>
        <p:spPr>
          <a:xfrm>
            <a:off x="6197988" y="1860985"/>
            <a:ext cx="1568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b="1">
                <a:solidFill>
                  <a:schemeClr val="accent1"/>
                </a:solidFill>
              </a:defRPr>
            </a:lvl2pPr>
            <a:lvl3pPr lvl="2" algn="ctr" rtl="0">
              <a:spcBef>
                <a:spcPts val="1600"/>
              </a:spcBef>
              <a:spcAft>
                <a:spcPts val="0"/>
              </a:spcAft>
              <a:buNone/>
              <a:defRPr sz="1800" b="1">
                <a:solidFill>
                  <a:schemeClr val="accent1"/>
                </a:solidFill>
              </a:defRPr>
            </a:lvl3pPr>
            <a:lvl4pPr lvl="3" algn="ctr" rtl="0">
              <a:spcBef>
                <a:spcPts val="1600"/>
              </a:spcBef>
              <a:spcAft>
                <a:spcPts val="0"/>
              </a:spcAft>
              <a:buNone/>
              <a:defRPr sz="1800" b="1">
                <a:solidFill>
                  <a:schemeClr val="accent1"/>
                </a:solidFill>
              </a:defRPr>
            </a:lvl4pPr>
            <a:lvl5pPr lvl="4" algn="ctr" rtl="0">
              <a:spcBef>
                <a:spcPts val="1600"/>
              </a:spcBef>
              <a:spcAft>
                <a:spcPts val="0"/>
              </a:spcAft>
              <a:buNone/>
              <a:defRPr sz="1800" b="1">
                <a:solidFill>
                  <a:schemeClr val="accent1"/>
                </a:solidFill>
              </a:defRPr>
            </a:lvl5pPr>
            <a:lvl6pPr lvl="5" algn="ctr" rtl="0">
              <a:spcBef>
                <a:spcPts val="1600"/>
              </a:spcBef>
              <a:spcAft>
                <a:spcPts val="0"/>
              </a:spcAft>
              <a:buNone/>
              <a:defRPr sz="1800" b="1">
                <a:solidFill>
                  <a:schemeClr val="accent1"/>
                </a:solidFill>
              </a:defRPr>
            </a:lvl6pPr>
            <a:lvl7pPr lvl="6" algn="ctr" rtl="0">
              <a:spcBef>
                <a:spcPts val="1600"/>
              </a:spcBef>
              <a:spcAft>
                <a:spcPts val="0"/>
              </a:spcAft>
              <a:buNone/>
              <a:defRPr sz="1800" b="1">
                <a:solidFill>
                  <a:schemeClr val="accent1"/>
                </a:solidFill>
              </a:defRPr>
            </a:lvl7pPr>
            <a:lvl8pPr lvl="7" algn="ctr" rtl="0">
              <a:spcBef>
                <a:spcPts val="1600"/>
              </a:spcBef>
              <a:spcAft>
                <a:spcPts val="0"/>
              </a:spcAft>
              <a:buNone/>
              <a:defRPr sz="1800" b="1">
                <a:solidFill>
                  <a:schemeClr val="accent1"/>
                </a:solidFill>
              </a:defRPr>
            </a:lvl8pPr>
            <a:lvl9pPr lvl="8" algn="ctr" rtl="0">
              <a:spcBef>
                <a:spcPts val="1600"/>
              </a:spcBef>
              <a:spcAft>
                <a:spcPts val="1600"/>
              </a:spcAft>
              <a:buNone/>
              <a:defRPr sz="1800" b="1">
                <a:solidFill>
                  <a:schemeClr val="accent1"/>
                </a:solidFill>
              </a:defRPr>
            </a:lvl9pPr>
          </a:lstStyle>
          <a:p>
            <a:endParaRPr/>
          </a:p>
        </p:txBody>
      </p:sp>
      <p:sp>
        <p:nvSpPr>
          <p:cNvPr id="98" name="Google Shape;98;p18"/>
          <p:cNvSpPr txBox="1">
            <a:spLocks noGrp="1"/>
          </p:cNvSpPr>
          <p:nvPr>
            <p:ph type="subTitle" idx="6"/>
          </p:nvPr>
        </p:nvSpPr>
        <p:spPr>
          <a:xfrm>
            <a:off x="6197988" y="2172319"/>
            <a:ext cx="15681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99" name="Google Shape;99;p18"/>
          <p:cNvSpPr txBox="1">
            <a:spLocks noGrp="1"/>
          </p:cNvSpPr>
          <p:nvPr>
            <p:ph type="subTitle" idx="7"/>
          </p:nvPr>
        </p:nvSpPr>
        <p:spPr>
          <a:xfrm>
            <a:off x="1377913" y="3750749"/>
            <a:ext cx="1568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b="1">
                <a:solidFill>
                  <a:schemeClr val="accent1"/>
                </a:solidFill>
              </a:defRPr>
            </a:lvl2pPr>
            <a:lvl3pPr lvl="2" algn="ctr" rtl="0">
              <a:spcBef>
                <a:spcPts val="1600"/>
              </a:spcBef>
              <a:spcAft>
                <a:spcPts val="0"/>
              </a:spcAft>
              <a:buNone/>
              <a:defRPr sz="1800" b="1">
                <a:solidFill>
                  <a:schemeClr val="accent1"/>
                </a:solidFill>
              </a:defRPr>
            </a:lvl3pPr>
            <a:lvl4pPr lvl="3" algn="ctr" rtl="0">
              <a:spcBef>
                <a:spcPts val="1600"/>
              </a:spcBef>
              <a:spcAft>
                <a:spcPts val="0"/>
              </a:spcAft>
              <a:buNone/>
              <a:defRPr sz="1800" b="1">
                <a:solidFill>
                  <a:schemeClr val="accent1"/>
                </a:solidFill>
              </a:defRPr>
            </a:lvl4pPr>
            <a:lvl5pPr lvl="4" algn="ctr" rtl="0">
              <a:spcBef>
                <a:spcPts val="1600"/>
              </a:spcBef>
              <a:spcAft>
                <a:spcPts val="0"/>
              </a:spcAft>
              <a:buNone/>
              <a:defRPr sz="1800" b="1">
                <a:solidFill>
                  <a:schemeClr val="accent1"/>
                </a:solidFill>
              </a:defRPr>
            </a:lvl5pPr>
            <a:lvl6pPr lvl="5" algn="ctr" rtl="0">
              <a:spcBef>
                <a:spcPts val="1600"/>
              </a:spcBef>
              <a:spcAft>
                <a:spcPts val="0"/>
              </a:spcAft>
              <a:buNone/>
              <a:defRPr sz="1800" b="1">
                <a:solidFill>
                  <a:schemeClr val="accent1"/>
                </a:solidFill>
              </a:defRPr>
            </a:lvl6pPr>
            <a:lvl7pPr lvl="6" algn="ctr" rtl="0">
              <a:spcBef>
                <a:spcPts val="1600"/>
              </a:spcBef>
              <a:spcAft>
                <a:spcPts val="0"/>
              </a:spcAft>
              <a:buNone/>
              <a:defRPr sz="1800" b="1">
                <a:solidFill>
                  <a:schemeClr val="accent1"/>
                </a:solidFill>
              </a:defRPr>
            </a:lvl7pPr>
            <a:lvl8pPr lvl="7" algn="ctr" rtl="0">
              <a:spcBef>
                <a:spcPts val="1600"/>
              </a:spcBef>
              <a:spcAft>
                <a:spcPts val="0"/>
              </a:spcAft>
              <a:buNone/>
              <a:defRPr sz="1800" b="1">
                <a:solidFill>
                  <a:schemeClr val="accent1"/>
                </a:solidFill>
              </a:defRPr>
            </a:lvl8pPr>
            <a:lvl9pPr lvl="8" algn="ctr" rtl="0">
              <a:spcBef>
                <a:spcPts val="1600"/>
              </a:spcBef>
              <a:spcAft>
                <a:spcPts val="1600"/>
              </a:spcAft>
              <a:buNone/>
              <a:defRPr sz="1800" b="1">
                <a:solidFill>
                  <a:schemeClr val="accent1"/>
                </a:solidFill>
              </a:defRPr>
            </a:lvl9pPr>
          </a:lstStyle>
          <a:p>
            <a:endParaRPr/>
          </a:p>
        </p:txBody>
      </p:sp>
      <p:sp>
        <p:nvSpPr>
          <p:cNvPr id="100" name="Google Shape;100;p18"/>
          <p:cNvSpPr txBox="1">
            <a:spLocks noGrp="1"/>
          </p:cNvSpPr>
          <p:nvPr>
            <p:ph type="subTitle" idx="8"/>
          </p:nvPr>
        </p:nvSpPr>
        <p:spPr>
          <a:xfrm>
            <a:off x="1377913" y="4061535"/>
            <a:ext cx="15681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101" name="Google Shape;101;p18"/>
          <p:cNvSpPr txBox="1">
            <a:spLocks noGrp="1"/>
          </p:cNvSpPr>
          <p:nvPr>
            <p:ph type="subTitle" idx="9"/>
          </p:nvPr>
        </p:nvSpPr>
        <p:spPr>
          <a:xfrm>
            <a:off x="3787963" y="3750749"/>
            <a:ext cx="1568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b="1">
                <a:solidFill>
                  <a:schemeClr val="accent1"/>
                </a:solidFill>
              </a:defRPr>
            </a:lvl2pPr>
            <a:lvl3pPr lvl="2" algn="ctr" rtl="0">
              <a:spcBef>
                <a:spcPts val="1600"/>
              </a:spcBef>
              <a:spcAft>
                <a:spcPts val="0"/>
              </a:spcAft>
              <a:buNone/>
              <a:defRPr sz="1800" b="1">
                <a:solidFill>
                  <a:schemeClr val="accent1"/>
                </a:solidFill>
              </a:defRPr>
            </a:lvl3pPr>
            <a:lvl4pPr lvl="3" algn="ctr" rtl="0">
              <a:spcBef>
                <a:spcPts val="1600"/>
              </a:spcBef>
              <a:spcAft>
                <a:spcPts val="0"/>
              </a:spcAft>
              <a:buNone/>
              <a:defRPr sz="1800" b="1">
                <a:solidFill>
                  <a:schemeClr val="accent1"/>
                </a:solidFill>
              </a:defRPr>
            </a:lvl4pPr>
            <a:lvl5pPr lvl="4" algn="ctr" rtl="0">
              <a:spcBef>
                <a:spcPts val="1600"/>
              </a:spcBef>
              <a:spcAft>
                <a:spcPts val="0"/>
              </a:spcAft>
              <a:buNone/>
              <a:defRPr sz="1800" b="1">
                <a:solidFill>
                  <a:schemeClr val="accent1"/>
                </a:solidFill>
              </a:defRPr>
            </a:lvl5pPr>
            <a:lvl6pPr lvl="5" algn="ctr" rtl="0">
              <a:spcBef>
                <a:spcPts val="1600"/>
              </a:spcBef>
              <a:spcAft>
                <a:spcPts val="0"/>
              </a:spcAft>
              <a:buNone/>
              <a:defRPr sz="1800" b="1">
                <a:solidFill>
                  <a:schemeClr val="accent1"/>
                </a:solidFill>
              </a:defRPr>
            </a:lvl6pPr>
            <a:lvl7pPr lvl="6" algn="ctr" rtl="0">
              <a:spcBef>
                <a:spcPts val="1600"/>
              </a:spcBef>
              <a:spcAft>
                <a:spcPts val="0"/>
              </a:spcAft>
              <a:buNone/>
              <a:defRPr sz="1800" b="1">
                <a:solidFill>
                  <a:schemeClr val="accent1"/>
                </a:solidFill>
              </a:defRPr>
            </a:lvl7pPr>
            <a:lvl8pPr lvl="7" algn="ctr" rtl="0">
              <a:spcBef>
                <a:spcPts val="1600"/>
              </a:spcBef>
              <a:spcAft>
                <a:spcPts val="0"/>
              </a:spcAft>
              <a:buNone/>
              <a:defRPr sz="1800" b="1">
                <a:solidFill>
                  <a:schemeClr val="accent1"/>
                </a:solidFill>
              </a:defRPr>
            </a:lvl8pPr>
            <a:lvl9pPr lvl="8" algn="ctr" rtl="0">
              <a:spcBef>
                <a:spcPts val="1600"/>
              </a:spcBef>
              <a:spcAft>
                <a:spcPts val="1600"/>
              </a:spcAft>
              <a:buNone/>
              <a:defRPr sz="1800" b="1">
                <a:solidFill>
                  <a:schemeClr val="accent1"/>
                </a:solidFill>
              </a:defRPr>
            </a:lvl9pPr>
          </a:lstStyle>
          <a:p>
            <a:endParaRPr/>
          </a:p>
        </p:txBody>
      </p:sp>
      <p:sp>
        <p:nvSpPr>
          <p:cNvPr id="102" name="Google Shape;102;p18"/>
          <p:cNvSpPr txBox="1">
            <a:spLocks noGrp="1"/>
          </p:cNvSpPr>
          <p:nvPr>
            <p:ph type="subTitle" idx="13"/>
          </p:nvPr>
        </p:nvSpPr>
        <p:spPr>
          <a:xfrm>
            <a:off x="3787963" y="4061535"/>
            <a:ext cx="15681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103" name="Google Shape;103;p18"/>
          <p:cNvSpPr txBox="1">
            <a:spLocks noGrp="1"/>
          </p:cNvSpPr>
          <p:nvPr>
            <p:ph type="subTitle" idx="14"/>
          </p:nvPr>
        </p:nvSpPr>
        <p:spPr>
          <a:xfrm>
            <a:off x="6197988" y="3750749"/>
            <a:ext cx="1568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b="1">
                <a:solidFill>
                  <a:schemeClr val="accent1"/>
                </a:solidFill>
              </a:defRPr>
            </a:lvl2pPr>
            <a:lvl3pPr lvl="2" algn="ctr" rtl="0">
              <a:spcBef>
                <a:spcPts val="1600"/>
              </a:spcBef>
              <a:spcAft>
                <a:spcPts val="0"/>
              </a:spcAft>
              <a:buNone/>
              <a:defRPr sz="1800" b="1">
                <a:solidFill>
                  <a:schemeClr val="accent1"/>
                </a:solidFill>
              </a:defRPr>
            </a:lvl3pPr>
            <a:lvl4pPr lvl="3" algn="ctr" rtl="0">
              <a:spcBef>
                <a:spcPts val="1600"/>
              </a:spcBef>
              <a:spcAft>
                <a:spcPts val="0"/>
              </a:spcAft>
              <a:buNone/>
              <a:defRPr sz="1800" b="1">
                <a:solidFill>
                  <a:schemeClr val="accent1"/>
                </a:solidFill>
              </a:defRPr>
            </a:lvl4pPr>
            <a:lvl5pPr lvl="4" algn="ctr" rtl="0">
              <a:spcBef>
                <a:spcPts val="1600"/>
              </a:spcBef>
              <a:spcAft>
                <a:spcPts val="0"/>
              </a:spcAft>
              <a:buNone/>
              <a:defRPr sz="1800" b="1">
                <a:solidFill>
                  <a:schemeClr val="accent1"/>
                </a:solidFill>
              </a:defRPr>
            </a:lvl5pPr>
            <a:lvl6pPr lvl="5" algn="ctr" rtl="0">
              <a:spcBef>
                <a:spcPts val="1600"/>
              </a:spcBef>
              <a:spcAft>
                <a:spcPts val="0"/>
              </a:spcAft>
              <a:buNone/>
              <a:defRPr sz="1800" b="1">
                <a:solidFill>
                  <a:schemeClr val="accent1"/>
                </a:solidFill>
              </a:defRPr>
            </a:lvl6pPr>
            <a:lvl7pPr lvl="6" algn="ctr" rtl="0">
              <a:spcBef>
                <a:spcPts val="1600"/>
              </a:spcBef>
              <a:spcAft>
                <a:spcPts val="0"/>
              </a:spcAft>
              <a:buNone/>
              <a:defRPr sz="1800" b="1">
                <a:solidFill>
                  <a:schemeClr val="accent1"/>
                </a:solidFill>
              </a:defRPr>
            </a:lvl7pPr>
            <a:lvl8pPr lvl="7" algn="ctr" rtl="0">
              <a:spcBef>
                <a:spcPts val="1600"/>
              </a:spcBef>
              <a:spcAft>
                <a:spcPts val="0"/>
              </a:spcAft>
              <a:buNone/>
              <a:defRPr sz="1800" b="1">
                <a:solidFill>
                  <a:schemeClr val="accent1"/>
                </a:solidFill>
              </a:defRPr>
            </a:lvl8pPr>
            <a:lvl9pPr lvl="8" algn="ctr" rtl="0">
              <a:spcBef>
                <a:spcPts val="1600"/>
              </a:spcBef>
              <a:spcAft>
                <a:spcPts val="1600"/>
              </a:spcAft>
              <a:buNone/>
              <a:defRPr sz="1800" b="1">
                <a:solidFill>
                  <a:schemeClr val="accent1"/>
                </a:solidFill>
              </a:defRPr>
            </a:lvl9pPr>
          </a:lstStyle>
          <a:p>
            <a:endParaRPr/>
          </a:p>
        </p:txBody>
      </p:sp>
      <p:sp>
        <p:nvSpPr>
          <p:cNvPr id="104" name="Google Shape;104;p18"/>
          <p:cNvSpPr txBox="1">
            <a:spLocks noGrp="1"/>
          </p:cNvSpPr>
          <p:nvPr>
            <p:ph type="subTitle" idx="15"/>
          </p:nvPr>
        </p:nvSpPr>
        <p:spPr>
          <a:xfrm>
            <a:off x="6197988" y="4061535"/>
            <a:ext cx="15681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Tree>
  </p:cSld>
  <p:clrMapOvr>
    <a:masterClrMapping/>
  </p:clrMapOvr>
  <p:transition spd="slow" advClick="0" advTm="5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630819" y="1350150"/>
            <a:ext cx="3880200" cy="2443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4600"/>
            </a:lvl1pPr>
            <a:lvl2pPr lvl="1" algn="l" rtl="0">
              <a:spcBef>
                <a:spcPts val="0"/>
              </a:spcBef>
              <a:spcAft>
                <a:spcPts val="0"/>
              </a:spcAft>
              <a:buSzPts val="3000"/>
              <a:buNone/>
              <a:defRPr/>
            </a:lvl2pPr>
            <a:lvl3pPr lvl="2" algn="l" rtl="0">
              <a:spcBef>
                <a:spcPts val="0"/>
              </a:spcBef>
              <a:spcAft>
                <a:spcPts val="0"/>
              </a:spcAft>
              <a:buSzPts val="3000"/>
              <a:buNone/>
              <a:defRPr/>
            </a:lvl3pPr>
            <a:lvl4pPr lvl="3" algn="l" rtl="0">
              <a:spcBef>
                <a:spcPts val="0"/>
              </a:spcBef>
              <a:spcAft>
                <a:spcPts val="0"/>
              </a:spcAft>
              <a:buSzPts val="3000"/>
              <a:buNone/>
              <a:defRPr/>
            </a:lvl4pPr>
            <a:lvl5pPr lvl="4" algn="l" rtl="0">
              <a:spcBef>
                <a:spcPts val="0"/>
              </a:spcBef>
              <a:spcAft>
                <a:spcPts val="0"/>
              </a:spcAft>
              <a:buSzPts val="3000"/>
              <a:buNone/>
              <a:defRPr/>
            </a:lvl5pPr>
            <a:lvl6pPr lvl="5" algn="l" rtl="0">
              <a:spcBef>
                <a:spcPts val="0"/>
              </a:spcBef>
              <a:spcAft>
                <a:spcPts val="0"/>
              </a:spcAft>
              <a:buSzPts val="3000"/>
              <a:buNone/>
              <a:defRPr/>
            </a:lvl6pPr>
            <a:lvl7pPr lvl="6" algn="l" rtl="0">
              <a:spcBef>
                <a:spcPts val="0"/>
              </a:spcBef>
              <a:spcAft>
                <a:spcPts val="0"/>
              </a:spcAft>
              <a:buSzPts val="3000"/>
              <a:buNone/>
              <a:defRPr/>
            </a:lvl7pPr>
            <a:lvl8pPr lvl="7" algn="l" rtl="0">
              <a:spcBef>
                <a:spcPts val="0"/>
              </a:spcBef>
              <a:spcAft>
                <a:spcPts val="0"/>
              </a:spcAft>
              <a:buSzPts val="3000"/>
              <a:buNone/>
              <a:defRPr/>
            </a:lvl8pPr>
            <a:lvl9pPr lvl="8" algn="l" rtl="0">
              <a:spcBef>
                <a:spcPts val="0"/>
              </a:spcBef>
              <a:spcAft>
                <a:spcPts val="0"/>
              </a:spcAft>
              <a:buSzPts val="3000"/>
              <a:buNone/>
              <a:defRPr/>
            </a:lvl9pPr>
          </a:lstStyle>
          <a:p>
            <a:endParaRPr/>
          </a:p>
        </p:txBody>
      </p:sp>
    </p:spTree>
  </p:cSld>
  <p:clrMapOvr>
    <a:masterClrMapping/>
  </p:clrMapOvr>
  <p:transition spd="slow" advClick="0" advTm="5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one column 4">
  <p:cSld name="Title and one column 4">
    <p:bg>
      <p:bgPr>
        <a:blipFill>
          <a:blip r:embed="rId2"/>
          <a:stretch>
            <a:fillRect/>
          </a:stretch>
        </a:blipFill>
        <a:effectLst/>
      </p:bgPr>
    </p:bg>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713225" y="356016"/>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1" name="Google Shape;121;p24"/>
          <p:cNvSpPr txBox="1">
            <a:spLocks noGrp="1"/>
          </p:cNvSpPr>
          <p:nvPr>
            <p:ph type="subTitle" idx="1"/>
          </p:nvPr>
        </p:nvSpPr>
        <p:spPr>
          <a:xfrm>
            <a:off x="1265650" y="2207475"/>
            <a:ext cx="2647800" cy="129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1600"/>
              </a:spcBef>
              <a:spcAft>
                <a:spcPts val="0"/>
              </a:spcAft>
              <a:buNone/>
              <a:defRPr sz="1800"/>
            </a:lvl2pPr>
            <a:lvl3pPr lvl="2" rtl="0">
              <a:spcBef>
                <a:spcPts val="1600"/>
              </a:spcBef>
              <a:spcAft>
                <a:spcPts val="0"/>
              </a:spcAft>
              <a:buNone/>
              <a:defRPr sz="1800"/>
            </a:lvl3pPr>
            <a:lvl4pPr lvl="3" rtl="0">
              <a:spcBef>
                <a:spcPts val="1600"/>
              </a:spcBef>
              <a:spcAft>
                <a:spcPts val="0"/>
              </a:spcAft>
              <a:buNone/>
              <a:defRPr sz="1800"/>
            </a:lvl4pPr>
            <a:lvl5pPr lvl="4" rtl="0">
              <a:spcBef>
                <a:spcPts val="1600"/>
              </a:spcBef>
              <a:spcAft>
                <a:spcPts val="0"/>
              </a:spcAft>
              <a:buNone/>
              <a:defRPr sz="1800"/>
            </a:lvl5pPr>
            <a:lvl6pPr lvl="5" rtl="0">
              <a:spcBef>
                <a:spcPts val="1600"/>
              </a:spcBef>
              <a:spcAft>
                <a:spcPts val="0"/>
              </a:spcAft>
              <a:buNone/>
              <a:defRPr sz="1800"/>
            </a:lvl6pPr>
            <a:lvl7pPr lvl="6" rtl="0">
              <a:spcBef>
                <a:spcPts val="1600"/>
              </a:spcBef>
              <a:spcAft>
                <a:spcPts val="0"/>
              </a:spcAft>
              <a:buNone/>
              <a:defRPr sz="1800"/>
            </a:lvl7pPr>
            <a:lvl8pPr lvl="7" rtl="0">
              <a:spcBef>
                <a:spcPts val="1600"/>
              </a:spcBef>
              <a:spcAft>
                <a:spcPts val="0"/>
              </a:spcAft>
              <a:buNone/>
              <a:defRPr sz="1800"/>
            </a:lvl8pPr>
            <a:lvl9pPr lvl="8" rtl="0">
              <a:spcBef>
                <a:spcPts val="1600"/>
              </a:spcBef>
              <a:spcAft>
                <a:spcPts val="1600"/>
              </a:spcAft>
              <a:buNone/>
              <a:defRPr sz="1800"/>
            </a:lvl9pPr>
          </a:lstStyle>
          <a:p>
            <a:endParaRPr/>
          </a:p>
        </p:txBody>
      </p:sp>
    </p:spTree>
  </p:cSld>
  <p:clrMapOvr>
    <a:masterClrMapping/>
  </p:clrMapOvr>
  <p:transition spd="slow" advClick="0" advTm="5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stretch>
            <a:fillRect/>
          </a:stretch>
        </a:blipFill>
        <a:effectLst/>
      </p:bgPr>
    </p:bg>
    <p:spTree>
      <p:nvGrpSpPr>
        <p:cNvPr id="1" name="Shape 127"/>
        <p:cNvGrpSpPr/>
        <p:nvPr/>
      </p:nvGrpSpPr>
      <p:grpSpPr>
        <a:xfrm>
          <a:off x="0" y="0"/>
          <a:ext cx="0" cy="0"/>
          <a:chOff x="0" y="0"/>
          <a:chExt cx="0" cy="0"/>
        </a:xfrm>
      </p:grpSpPr>
    </p:spTree>
  </p:cSld>
  <p:clrMapOvr>
    <a:masterClrMapping/>
  </p:clrMapOvr>
  <p:transition spd="slow" advClick="0" advTm="5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stretch>
            <a:fillRect/>
          </a:stretch>
        </a:blipFill>
        <a:effectLst/>
      </p:bgPr>
    </p:bg>
    <p:spTree>
      <p:nvGrpSpPr>
        <p:cNvPr id="1" name="Shape 128"/>
        <p:cNvGrpSpPr/>
        <p:nvPr/>
      </p:nvGrpSpPr>
      <p:grpSpPr>
        <a:xfrm>
          <a:off x="0" y="0"/>
          <a:ext cx="0" cy="0"/>
          <a:chOff x="0" y="0"/>
          <a:chExt cx="0" cy="0"/>
        </a:xfrm>
      </p:grpSpPr>
    </p:spTree>
  </p:cSld>
  <p:clrMapOvr>
    <a:masterClrMapping/>
  </p:clrMapOvr>
  <p:transition spd="slow" advClick="0" advTm="5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stretch>
            <a:fillRect/>
          </a:stretch>
        </a:blipFill>
        <a:effectLst/>
      </p:bgPr>
    </p:bg>
    <p:spTree>
      <p:nvGrpSpPr>
        <p:cNvPr id="1" name="Shape 129"/>
        <p:cNvGrpSpPr/>
        <p:nvPr/>
      </p:nvGrpSpPr>
      <p:grpSpPr>
        <a:xfrm>
          <a:off x="0" y="0"/>
          <a:ext cx="0" cy="0"/>
          <a:chOff x="0" y="0"/>
          <a:chExt cx="0" cy="0"/>
        </a:xfrm>
      </p:grpSpPr>
    </p:spTree>
  </p:cSld>
  <p:clrMapOvr>
    <a:masterClrMapping/>
  </p:clrMapOvr>
  <p:transition spd="slow" advClick="0"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726100" y="356016"/>
            <a:ext cx="7692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sz="2800">
                <a:solidFill>
                  <a:schemeClr val="dk2"/>
                </a:solidFill>
              </a:defRPr>
            </a:lvl2pPr>
            <a:lvl3pPr lvl="2" algn="ctr" rtl="0">
              <a:spcBef>
                <a:spcPts val="0"/>
              </a:spcBef>
              <a:spcAft>
                <a:spcPts val="0"/>
              </a:spcAft>
              <a:buClr>
                <a:schemeClr val="dk2"/>
              </a:buClr>
              <a:buSzPts val="2800"/>
              <a:buNone/>
              <a:defRPr sz="2800">
                <a:solidFill>
                  <a:schemeClr val="dk2"/>
                </a:solidFill>
              </a:defRPr>
            </a:lvl3pPr>
            <a:lvl4pPr lvl="3" algn="ctr" rtl="0">
              <a:spcBef>
                <a:spcPts val="0"/>
              </a:spcBef>
              <a:spcAft>
                <a:spcPts val="0"/>
              </a:spcAft>
              <a:buClr>
                <a:schemeClr val="dk2"/>
              </a:buClr>
              <a:buSzPts val="2800"/>
              <a:buNone/>
              <a:defRPr sz="2800">
                <a:solidFill>
                  <a:schemeClr val="dk2"/>
                </a:solidFill>
              </a:defRPr>
            </a:lvl4pPr>
            <a:lvl5pPr lvl="4" algn="ctr" rtl="0">
              <a:spcBef>
                <a:spcPts val="0"/>
              </a:spcBef>
              <a:spcAft>
                <a:spcPts val="0"/>
              </a:spcAft>
              <a:buClr>
                <a:schemeClr val="dk2"/>
              </a:buClr>
              <a:buSzPts val="2800"/>
              <a:buNone/>
              <a:defRPr sz="2800">
                <a:solidFill>
                  <a:schemeClr val="dk2"/>
                </a:solidFill>
              </a:defRPr>
            </a:lvl5pPr>
            <a:lvl6pPr lvl="5" algn="ctr" rtl="0">
              <a:spcBef>
                <a:spcPts val="0"/>
              </a:spcBef>
              <a:spcAft>
                <a:spcPts val="0"/>
              </a:spcAft>
              <a:buClr>
                <a:schemeClr val="dk2"/>
              </a:buClr>
              <a:buSzPts val="2800"/>
              <a:buNone/>
              <a:defRPr sz="2800">
                <a:solidFill>
                  <a:schemeClr val="dk2"/>
                </a:solidFill>
              </a:defRPr>
            </a:lvl6pPr>
            <a:lvl7pPr lvl="6" algn="ctr" rtl="0">
              <a:spcBef>
                <a:spcPts val="0"/>
              </a:spcBef>
              <a:spcAft>
                <a:spcPts val="0"/>
              </a:spcAft>
              <a:buClr>
                <a:schemeClr val="dk2"/>
              </a:buClr>
              <a:buSzPts val="2800"/>
              <a:buNone/>
              <a:defRPr sz="2800">
                <a:solidFill>
                  <a:schemeClr val="dk2"/>
                </a:solidFill>
              </a:defRPr>
            </a:lvl7pPr>
            <a:lvl8pPr lvl="7" algn="ctr" rtl="0">
              <a:spcBef>
                <a:spcPts val="0"/>
              </a:spcBef>
              <a:spcAft>
                <a:spcPts val="0"/>
              </a:spcAft>
              <a:buClr>
                <a:schemeClr val="dk2"/>
              </a:buClr>
              <a:buSzPts val="2800"/>
              <a:buNone/>
              <a:defRPr sz="2800">
                <a:solidFill>
                  <a:schemeClr val="dk2"/>
                </a:solidFill>
              </a:defRPr>
            </a:lvl8pPr>
            <a:lvl9pPr lvl="8" algn="ctr" rtl="0">
              <a:spcBef>
                <a:spcPts val="0"/>
              </a:spcBef>
              <a:spcAft>
                <a:spcPts val="0"/>
              </a:spcAft>
              <a:buClr>
                <a:schemeClr val="dk2"/>
              </a:buClr>
              <a:buSzPts val="2800"/>
              <a:buNone/>
              <a:defRPr sz="2800">
                <a:solidFill>
                  <a:schemeClr val="dk2"/>
                </a:solidFill>
              </a:defRPr>
            </a:lvl9pPr>
          </a:lstStyle>
          <a:p>
            <a:endParaRPr/>
          </a:p>
        </p:txBody>
      </p:sp>
      <p:sp>
        <p:nvSpPr>
          <p:cNvPr id="28" name="Google Shape;28;p7"/>
          <p:cNvSpPr txBox="1">
            <a:spLocks noGrp="1"/>
          </p:cNvSpPr>
          <p:nvPr>
            <p:ph type="subTitle" idx="1"/>
          </p:nvPr>
        </p:nvSpPr>
        <p:spPr>
          <a:xfrm>
            <a:off x="1241314" y="2124569"/>
            <a:ext cx="2534400" cy="1254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4">
  <p:cSld name="Background 4">
    <p:bg>
      <p:bgPr>
        <a:blipFill>
          <a:blip r:embed="rId2"/>
          <a:stretch>
            <a:fillRect/>
          </a:stretch>
        </a:blipFill>
        <a:effectLst/>
      </p:bgPr>
    </p:bg>
    <p:spTree>
      <p:nvGrpSpPr>
        <p:cNvPr id="1" name="Shape 130"/>
        <p:cNvGrpSpPr/>
        <p:nvPr/>
      </p:nvGrpSpPr>
      <p:grpSpPr>
        <a:xfrm>
          <a:off x="0" y="0"/>
          <a:ext cx="0" cy="0"/>
          <a:chOff x="0" y="0"/>
          <a:chExt cx="0" cy="0"/>
        </a:xfrm>
      </p:grpSpPr>
    </p:spTree>
  </p:cSld>
  <p:clrMapOvr>
    <a:masterClrMapping/>
  </p:clrMapOvr>
  <p:transition spd="slow" advClick="0" advTm="500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692925" y="617325"/>
            <a:ext cx="3191700" cy="2804400"/>
          </a:xfrm>
          <a:prstGeom prst="rect">
            <a:avLst/>
          </a:prstGeom>
        </p:spPr>
        <p:txBody>
          <a:bodyPr spcFirstLastPara="1" wrap="square" lIns="91425" tIns="91425" rIns="91425" bIns="91425" anchor="b" anchorCtr="0">
            <a:noAutofit/>
          </a:bodyPr>
          <a:lstStyle>
            <a:lvl1pPr lvl="0" algn="l">
              <a:lnSpc>
                <a:spcPct val="80000"/>
              </a:lnSpc>
              <a:spcBef>
                <a:spcPts val="0"/>
              </a:spcBef>
              <a:spcAft>
                <a:spcPts val="0"/>
              </a:spcAft>
              <a:buSzPts val="5200"/>
              <a:buFont typeface="Damion"/>
              <a:buNone/>
              <a:defRPr sz="6300">
                <a:solidFill>
                  <a:schemeClr val="dk2"/>
                </a:solidFill>
                <a:latin typeface="Neucha"/>
                <a:ea typeface="Neucha"/>
                <a:cs typeface="Neucha"/>
                <a:sym typeface="Neucha"/>
              </a:defRPr>
            </a:lvl1pPr>
            <a:lvl2pPr lvl="1" algn="ctr">
              <a:spcBef>
                <a:spcPts val="0"/>
              </a:spcBef>
              <a:spcAft>
                <a:spcPts val="0"/>
              </a:spcAft>
              <a:buSzPts val="5200"/>
              <a:buFont typeface="Damion"/>
              <a:buNone/>
              <a:defRPr sz="5200">
                <a:latin typeface="Damion"/>
                <a:ea typeface="Damion"/>
                <a:cs typeface="Damion"/>
                <a:sym typeface="Damion"/>
              </a:defRPr>
            </a:lvl2pPr>
            <a:lvl3pPr lvl="2" algn="ctr">
              <a:spcBef>
                <a:spcPts val="0"/>
              </a:spcBef>
              <a:spcAft>
                <a:spcPts val="0"/>
              </a:spcAft>
              <a:buSzPts val="5200"/>
              <a:buFont typeface="Damion"/>
              <a:buNone/>
              <a:defRPr sz="5200">
                <a:latin typeface="Damion"/>
                <a:ea typeface="Damion"/>
                <a:cs typeface="Damion"/>
                <a:sym typeface="Damion"/>
              </a:defRPr>
            </a:lvl3pPr>
            <a:lvl4pPr lvl="3" algn="ctr">
              <a:spcBef>
                <a:spcPts val="0"/>
              </a:spcBef>
              <a:spcAft>
                <a:spcPts val="0"/>
              </a:spcAft>
              <a:buSzPts val="5200"/>
              <a:buFont typeface="Damion"/>
              <a:buNone/>
              <a:defRPr sz="5200">
                <a:latin typeface="Damion"/>
                <a:ea typeface="Damion"/>
                <a:cs typeface="Damion"/>
                <a:sym typeface="Damion"/>
              </a:defRPr>
            </a:lvl4pPr>
            <a:lvl5pPr lvl="4" algn="ctr">
              <a:spcBef>
                <a:spcPts val="0"/>
              </a:spcBef>
              <a:spcAft>
                <a:spcPts val="0"/>
              </a:spcAft>
              <a:buSzPts val="5200"/>
              <a:buFont typeface="Damion"/>
              <a:buNone/>
              <a:defRPr sz="5200">
                <a:latin typeface="Damion"/>
                <a:ea typeface="Damion"/>
                <a:cs typeface="Damion"/>
                <a:sym typeface="Damion"/>
              </a:defRPr>
            </a:lvl5pPr>
            <a:lvl6pPr lvl="5" algn="ctr">
              <a:spcBef>
                <a:spcPts val="0"/>
              </a:spcBef>
              <a:spcAft>
                <a:spcPts val="0"/>
              </a:spcAft>
              <a:buSzPts val="5200"/>
              <a:buFont typeface="Damion"/>
              <a:buNone/>
              <a:defRPr sz="5200">
                <a:latin typeface="Damion"/>
                <a:ea typeface="Damion"/>
                <a:cs typeface="Damion"/>
                <a:sym typeface="Damion"/>
              </a:defRPr>
            </a:lvl6pPr>
            <a:lvl7pPr lvl="6" algn="ctr">
              <a:spcBef>
                <a:spcPts val="0"/>
              </a:spcBef>
              <a:spcAft>
                <a:spcPts val="0"/>
              </a:spcAft>
              <a:buSzPts val="5200"/>
              <a:buFont typeface="Damion"/>
              <a:buNone/>
              <a:defRPr sz="5200">
                <a:latin typeface="Damion"/>
                <a:ea typeface="Damion"/>
                <a:cs typeface="Damion"/>
                <a:sym typeface="Damion"/>
              </a:defRPr>
            </a:lvl7pPr>
            <a:lvl8pPr lvl="7" algn="ctr">
              <a:spcBef>
                <a:spcPts val="0"/>
              </a:spcBef>
              <a:spcAft>
                <a:spcPts val="0"/>
              </a:spcAft>
              <a:buSzPts val="5200"/>
              <a:buFont typeface="Damion"/>
              <a:buNone/>
              <a:defRPr sz="5200">
                <a:latin typeface="Damion"/>
                <a:ea typeface="Damion"/>
                <a:cs typeface="Damion"/>
                <a:sym typeface="Damion"/>
              </a:defRPr>
            </a:lvl8pPr>
            <a:lvl9pPr lvl="8" algn="ctr">
              <a:spcBef>
                <a:spcPts val="0"/>
              </a:spcBef>
              <a:spcAft>
                <a:spcPts val="0"/>
              </a:spcAft>
              <a:buSzPts val="5200"/>
              <a:buFont typeface="Damion"/>
              <a:buNone/>
              <a:defRPr sz="5200">
                <a:latin typeface="Damion"/>
                <a:ea typeface="Damion"/>
                <a:cs typeface="Damion"/>
                <a:sym typeface="Damion"/>
              </a:defRPr>
            </a:lvl9pPr>
          </a:lstStyle>
          <a:p>
            <a:endParaRPr/>
          </a:p>
        </p:txBody>
      </p:sp>
      <p:sp>
        <p:nvSpPr>
          <p:cNvPr id="10" name="Google Shape;10;p2"/>
          <p:cNvSpPr txBox="1">
            <a:spLocks noGrp="1"/>
          </p:cNvSpPr>
          <p:nvPr>
            <p:ph type="subTitle" idx="1"/>
          </p:nvPr>
        </p:nvSpPr>
        <p:spPr>
          <a:xfrm>
            <a:off x="4692925" y="3421725"/>
            <a:ext cx="31917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Font typeface="Nunito Sans"/>
              <a:buNone/>
              <a:defRPr sz="2200" b="1">
                <a:solidFill>
                  <a:schemeClr val="accent1"/>
                </a:solidFill>
                <a:latin typeface="Cairo"/>
                <a:ea typeface="Cairo"/>
                <a:cs typeface="Cairo"/>
                <a:sym typeface="Cairo"/>
              </a:defRPr>
            </a:lvl1pPr>
            <a:lvl2pPr lvl="1" algn="ctr">
              <a:lnSpc>
                <a:spcPct val="100000"/>
              </a:lnSpc>
              <a:spcBef>
                <a:spcPts val="0"/>
              </a:spcBef>
              <a:spcAft>
                <a:spcPts val="0"/>
              </a:spcAft>
              <a:buSzPts val="2800"/>
              <a:buFont typeface="Nunito Sans"/>
              <a:buNone/>
              <a:defRPr sz="2800">
                <a:latin typeface="Nunito Sans"/>
                <a:ea typeface="Nunito Sans"/>
                <a:cs typeface="Nunito Sans"/>
                <a:sym typeface="Nunito Sans"/>
              </a:defRPr>
            </a:lvl2pPr>
            <a:lvl3pPr lvl="2" algn="ctr">
              <a:lnSpc>
                <a:spcPct val="100000"/>
              </a:lnSpc>
              <a:spcBef>
                <a:spcPts val="0"/>
              </a:spcBef>
              <a:spcAft>
                <a:spcPts val="0"/>
              </a:spcAft>
              <a:buSzPts val="2800"/>
              <a:buFont typeface="Nunito Sans"/>
              <a:buNone/>
              <a:defRPr sz="2800">
                <a:latin typeface="Nunito Sans"/>
                <a:ea typeface="Nunito Sans"/>
                <a:cs typeface="Nunito Sans"/>
                <a:sym typeface="Nunito Sans"/>
              </a:defRPr>
            </a:lvl3pPr>
            <a:lvl4pPr lvl="3" algn="ctr">
              <a:lnSpc>
                <a:spcPct val="100000"/>
              </a:lnSpc>
              <a:spcBef>
                <a:spcPts val="0"/>
              </a:spcBef>
              <a:spcAft>
                <a:spcPts val="0"/>
              </a:spcAft>
              <a:buSzPts val="2800"/>
              <a:buFont typeface="Nunito Sans"/>
              <a:buNone/>
              <a:defRPr sz="2800">
                <a:latin typeface="Nunito Sans"/>
                <a:ea typeface="Nunito Sans"/>
                <a:cs typeface="Nunito Sans"/>
                <a:sym typeface="Nunito Sans"/>
              </a:defRPr>
            </a:lvl4pPr>
            <a:lvl5pPr lvl="4" algn="ctr">
              <a:lnSpc>
                <a:spcPct val="100000"/>
              </a:lnSpc>
              <a:spcBef>
                <a:spcPts val="0"/>
              </a:spcBef>
              <a:spcAft>
                <a:spcPts val="0"/>
              </a:spcAft>
              <a:buSzPts val="2800"/>
              <a:buFont typeface="Nunito Sans"/>
              <a:buNone/>
              <a:defRPr sz="2800">
                <a:latin typeface="Nunito Sans"/>
                <a:ea typeface="Nunito Sans"/>
                <a:cs typeface="Nunito Sans"/>
                <a:sym typeface="Nunito Sans"/>
              </a:defRPr>
            </a:lvl5pPr>
            <a:lvl6pPr lvl="5" algn="ctr">
              <a:lnSpc>
                <a:spcPct val="100000"/>
              </a:lnSpc>
              <a:spcBef>
                <a:spcPts val="0"/>
              </a:spcBef>
              <a:spcAft>
                <a:spcPts val="0"/>
              </a:spcAft>
              <a:buSzPts val="2800"/>
              <a:buFont typeface="Nunito Sans"/>
              <a:buNone/>
              <a:defRPr sz="2800">
                <a:latin typeface="Nunito Sans"/>
                <a:ea typeface="Nunito Sans"/>
                <a:cs typeface="Nunito Sans"/>
                <a:sym typeface="Nunito Sans"/>
              </a:defRPr>
            </a:lvl6pPr>
            <a:lvl7pPr lvl="6" algn="ctr">
              <a:lnSpc>
                <a:spcPct val="100000"/>
              </a:lnSpc>
              <a:spcBef>
                <a:spcPts val="0"/>
              </a:spcBef>
              <a:spcAft>
                <a:spcPts val="0"/>
              </a:spcAft>
              <a:buSzPts val="2800"/>
              <a:buFont typeface="Nunito Sans"/>
              <a:buNone/>
              <a:defRPr sz="2800">
                <a:latin typeface="Nunito Sans"/>
                <a:ea typeface="Nunito Sans"/>
                <a:cs typeface="Nunito Sans"/>
                <a:sym typeface="Nunito Sans"/>
              </a:defRPr>
            </a:lvl7pPr>
            <a:lvl8pPr lvl="7" algn="ctr">
              <a:lnSpc>
                <a:spcPct val="100000"/>
              </a:lnSpc>
              <a:spcBef>
                <a:spcPts val="0"/>
              </a:spcBef>
              <a:spcAft>
                <a:spcPts val="0"/>
              </a:spcAft>
              <a:buSzPts val="2800"/>
              <a:buFont typeface="Nunito Sans"/>
              <a:buNone/>
              <a:defRPr sz="2800">
                <a:latin typeface="Nunito Sans"/>
                <a:ea typeface="Nunito Sans"/>
                <a:cs typeface="Nunito Sans"/>
                <a:sym typeface="Nunito Sans"/>
              </a:defRPr>
            </a:lvl8pPr>
            <a:lvl9pPr lvl="8" algn="ctr">
              <a:lnSpc>
                <a:spcPct val="100000"/>
              </a:lnSpc>
              <a:spcBef>
                <a:spcPts val="0"/>
              </a:spcBef>
              <a:spcAft>
                <a:spcPts val="0"/>
              </a:spcAft>
              <a:buSzPts val="2800"/>
              <a:buFont typeface="Nunito Sans"/>
              <a:buNone/>
              <a:defRPr sz="2800">
                <a:latin typeface="Nunito Sans"/>
                <a:ea typeface="Nunito Sans"/>
                <a:cs typeface="Nunito Sans"/>
                <a:sym typeface="Nunito Sans"/>
              </a:defRPr>
            </a:lvl9pPr>
          </a:lstStyle>
          <a:p>
            <a:endParaRPr/>
          </a:p>
        </p:txBody>
      </p:sp>
    </p:spTree>
    <p:extLst>
      <p:ext uri="{BB962C8B-B14F-4D97-AF65-F5344CB8AC3E}">
        <p14:creationId xmlns:p14="http://schemas.microsoft.com/office/powerpoint/2010/main" val="2721157840"/>
      </p:ext>
    </p:extLst>
  </p:cSld>
  <p:clrMapOvr>
    <a:masterClrMapping/>
  </p:clrMapOvr>
  <p:transition advClick="0" advTm="4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3225" y="3520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7" name="Google Shape;17;p4"/>
          <p:cNvSpPr txBox="1">
            <a:spLocks noGrp="1"/>
          </p:cNvSpPr>
          <p:nvPr>
            <p:ph type="body" idx="1"/>
          </p:nvPr>
        </p:nvSpPr>
        <p:spPr>
          <a:xfrm>
            <a:off x="718650" y="1111058"/>
            <a:ext cx="7706700" cy="3615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AutoNum type="arabicPeriod"/>
              <a:defRPr sz="1200"/>
            </a:lvl1pPr>
            <a:lvl2pPr marL="914400" lvl="1" indent="-304800" rtl="0">
              <a:spcBef>
                <a:spcPts val="1600"/>
              </a:spcBef>
              <a:spcAft>
                <a:spcPts val="0"/>
              </a:spcAft>
              <a:buSzPts val="1200"/>
              <a:buFont typeface="Roboto Condensed Light"/>
              <a:buAutoNum type="alphaLcPeriod"/>
              <a:defRPr sz="1200"/>
            </a:lvl2pPr>
            <a:lvl3pPr marL="1371600" lvl="2" indent="-304800" rtl="0">
              <a:spcBef>
                <a:spcPts val="1600"/>
              </a:spcBef>
              <a:spcAft>
                <a:spcPts val="0"/>
              </a:spcAft>
              <a:buSzPts val="1200"/>
              <a:buFont typeface="Roboto Condensed Light"/>
              <a:buAutoNum type="romanLcPeriod"/>
              <a:defRPr sz="1200"/>
            </a:lvl3pPr>
            <a:lvl4pPr marL="1828800" lvl="3" indent="-304800" rtl="0">
              <a:spcBef>
                <a:spcPts val="1600"/>
              </a:spcBef>
              <a:spcAft>
                <a:spcPts val="0"/>
              </a:spcAft>
              <a:buSzPts val="1200"/>
              <a:buFont typeface="Roboto Condensed Light"/>
              <a:buAutoNum type="arabicPeriod"/>
              <a:defRPr sz="1200"/>
            </a:lvl4pPr>
            <a:lvl5pPr marL="2286000" lvl="4" indent="-304800" rtl="0">
              <a:spcBef>
                <a:spcPts val="1600"/>
              </a:spcBef>
              <a:spcAft>
                <a:spcPts val="0"/>
              </a:spcAft>
              <a:buSzPts val="1200"/>
              <a:buFont typeface="Roboto Condensed Light"/>
              <a:buAutoNum type="alphaLcPeriod"/>
              <a:defRPr sz="1200"/>
            </a:lvl5pPr>
            <a:lvl6pPr marL="2743200" lvl="5" indent="-304800" rtl="0">
              <a:spcBef>
                <a:spcPts val="1600"/>
              </a:spcBef>
              <a:spcAft>
                <a:spcPts val="0"/>
              </a:spcAft>
              <a:buSzPts val="1200"/>
              <a:buFont typeface="Roboto Condensed Light"/>
              <a:buAutoNum type="romanLcPeriod"/>
              <a:defRPr sz="1200"/>
            </a:lvl6pPr>
            <a:lvl7pPr marL="3200400" lvl="6" indent="-304800" rtl="0">
              <a:spcBef>
                <a:spcPts val="1600"/>
              </a:spcBef>
              <a:spcAft>
                <a:spcPts val="0"/>
              </a:spcAft>
              <a:buSzPts val="1200"/>
              <a:buFont typeface="Roboto Condensed Light"/>
              <a:buAutoNum type="arabicPeriod"/>
              <a:defRPr sz="1200"/>
            </a:lvl7pPr>
            <a:lvl8pPr marL="3657600" lvl="7" indent="-304800" rtl="0">
              <a:spcBef>
                <a:spcPts val="1600"/>
              </a:spcBef>
              <a:spcAft>
                <a:spcPts val="0"/>
              </a:spcAft>
              <a:buSzPts val="1200"/>
              <a:buFont typeface="Roboto Condensed Light"/>
              <a:buAutoNum type="alphaLcPeriod"/>
              <a:defRPr sz="1200"/>
            </a:lvl8pPr>
            <a:lvl9pPr marL="4114800" lvl="8" indent="-304800" rtl="0">
              <a:spcBef>
                <a:spcPts val="1600"/>
              </a:spcBef>
              <a:spcAft>
                <a:spcPts val="1600"/>
              </a:spcAft>
              <a:buSzPts val="1200"/>
              <a:buFont typeface="Roboto Condensed Light"/>
              <a:buAutoNum type="romanLcPeriod"/>
              <a:defRPr sz="1200"/>
            </a:lvl9pPr>
          </a:lstStyle>
          <a:p>
            <a:endParaRPr/>
          </a:p>
        </p:txBody>
      </p:sp>
    </p:spTree>
    <p:extLst>
      <p:ext uri="{BB962C8B-B14F-4D97-AF65-F5344CB8AC3E}">
        <p14:creationId xmlns:p14="http://schemas.microsoft.com/office/powerpoint/2010/main" val="2081805974"/>
      </p:ext>
    </p:extLst>
  </p:cSld>
  <p:clrMapOvr>
    <a:masterClrMapping/>
  </p:clrMapOvr>
  <p:transition advClick="0" advTm="4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726100" y="356016"/>
            <a:ext cx="7692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sz="2800">
                <a:solidFill>
                  <a:schemeClr val="dk2"/>
                </a:solidFill>
              </a:defRPr>
            </a:lvl2pPr>
            <a:lvl3pPr lvl="2" algn="ctr" rtl="0">
              <a:spcBef>
                <a:spcPts val="0"/>
              </a:spcBef>
              <a:spcAft>
                <a:spcPts val="0"/>
              </a:spcAft>
              <a:buClr>
                <a:schemeClr val="dk2"/>
              </a:buClr>
              <a:buSzPts val="2800"/>
              <a:buNone/>
              <a:defRPr sz="2800">
                <a:solidFill>
                  <a:schemeClr val="dk2"/>
                </a:solidFill>
              </a:defRPr>
            </a:lvl3pPr>
            <a:lvl4pPr lvl="3" algn="ctr" rtl="0">
              <a:spcBef>
                <a:spcPts val="0"/>
              </a:spcBef>
              <a:spcAft>
                <a:spcPts val="0"/>
              </a:spcAft>
              <a:buClr>
                <a:schemeClr val="dk2"/>
              </a:buClr>
              <a:buSzPts val="2800"/>
              <a:buNone/>
              <a:defRPr sz="2800">
                <a:solidFill>
                  <a:schemeClr val="dk2"/>
                </a:solidFill>
              </a:defRPr>
            </a:lvl4pPr>
            <a:lvl5pPr lvl="4" algn="ctr" rtl="0">
              <a:spcBef>
                <a:spcPts val="0"/>
              </a:spcBef>
              <a:spcAft>
                <a:spcPts val="0"/>
              </a:spcAft>
              <a:buClr>
                <a:schemeClr val="dk2"/>
              </a:buClr>
              <a:buSzPts val="2800"/>
              <a:buNone/>
              <a:defRPr sz="2800">
                <a:solidFill>
                  <a:schemeClr val="dk2"/>
                </a:solidFill>
              </a:defRPr>
            </a:lvl5pPr>
            <a:lvl6pPr lvl="5" algn="ctr" rtl="0">
              <a:spcBef>
                <a:spcPts val="0"/>
              </a:spcBef>
              <a:spcAft>
                <a:spcPts val="0"/>
              </a:spcAft>
              <a:buClr>
                <a:schemeClr val="dk2"/>
              </a:buClr>
              <a:buSzPts val="2800"/>
              <a:buNone/>
              <a:defRPr sz="2800">
                <a:solidFill>
                  <a:schemeClr val="dk2"/>
                </a:solidFill>
              </a:defRPr>
            </a:lvl6pPr>
            <a:lvl7pPr lvl="6" algn="ctr" rtl="0">
              <a:spcBef>
                <a:spcPts val="0"/>
              </a:spcBef>
              <a:spcAft>
                <a:spcPts val="0"/>
              </a:spcAft>
              <a:buClr>
                <a:schemeClr val="dk2"/>
              </a:buClr>
              <a:buSzPts val="2800"/>
              <a:buNone/>
              <a:defRPr sz="2800">
                <a:solidFill>
                  <a:schemeClr val="dk2"/>
                </a:solidFill>
              </a:defRPr>
            </a:lvl7pPr>
            <a:lvl8pPr lvl="7" algn="ctr" rtl="0">
              <a:spcBef>
                <a:spcPts val="0"/>
              </a:spcBef>
              <a:spcAft>
                <a:spcPts val="0"/>
              </a:spcAft>
              <a:buClr>
                <a:schemeClr val="dk2"/>
              </a:buClr>
              <a:buSzPts val="2800"/>
              <a:buNone/>
              <a:defRPr sz="2800">
                <a:solidFill>
                  <a:schemeClr val="dk2"/>
                </a:solidFill>
              </a:defRPr>
            </a:lvl8pPr>
            <a:lvl9pPr lvl="8" algn="ctr" rtl="0">
              <a:spcBef>
                <a:spcPts val="0"/>
              </a:spcBef>
              <a:spcAft>
                <a:spcPts val="0"/>
              </a:spcAft>
              <a:buClr>
                <a:schemeClr val="dk2"/>
              </a:buClr>
              <a:buSzPts val="2800"/>
              <a:buNone/>
              <a:defRPr sz="2800">
                <a:solidFill>
                  <a:schemeClr val="dk2"/>
                </a:solidFill>
              </a:defRPr>
            </a:lvl9pPr>
          </a:lstStyle>
          <a:p>
            <a:endParaRPr/>
          </a:p>
        </p:txBody>
      </p:sp>
      <p:sp>
        <p:nvSpPr>
          <p:cNvPr id="28" name="Google Shape;28;p7"/>
          <p:cNvSpPr txBox="1">
            <a:spLocks noGrp="1"/>
          </p:cNvSpPr>
          <p:nvPr>
            <p:ph type="subTitle" idx="1"/>
          </p:nvPr>
        </p:nvSpPr>
        <p:spPr>
          <a:xfrm>
            <a:off x="1241314" y="2124569"/>
            <a:ext cx="2534400" cy="1254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extLst>
      <p:ext uri="{BB962C8B-B14F-4D97-AF65-F5344CB8AC3E}">
        <p14:creationId xmlns:p14="http://schemas.microsoft.com/office/powerpoint/2010/main" val="3764332360"/>
      </p:ext>
    </p:extLst>
  </p:cSld>
  <p:clrMapOvr>
    <a:masterClrMapping/>
  </p:clrMapOvr>
  <p:transition advClick="0" advTm="4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2003713" y="3066909"/>
            <a:ext cx="5136600" cy="5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1" name="Google Shape;31;p8"/>
          <p:cNvSpPr txBox="1">
            <a:spLocks noGrp="1"/>
          </p:cNvSpPr>
          <p:nvPr>
            <p:ph type="subTitle" idx="1"/>
          </p:nvPr>
        </p:nvSpPr>
        <p:spPr>
          <a:xfrm>
            <a:off x="2003688" y="1838080"/>
            <a:ext cx="5136600" cy="130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590246032"/>
      </p:ext>
    </p:extLst>
  </p:cSld>
  <p:clrMapOvr>
    <a:masterClrMapping/>
  </p:clrMapOvr>
  <p:transition advClick="0" advTm="4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stretch>
            <a:fillRect/>
          </a:stretch>
        </a:blipFill>
        <a:effectLst/>
      </p:bgPr>
    </p:bg>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4" name="Google Shape;34;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5" name="Google Shape;35;p9"/>
          <p:cNvSpPr txBox="1">
            <a:spLocks noGrp="1"/>
          </p:cNvSpPr>
          <p:nvPr>
            <p:ph type="subTitle" idx="2"/>
          </p:nvPr>
        </p:nvSpPr>
        <p:spPr>
          <a:xfrm>
            <a:off x="5386246" y="1722821"/>
            <a:ext cx="25344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36" name="Google Shape;36;p9"/>
          <p:cNvSpPr txBox="1">
            <a:spLocks noGrp="1"/>
          </p:cNvSpPr>
          <p:nvPr>
            <p:ph type="subTitle" idx="3"/>
          </p:nvPr>
        </p:nvSpPr>
        <p:spPr>
          <a:xfrm>
            <a:off x="5386246" y="2060193"/>
            <a:ext cx="253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1600"/>
              </a:spcBef>
              <a:spcAft>
                <a:spcPts val="0"/>
              </a:spcAft>
              <a:buNone/>
              <a:defRPr sz="1600"/>
            </a:lvl2pPr>
            <a:lvl3pPr lvl="2" algn="ctr" rtl="0">
              <a:spcBef>
                <a:spcPts val="1600"/>
              </a:spcBef>
              <a:spcAft>
                <a:spcPts val="0"/>
              </a:spcAft>
              <a:buNone/>
              <a:defRPr sz="1600"/>
            </a:lvl3pPr>
            <a:lvl4pPr lvl="3" algn="ctr" rtl="0">
              <a:spcBef>
                <a:spcPts val="1600"/>
              </a:spcBef>
              <a:spcAft>
                <a:spcPts val="0"/>
              </a:spcAft>
              <a:buNone/>
              <a:defRPr sz="1600"/>
            </a:lvl4pPr>
            <a:lvl5pPr lvl="4" algn="ctr" rtl="0">
              <a:spcBef>
                <a:spcPts val="1600"/>
              </a:spcBef>
              <a:spcAft>
                <a:spcPts val="0"/>
              </a:spcAft>
              <a:buNone/>
              <a:defRPr sz="1600"/>
            </a:lvl5pPr>
            <a:lvl6pPr lvl="5" algn="ctr" rtl="0">
              <a:spcBef>
                <a:spcPts val="1600"/>
              </a:spcBef>
              <a:spcAft>
                <a:spcPts val="0"/>
              </a:spcAft>
              <a:buNone/>
              <a:defRPr sz="1600"/>
            </a:lvl6pPr>
            <a:lvl7pPr lvl="6" algn="ctr" rtl="0">
              <a:spcBef>
                <a:spcPts val="1600"/>
              </a:spcBef>
              <a:spcAft>
                <a:spcPts val="0"/>
              </a:spcAft>
              <a:buNone/>
              <a:defRPr sz="1600"/>
            </a:lvl7pPr>
            <a:lvl8pPr lvl="7" algn="ctr" rtl="0">
              <a:spcBef>
                <a:spcPts val="1600"/>
              </a:spcBef>
              <a:spcAft>
                <a:spcPts val="0"/>
              </a:spcAft>
              <a:buNone/>
              <a:defRPr sz="1600"/>
            </a:lvl8pPr>
            <a:lvl9pPr lvl="8" algn="ctr" rtl="0">
              <a:spcBef>
                <a:spcPts val="1600"/>
              </a:spcBef>
              <a:spcAft>
                <a:spcPts val="1600"/>
              </a:spcAft>
              <a:buNone/>
              <a:defRPr sz="1600"/>
            </a:lvl9pPr>
          </a:lstStyle>
          <a:p>
            <a:endParaRPr/>
          </a:p>
        </p:txBody>
      </p:sp>
    </p:spTree>
    <p:extLst>
      <p:ext uri="{BB962C8B-B14F-4D97-AF65-F5344CB8AC3E}">
        <p14:creationId xmlns:p14="http://schemas.microsoft.com/office/powerpoint/2010/main" val="2850239296"/>
      </p:ext>
    </p:extLst>
  </p:cSld>
  <p:clrMapOvr>
    <a:masterClrMapping/>
  </p:clrMapOvr>
  <p:transition advClick="0" advTm="4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2"/>
        <p:cNvGrpSpPr/>
        <p:nvPr/>
      </p:nvGrpSpPr>
      <p:grpSpPr>
        <a:xfrm>
          <a:off x="0" y="0"/>
          <a:ext cx="0" cy="0"/>
          <a:chOff x="0" y="0"/>
          <a:chExt cx="0" cy="0"/>
        </a:xfrm>
      </p:grpSpPr>
    </p:spTree>
    <p:extLst>
      <p:ext uri="{BB962C8B-B14F-4D97-AF65-F5344CB8AC3E}">
        <p14:creationId xmlns:p14="http://schemas.microsoft.com/office/powerpoint/2010/main" val="3687411625"/>
      </p:ext>
    </p:extLst>
  </p:cSld>
  <p:clrMapOvr>
    <a:masterClrMapping/>
  </p:clrMapOvr>
  <p:transition advClick="0" advTm="400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subTitle" idx="1"/>
          </p:nvPr>
        </p:nvSpPr>
        <p:spPr>
          <a:xfrm>
            <a:off x="1647675" y="2793941"/>
            <a:ext cx="16596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59" name="Google Shape;59;p14"/>
          <p:cNvSpPr txBox="1">
            <a:spLocks noGrp="1"/>
          </p:cNvSpPr>
          <p:nvPr>
            <p:ph type="subTitle" idx="2"/>
          </p:nvPr>
        </p:nvSpPr>
        <p:spPr>
          <a:xfrm>
            <a:off x="1647675" y="3114414"/>
            <a:ext cx="1659600" cy="903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dk1"/>
                </a:solidFill>
              </a:defRPr>
            </a:lvl1pPr>
            <a:lvl2pPr lvl="1" algn="ctr" rtl="0">
              <a:spcBef>
                <a:spcPts val="1600"/>
              </a:spcBef>
              <a:spcAft>
                <a:spcPts val="0"/>
              </a:spcAft>
              <a:buNone/>
              <a:defRPr sz="1600">
                <a:solidFill>
                  <a:schemeClr val="dk1"/>
                </a:solidFill>
              </a:defRPr>
            </a:lvl2pPr>
            <a:lvl3pPr lvl="2" algn="ctr" rtl="0">
              <a:spcBef>
                <a:spcPts val="1600"/>
              </a:spcBef>
              <a:spcAft>
                <a:spcPts val="0"/>
              </a:spcAft>
              <a:buNone/>
              <a:defRPr sz="1600">
                <a:solidFill>
                  <a:schemeClr val="dk1"/>
                </a:solidFill>
              </a:defRPr>
            </a:lvl3pPr>
            <a:lvl4pPr lvl="3" algn="ctr" rtl="0">
              <a:spcBef>
                <a:spcPts val="1600"/>
              </a:spcBef>
              <a:spcAft>
                <a:spcPts val="0"/>
              </a:spcAft>
              <a:buNone/>
              <a:defRPr sz="1600">
                <a:solidFill>
                  <a:schemeClr val="dk1"/>
                </a:solidFill>
              </a:defRPr>
            </a:lvl4pPr>
            <a:lvl5pPr lvl="4" algn="ctr" rtl="0">
              <a:spcBef>
                <a:spcPts val="1600"/>
              </a:spcBef>
              <a:spcAft>
                <a:spcPts val="0"/>
              </a:spcAft>
              <a:buNone/>
              <a:defRPr sz="1600">
                <a:solidFill>
                  <a:schemeClr val="dk1"/>
                </a:solidFill>
              </a:defRPr>
            </a:lvl5pPr>
            <a:lvl6pPr lvl="5" algn="ctr" rtl="0">
              <a:spcBef>
                <a:spcPts val="1600"/>
              </a:spcBef>
              <a:spcAft>
                <a:spcPts val="0"/>
              </a:spcAft>
              <a:buNone/>
              <a:defRPr sz="1600">
                <a:solidFill>
                  <a:schemeClr val="dk1"/>
                </a:solidFill>
              </a:defRPr>
            </a:lvl6pPr>
            <a:lvl7pPr lvl="6" algn="ctr" rtl="0">
              <a:spcBef>
                <a:spcPts val="1600"/>
              </a:spcBef>
              <a:spcAft>
                <a:spcPts val="0"/>
              </a:spcAft>
              <a:buNone/>
              <a:defRPr sz="1600">
                <a:solidFill>
                  <a:schemeClr val="dk1"/>
                </a:solidFill>
              </a:defRPr>
            </a:lvl7pPr>
            <a:lvl8pPr lvl="7" algn="ctr" rtl="0">
              <a:spcBef>
                <a:spcPts val="1600"/>
              </a:spcBef>
              <a:spcAft>
                <a:spcPts val="0"/>
              </a:spcAft>
              <a:buNone/>
              <a:defRPr sz="1600">
                <a:solidFill>
                  <a:schemeClr val="dk1"/>
                </a:solidFill>
              </a:defRPr>
            </a:lvl8pPr>
            <a:lvl9pPr lvl="8" algn="ctr" rtl="0">
              <a:spcBef>
                <a:spcPts val="1600"/>
              </a:spcBef>
              <a:spcAft>
                <a:spcPts val="1600"/>
              </a:spcAft>
              <a:buNone/>
              <a:defRPr sz="1600">
                <a:solidFill>
                  <a:schemeClr val="dk1"/>
                </a:solidFill>
              </a:defRPr>
            </a:lvl9pPr>
          </a:lstStyle>
          <a:p>
            <a:endParaRPr/>
          </a:p>
        </p:txBody>
      </p:sp>
      <p:sp>
        <p:nvSpPr>
          <p:cNvPr id="60" name="Google Shape;60;p14"/>
          <p:cNvSpPr txBox="1">
            <a:spLocks noGrp="1"/>
          </p:cNvSpPr>
          <p:nvPr>
            <p:ph type="subTitle" idx="3"/>
          </p:nvPr>
        </p:nvSpPr>
        <p:spPr>
          <a:xfrm>
            <a:off x="3742200" y="2793941"/>
            <a:ext cx="16596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61" name="Google Shape;61;p14"/>
          <p:cNvSpPr txBox="1">
            <a:spLocks noGrp="1"/>
          </p:cNvSpPr>
          <p:nvPr>
            <p:ph type="subTitle" idx="4"/>
          </p:nvPr>
        </p:nvSpPr>
        <p:spPr>
          <a:xfrm>
            <a:off x="3742200" y="3114414"/>
            <a:ext cx="1659600" cy="903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dk1"/>
                </a:solidFill>
              </a:defRPr>
            </a:lvl1pPr>
            <a:lvl2pPr lvl="1" algn="ctr" rtl="0">
              <a:spcBef>
                <a:spcPts val="1600"/>
              </a:spcBef>
              <a:spcAft>
                <a:spcPts val="0"/>
              </a:spcAft>
              <a:buNone/>
              <a:defRPr sz="1600">
                <a:solidFill>
                  <a:schemeClr val="dk1"/>
                </a:solidFill>
              </a:defRPr>
            </a:lvl2pPr>
            <a:lvl3pPr lvl="2" algn="ctr" rtl="0">
              <a:spcBef>
                <a:spcPts val="1600"/>
              </a:spcBef>
              <a:spcAft>
                <a:spcPts val="0"/>
              </a:spcAft>
              <a:buNone/>
              <a:defRPr sz="1600">
                <a:solidFill>
                  <a:schemeClr val="dk1"/>
                </a:solidFill>
              </a:defRPr>
            </a:lvl3pPr>
            <a:lvl4pPr lvl="3" algn="ctr" rtl="0">
              <a:spcBef>
                <a:spcPts val="1600"/>
              </a:spcBef>
              <a:spcAft>
                <a:spcPts val="0"/>
              </a:spcAft>
              <a:buNone/>
              <a:defRPr sz="1600">
                <a:solidFill>
                  <a:schemeClr val="dk1"/>
                </a:solidFill>
              </a:defRPr>
            </a:lvl4pPr>
            <a:lvl5pPr lvl="4" algn="ctr" rtl="0">
              <a:spcBef>
                <a:spcPts val="1600"/>
              </a:spcBef>
              <a:spcAft>
                <a:spcPts val="0"/>
              </a:spcAft>
              <a:buNone/>
              <a:defRPr sz="1600">
                <a:solidFill>
                  <a:schemeClr val="dk1"/>
                </a:solidFill>
              </a:defRPr>
            </a:lvl5pPr>
            <a:lvl6pPr lvl="5" algn="ctr" rtl="0">
              <a:spcBef>
                <a:spcPts val="1600"/>
              </a:spcBef>
              <a:spcAft>
                <a:spcPts val="0"/>
              </a:spcAft>
              <a:buNone/>
              <a:defRPr sz="1600">
                <a:solidFill>
                  <a:schemeClr val="dk1"/>
                </a:solidFill>
              </a:defRPr>
            </a:lvl6pPr>
            <a:lvl7pPr lvl="6" algn="ctr" rtl="0">
              <a:spcBef>
                <a:spcPts val="1600"/>
              </a:spcBef>
              <a:spcAft>
                <a:spcPts val="0"/>
              </a:spcAft>
              <a:buNone/>
              <a:defRPr sz="1600">
                <a:solidFill>
                  <a:schemeClr val="dk1"/>
                </a:solidFill>
              </a:defRPr>
            </a:lvl7pPr>
            <a:lvl8pPr lvl="7" algn="ctr" rtl="0">
              <a:spcBef>
                <a:spcPts val="1600"/>
              </a:spcBef>
              <a:spcAft>
                <a:spcPts val="0"/>
              </a:spcAft>
              <a:buNone/>
              <a:defRPr sz="1600">
                <a:solidFill>
                  <a:schemeClr val="dk1"/>
                </a:solidFill>
              </a:defRPr>
            </a:lvl8pPr>
            <a:lvl9pPr lvl="8" algn="ctr" rtl="0">
              <a:spcBef>
                <a:spcPts val="1600"/>
              </a:spcBef>
              <a:spcAft>
                <a:spcPts val="1600"/>
              </a:spcAft>
              <a:buNone/>
              <a:defRPr sz="1600">
                <a:solidFill>
                  <a:schemeClr val="dk1"/>
                </a:solidFill>
              </a:defRPr>
            </a:lvl9pPr>
          </a:lstStyle>
          <a:p>
            <a:endParaRPr/>
          </a:p>
        </p:txBody>
      </p:sp>
      <p:sp>
        <p:nvSpPr>
          <p:cNvPr id="62" name="Google Shape;62;p14"/>
          <p:cNvSpPr txBox="1">
            <a:spLocks noGrp="1"/>
          </p:cNvSpPr>
          <p:nvPr>
            <p:ph type="subTitle" idx="5"/>
          </p:nvPr>
        </p:nvSpPr>
        <p:spPr>
          <a:xfrm>
            <a:off x="5836725" y="2793941"/>
            <a:ext cx="16596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63" name="Google Shape;63;p14"/>
          <p:cNvSpPr txBox="1">
            <a:spLocks noGrp="1"/>
          </p:cNvSpPr>
          <p:nvPr>
            <p:ph type="subTitle" idx="6"/>
          </p:nvPr>
        </p:nvSpPr>
        <p:spPr>
          <a:xfrm>
            <a:off x="5836725" y="3114414"/>
            <a:ext cx="1659600" cy="903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dk1"/>
                </a:solidFill>
              </a:defRPr>
            </a:lvl1pPr>
            <a:lvl2pPr lvl="1" algn="ctr" rtl="0">
              <a:spcBef>
                <a:spcPts val="1600"/>
              </a:spcBef>
              <a:spcAft>
                <a:spcPts val="0"/>
              </a:spcAft>
              <a:buNone/>
              <a:defRPr sz="1600">
                <a:solidFill>
                  <a:schemeClr val="dk1"/>
                </a:solidFill>
              </a:defRPr>
            </a:lvl2pPr>
            <a:lvl3pPr lvl="2" algn="ctr" rtl="0">
              <a:spcBef>
                <a:spcPts val="1600"/>
              </a:spcBef>
              <a:spcAft>
                <a:spcPts val="0"/>
              </a:spcAft>
              <a:buNone/>
              <a:defRPr sz="1600">
                <a:solidFill>
                  <a:schemeClr val="dk1"/>
                </a:solidFill>
              </a:defRPr>
            </a:lvl3pPr>
            <a:lvl4pPr lvl="3" algn="ctr" rtl="0">
              <a:spcBef>
                <a:spcPts val="1600"/>
              </a:spcBef>
              <a:spcAft>
                <a:spcPts val="0"/>
              </a:spcAft>
              <a:buNone/>
              <a:defRPr sz="1600">
                <a:solidFill>
                  <a:schemeClr val="dk1"/>
                </a:solidFill>
              </a:defRPr>
            </a:lvl4pPr>
            <a:lvl5pPr lvl="4" algn="ctr" rtl="0">
              <a:spcBef>
                <a:spcPts val="1600"/>
              </a:spcBef>
              <a:spcAft>
                <a:spcPts val="0"/>
              </a:spcAft>
              <a:buNone/>
              <a:defRPr sz="1600">
                <a:solidFill>
                  <a:schemeClr val="dk1"/>
                </a:solidFill>
              </a:defRPr>
            </a:lvl5pPr>
            <a:lvl6pPr lvl="5" algn="ctr" rtl="0">
              <a:spcBef>
                <a:spcPts val="1600"/>
              </a:spcBef>
              <a:spcAft>
                <a:spcPts val="0"/>
              </a:spcAft>
              <a:buNone/>
              <a:defRPr sz="1600">
                <a:solidFill>
                  <a:schemeClr val="dk1"/>
                </a:solidFill>
              </a:defRPr>
            </a:lvl6pPr>
            <a:lvl7pPr lvl="6" algn="ctr" rtl="0">
              <a:spcBef>
                <a:spcPts val="1600"/>
              </a:spcBef>
              <a:spcAft>
                <a:spcPts val="0"/>
              </a:spcAft>
              <a:buNone/>
              <a:defRPr sz="1600">
                <a:solidFill>
                  <a:schemeClr val="dk1"/>
                </a:solidFill>
              </a:defRPr>
            </a:lvl7pPr>
            <a:lvl8pPr lvl="7" algn="ctr" rtl="0">
              <a:spcBef>
                <a:spcPts val="1600"/>
              </a:spcBef>
              <a:spcAft>
                <a:spcPts val="0"/>
              </a:spcAft>
              <a:buNone/>
              <a:defRPr sz="1600">
                <a:solidFill>
                  <a:schemeClr val="dk1"/>
                </a:solidFill>
              </a:defRPr>
            </a:lvl8pPr>
            <a:lvl9pPr lvl="8" algn="ctr" rtl="0">
              <a:spcBef>
                <a:spcPts val="1600"/>
              </a:spcBef>
              <a:spcAft>
                <a:spcPts val="1600"/>
              </a:spcAft>
              <a:buNone/>
              <a:defRPr sz="1600">
                <a:solidFill>
                  <a:schemeClr val="dk1"/>
                </a:solidFill>
              </a:defRPr>
            </a:lvl9pPr>
          </a:lstStyle>
          <a:p>
            <a:endParaRPr/>
          </a:p>
        </p:txBody>
      </p:sp>
      <p:sp>
        <p:nvSpPr>
          <p:cNvPr id="64" name="Google Shape;64;p14"/>
          <p:cNvSpPr txBox="1">
            <a:spLocks noGrp="1"/>
          </p:cNvSpPr>
          <p:nvPr>
            <p:ph type="title"/>
          </p:nvPr>
        </p:nvSpPr>
        <p:spPr>
          <a:xfrm>
            <a:off x="706050" y="356016"/>
            <a:ext cx="7731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777109912"/>
      </p:ext>
    </p:extLst>
  </p:cSld>
  <p:clrMapOvr>
    <a:masterClrMapping/>
  </p:clrMapOvr>
  <p:transition advClick="0" advTm="400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stretch>
            <a:fillRect/>
          </a:stretch>
        </a:blipFill>
        <a:effectLst/>
      </p:bgPr>
    </p:bg>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706050" y="356016"/>
            <a:ext cx="7731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3" name="Google Shape;93;p18"/>
          <p:cNvSpPr txBox="1">
            <a:spLocks noGrp="1"/>
          </p:cNvSpPr>
          <p:nvPr>
            <p:ph type="subTitle" idx="1"/>
          </p:nvPr>
        </p:nvSpPr>
        <p:spPr>
          <a:xfrm>
            <a:off x="1377913" y="1860985"/>
            <a:ext cx="1568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b="1">
                <a:solidFill>
                  <a:schemeClr val="accent1"/>
                </a:solidFill>
              </a:defRPr>
            </a:lvl2pPr>
            <a:lvl3pPr lvl="2" algn="ctr" rtl="0">
              <a:spcBef>
                <a:spcPts val="1600"/>
              </a:spcBef>
              <a:spcAft>
                <a:spcPts val="0"/>
              </a:spcAft>
              <a:buNone/>
              <a:defRPr sz="1800" b="1">
                <a:solidFill>
                  <a:schemeClr val="accent1"/>
                </a:solidFill>
              </a:defRPr>
            </a:lvl3pPr>
            <a:lvl4pPr lvl="3" algn="ctr" rtl="0">
              <a:spcBef>
                <a:spcPts val="1600"/>
              </a:spcBef>
              <a:spcAft>
                <a:spcPts val="0"/>
              </a:spcAft>
              <a:buNone/>
              <a:defRPr sz="1800" b="1">
                <a:solidFill>
                  <a:schemeClr val="accent1"/>
                </a:solidFill>
              </a:defRPr>
            </a:lvl4pPr>
            <a:lvl5pPr lvl="4" algn="ctr" rtl="0">
              <a:spcBef>
                <a:spcPts val="1600"/>
              </a:spcBef>
              <a:spcAft>
                <a:spcPts val="0"/>
              </a:spcAft>
              <a:buNone/>
              <a:defRPr sz="1800" b="1">
                <a:solidFill>
                  <a:schemeClr val="accent1"/>
                </a:solidFill>
              </a:defRPr>
            </a:lvl5pPr>
            <a:lvl6pPr lvl="5" algn="ctr" rtl="0">
              <a:spcBef>
                <a:spcPts val="1600"/>
              </a:spcBef>
              <a:spcAft>
                <a:spcPts val="0"/>
              </a:spcAft>
              <a:buNone/>
              <a:defRPr sz="1800" b="1">
                <a:solidFill>
                  <a:schemeClr val="accent1"/>
                </a:solidFill>
              </a:defRPr>
            </a:lvl6pPr>
            <a:lvl7pPr lvl="6" algn="ctr" rtl="0">
              <a:spcBef>
                <a:spcPts val="1600"/>
              </a:spcBef>
              <a:spcAft>
                <a:spcPts val="0"/>
              </a:spcAft>
              <a:buNone/>
              <a:defRPr sz="1800" b="1">
                <a:solidFill>
                  <a:schemeClr val="accent1"/>
                </a:solidFill>
              </a:defRPr>
            </a:lvl7pPr>
            <a:lvl8pPr lvl="7" algn="ctr" rtl="0">
              <a:spcBef>
                <a:spcPts val="1600"/>
              </a:spcBef>
              <a:spcAft>
                <a:spcPts val="0"/>
              </a:spcAft>
              <a:buNone/>
              <a:defRPr sz="1800" b="1">
                <a:solidFill>
                  <a:schemeClr val="accent1"/>
                </a:solidFill>
              </a:defRPr>
            </a:lvl8pPr>
            <a:lvl9pPr lvl="8" algn="ctr" rtl="0">
              <a:spcBef>
                <a:spcPts val="1600"/>
              </a:spcBef>
              <a:spcAft>
                <a:spcPts val="1600"/>
              </a:spcAft>
              <a:buNone/>
              <a:defRPr sz="1800" b="1">
                <a:solidFill>
                  <a:schemeClr val="accent1"/>
                </a:solidFill>
              </a:defRPr>
            </a:lvl9pPr>
          </a:lstStyle>
          <a:p>
            <a:endParaRPr/>
          </a:p>
        </p:txBody>
      </p:sp>
      <p:sp>
        <p:nvSpPr>
          <p:cNvPr id="94" name="Google Shape;94;p18"/>
          <p:cNvSpPr txBox="1">
            <a:spLocks noGrp="1"/>
          </p:cNvSpPr>
          <p:nvPr>
            <p:ph type="subTitle" idx="2"/>
          </p:nvPr>
        </p:nvSpPr>
        <p:spPr>
          <a:xfrm>
            <a:off x="1377913" y="2172319"/>
            <a:ext cx="15681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95" name="Google Shape;95;p18"/>
          <p:cNvSpPr txBox="1">
            <a:spLocks noGrp="1"/>
          </p:cNvSpPr>
          <p:nvPr>
            <p:ph type="subTitle" idx="3"/>
          </p:nvPr>
        </p:nvSpPr>
        <p:spPr>
          <a:xfrm>
            <a:off x="3787963" y="1860985"/>
            <a:ext cx="1568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b="1">
                <a:solidFill>
                  <a:schemeClr val="accent1"/>
                </a:solidFill>
              </a:defRPr>
            </a:lvl2pPr>
            <a:lvl3pPr lvl="2" algn="ctr" rtl="0">
              <a:spcBef>
                <a:spcPts val="1600"/>
              </a:spcBef>
              <a:spcAft>
                <a:spcPts val="0"/>
              </a:spcAft>
              <a:buNone/>
              <a:defRPr sz="1800" b="1">
                <a:solidFill>
                  <a:schemeClr val="accent1"/>
                </a:solidFill>
              </a:defRPr>
            </a:lvl3pPr>
            <a:lvl4pPr lvl="3" algn="ctr" rtl="0">
              <a:spcBef>
                <a:spcPts val="1600"/>
              </a:spcBef>
              <a:spcAft>
                <a:spcPts val="0"/>
              </a:spcAft>
              <a:buNone/>
              <a:defRPr sz="1800" b="1">
                <a:solidFill>
                  <a:schemeClr val="accent1"/>
                </a:solidFill>
              </a:defRPr>
            </a:lvl4pPr>
            <a:lvl5pPr lvl="4" algn="ctr" rtl="0">
              <a:spcBef>
                <a:spcPts val="1600"/>
              </a:spcBef>
              <a:spcAft>
                <a:spcPts val="0"/>
              </a:spcAft>
              <a:buNone/>
              <a:defRPr sz="1800" b="1">
                <a:solidFill>
                  <a:schemeClr val="accent1"/>
                </a:solidFill>
              </a:defRPr>
            </a:lvl5pPr>
            <a:lvl6pPr lvl="5" algn="ctr" rtl="0">
              <a:spcBef>
                <a:spcPts val="1600"/>
              </a:spcBef>
              <a:spcAft>
                <a:spcPts val="0"/>
              </a:spcAft>
              <a:buNone/>
              <a:defRPr sz="1800" b="1">
                <a:solidFill>
                  <a:schemeClr val="accent1"/>
                </a:solidFill>
              </a:defRPr>
            </a:lvl6pPr>
            <a:lvl7pPr lvl="6" algn="ctr" rtl="0">
              <a:spcBef>
                <a:spcPts val="1600"/>
              </a:spcBef>
              <a:spcAft>
                <a:spcPts val="0"/>
              </a:spcAft>
              <a:buNone/>
              <a:defRPr sz="1800" b="1">
                <a:solidFill>
                  <a:schemeClr val="accent1"/>
                </a:solidFill>
              </a:defRPr>
            </a:lvl7pPr>
            <a:lvl8pPr lvl="7" algn="ctr" rtl="0">
              <a:spcBef>
                <a:spcPts val="1600"/>
              </a:spcBef>
              <a:spcAft>
                <a:spcPts val="0"/>
              </a:spcAft>
              <a:buNone/>
              <a:defRPr sz="1800" b="1">
                <a:solidFill>
                  <a:schemeClr val="accent1"/>
                </a:solidFill>
              </a:defRPr>
            </a:lvl8pPr>
            <a:lvl9pPr lvl="8" algn="ctr" rtl="0">
              <a:spcBef>
                <a:spcPts val="1600"/>
              </a:spcBef>
              <a:spcAft>
                <a:spcPts val="1600"/>
              </a:spcAft>
              <a:buNone/>
              <a:defRPr sz="1800" b="1">
                <a:solidFill>
                  <a:schemeClr val="accent1"/>
                </a:solidFill>
              </a:defRPr>
            </a:lvl9pPr>
          </a:lstStyle>
          <a:p>
            <a:endParaRPr/>
          </a:p>
        </p:txBody>
      </p:sp>
      <p:sp>
        <p:nvSpPr>
          <p:cNvPr id="96" name="Google Shape;96;p18"/>
          <p:cNvSpPr txBox="1">
            <a:spLocks noGrp="1"/>
          </p:cNvSpPr>
          <p:nvPr>
            <p:ph type="subTitle" idx="4"/>
          </p:nvPr>
        </p:nvSpPr>
        <p:spPr>
          <a:xfrm>
            <a:off x="3787963" y="2172319"/>
            <a:ext cx="15681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97" name="Google Shape;97;p18"/>
          <p:cNvSpPr txBox="1">
            <a:spLocks noGrp="1"/>
          </p:cNvSpPr>
          <p:nvPr>
            <p:ph type="subTitle" idx="5"/>
          </p:nvPr>
        </p:nvSpPr>
        <p:spPr>
          <a:xfrm>
            <a:off x="6197988" y="1860985"/>
            <a:ext cx="1568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b="1">
                <a:solidFill>
                  <a:schemeClr val="accent1"/>
                </a:solidFill>
              </a:defRPr>
            </a:lvl2pPr>
            <a:lvl3pPr lvl="2" algn="ctr" rtl="0">
              <a:spcBef>
                <a:spcPts val="1600"/>
              </a:spcBef>
              <a:spcAft>
                <a:spcPts val="0"/>
              </a:spcAft>
              <a:buNone/>
              <a:defRPr sz="1800" b="1">
                <a:solidFill>
                  <a:schemeClr val="accent1"/>
                </a:solidFill>
              </a:defRPr>
            </a:lvl3pPr>
            <a:lvl4pPr lvl="3" algn="ctr" rtl="0">
              <a:spcBef>
                <a:spcPts val="1600"/>
              </a:spcBef>
              <a:spcAft>
                <a:spcPts val="0"/>
              </a:spcAft>
              <a:buNone/>
              <a:defRPr sz="1800" b="1">
                <a:solidFill>
                  <a:schemeClr val="accent1"/>
                </a:solidFill>
              </a:defRPr>
            </a:lvl4pPr>
            <a:lvl5pPr lvl="4" algn="ctr" rtl="0">
              <a:spcBef>
                <a:spcPts val="1600"/>
              </a:spcBef>
              <a:spcAft>
                <a:spcPts val="0"/>
              </a:spcAft>
              <a:buNone/>
              <a:defRPr sz="1800" b="1">
                <a:solidFill>
                  <a:schemeClr val="accent1"/>
                </a:solidFill>
              </a:defRPr>
            </a:lvl5pPr>
            <a:lvl6pPr lvl="5" algn="ctr" rtl="0">
              <a:spcBef>
                <a:spcPts val="1600"/>
              </a:spcBef>
              <a:spcAft>
                <a:spcPts val="0"/>
              </a:spcAft>
              <a:buNone/>
              <a:defRPr sz="1800" b="1">
                <a:solidFill>
                  <a:schemeClr val="accent1"/>
                </a:solidFill>
              </a:defRPr>
            </a:lvl6pPr>
            <a:lvl7pPr lvl="6" algn="ctr" rtl="0">
              <a:spcBef>
                <a:spcPts val="1600"/>
              </a:spcBef>
              <a:spcAft>
                <a:spcPts val="0"/>
              </a:spcAft>
              <a:buNone/>
              <a:defRPr sz="1800" b="1">
                <a:solidFill>
                  <a:schemeClr val="accent1"/>
                </a:solidFill>
              </a:defRPr>
            </a:lvl7pPr>
            <a:lvl8pPr lvl="7" algn="ctr" rtl="0">
              <a:spcBef>
                <a:spcPts val="1600"/>
              </a:spcBef>
              <a:spcAft>
                <a:spcPts val="0"/>
              </a:spcAft>
              <a:buNone/>
              <a:defRPr sz="1800" b="1">
                <a:solidFill>
                  <a:schemeClr val="accent1"/>
                </a:solidFill>
              </a:defRPr>
            </a:lvl8pPr>
            <a:lvl9pPr lvl="8" algn="ctr" rtl="0">
              <a:spcBef>
                <a:spcPts val="1600"/>
              </a:spcBef>
              <a:spcAft>
                <a:spcPts val="1600"/>
              </a:spcAft>
              <a:buNone/>
              <a:defRPr sz="1800" b="1">
                <a:solidFill>
                  <a:schemeClr val="accent1"/>
                </a:solidFill>
              </a:defRPr>
            </a:lvl9pPr>
          </a:lstStyle>
          <a:p>
            <a:endParaRPr/>
          </a:p>
        </p:txBody>
      </p:sp>
      <p:sp>
        <p:nvSpPr>
          <p:cNvPr id="98" name="Google Shape;98;p18"/>
          <p:cNvSpPr txBox="1">
            <a:spLocks noGrp="1"/>
          </p:cNvSpPr>
          <p:nvPr>
            <p:ph type="subTitle" idx="6"/>
          </p:nvPr>
        </p:nvSpPr>
        <p:spPr>
          <a:xfrm>
            <a:off x="6197988" y="2172319"/>
            <a:ext cx="15681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99" name="Google Shape;99;p18"/>
          <p:cNvSpPr txBox="1">
            <a:spLocks noGrp="1"/>
          </p:cNvSpPr>
          <p:nvPr>
            <p:ph type="subTitle" idx="7"/>
          </p:nvPr>
        </p:nvSpPr>
        <p:spPr>
          <a:xfrm>
            <a:off x="1377913" y="3750749"/>
            <a:ext cx="1568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b="1">
                <a:solidFill>
                  <a:schemeClr val="accent1"/>
                </a:solidFill>
              </a:defRPr>
            </a:lvl2pPr>
            <a:lvl3pPr lvl="2" algn="ctr" rtl="0">
              <a:spcBef>
                <a:spcPts val="1600"/>
              </a:spcBef>
              <a:spcAft>
                <a:spcPts val="0"/>
              </a:spcAft>
              <a:buNone/>
              <a:defRPr sz="1800" b="1">
                <a:solidFill>
                  <a:schemeClr val="accent1"/>
                </a:solidFill>
              </a:defRPr>
            </a:lvl3pPr>
            <a:lvl4pPr lvl="3" algn="ctr" rtl="0">
              <a:spcBef>
                <a:spcPts val="1600"/>
              </a:spcBef>
              <a:spcAft>
                <a:spcPts val="0"/>
              </a:spcAft>
              <a:buNone/>
              <a:defRPr sz="1800" b="1">
                <a:solidFill>
                  <a:schemeClr val="accent1"/>
                </a:solidFill>
              </a:defRPr>
            </a:lvl4pPr>
            <a:lvl5pPr lvl="4" algn="ctr" rtl="0">
              <a:spcBef>
                <a:spcPts val="1600"/>
              </a:spcBef>
              <a:spcAft>
                <a:spcPts val="0"/>
              </a:spcAft>
              <a:buNone/>
              <a:defRPr sz="1800" b="1">
                <a:solidFill>
                  <a:schemeClr val="accent1"/>
                </a:solidFill>
              </a:defRPr>
            </a:lvl5pPr>
            <a:lvl6pPr lvl="5" algn="ctr" rtl="0">
              <a:spcBef>
                <a:spcPts val="1600"/>
              </a:spcBef>
              <a:spcAft>
                <a:spcPts val="0"/>
              </a:spcAft>
              <a:buNone/>
              <a:defRPr sz="1800" b="1">
                <a:solidFill>
                  <a:schemeClr val="accent1"/>
                </a:solidFill>
              </a:defRPr>
            </a:lvl6pPr>
            <a:lvl7pPr lvl="6" algn="ctr" rtl="0">
              <a:spcBef>
                <a:spcPts val="1600"/>
              </a:spcBef>
              <a:spcAft>
                <a:spcPts val="0"/>
              </a:spcAft>
              <a:buNone/>
              <a:defRPr sz="1800" b="1">
                <a:solidFill>
                  <a:schemeClr val="accent1"/>
                </a:solidFill>
              </a:defRPr>
            </a:lvl7pPr>
            <a:lvl8pPr lvl="7" algn="ctr" rtl="0">
              <a:spcBef>
                <a:spcPts val="1600"/>
              </a:spcBef>
              <a:spcAft>
                <a:spcPts val="0"/>
              </a:spcAft>
              <a:buNone/>
              <a:defRPr sz="1800" b="1">
                <a:solidFill>
                  <a:schemeClr val="accent1"/>
                </a:solidFill>
              </a:defRPr>
            </a:lvl8pPr>
            <a:lvl9pPr lvl="8" algn="ctr" rtl="0">
              <a:spcBef>
                <a:spcPts val="1600"/>
              </a:spcBef>
              <a:spcAft>
                <a:spcPts val="1600"/>
              </a:spcAft>
              <a:buNone/>
              <a:defRPr sz="1800" b="1">
                <a:solidFill>
                  <a:schemeClr val="accent1"/>
                </a:solidFill>
              </a:defRPr>
            </a:lvl9pPr>
          </a:lstStyle>
          <a:p>
            <a:endParaRPr/>
          </a:p>
        </p:txBody>
      </p:sp>
      <p:sp>
        <p:nvSpPr>
          <p:cNvPr id="100" name="Google Shape;100;p18"/>
          <p:cNvSpPr txBox="1">
            <a:spLocks noGrp="1"/>
          </p:cNvSpPr>
          <p:nvPr>
            <p:ph type="subTitle" idx="8"/>
          </p:nvPr>
        </p:nvSpPr>
        <p:spPr>
          <a:xfrm>
            <a:off x="1377913" y="4061535"/>
            <a:ext cx="15681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101" name="Google Shape;101;p18"/>
          <p:cNvSpPr txBox="1">
            <a:spLocks noGrp="1"/>
          </p:cNvSpPr>
          <p:nvPr>
            <p:ph type="subTitle" idx="9"/>
          </p:nvPr>
        </p:nvSpPr>
        <p:spPr>
          <a:xfrm>
            <a:off x="3787963" y="3750749"/>
            <a:ext cx="1568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b="1">
                <a:solidFill>
                  <a:schemeClr val="accent1"/>
                </a:solidFill>
              </a:defRPr>
            </a:lvl2pPr>
            <a:lvl3pPr lvl="2" algn="ctr" rtl="0">
              <a:spcBef>
                <a:spcPts val="1600"/>
              </a:spcBef>
              <a:spcAft>
                <a:spcPts val="0"/>
              </a:spcAft>
              <a:buNone/>
              <a:defRPr sz="1800" b="1">
                <a:solidFill>
                  <a:schemeClr val="accent1"/>
                </a:solidFill>
              </a:defRPr>
            </a:lvl3pPr>
            <a:lvl4pPr lvl="3" algn="ctr" rtl="0">
              <a:spcBef>
                <a:spcPts val="1600"/>
              </a:spcBef>
              <a:spcAft>
                <a:spcPts val="0"/>
              </a:spcAft>
              <a:buNone/>
              <a:defRPr sz="1800" b="1">
                <a:solidFill>
                  <a:schemeClr val="accent1"/>
                </a:solidFill>
              </a:defRPr>
            </a:lvl4pPr>
            <a:lvl5pPr lvl="4" algn="ctr" rtl="0">
              <a:spcBef>
                <a:spcPts val="1600"/>
              </a:spcBef>
              <a:spcAft>
                <a:spcPts val="0"/>
              </a:spcAft>
              <a:buNone/>
              <a:defRPr sz="1800" b="1">
                <a:solidFill>
                  <a:schemeClr val="accent1"/>
                </a:solidFill>
              </a:defRPr>
            </a:lvl5pPr>
            <a:lvl6pPr lvl="5" algn="ctr" rtl="0">
              <a:spcBef>
                <a:spcPts val="1600"/>
              </a:spcBef>
              <a:spcAft>
                <a:spcPts val="0"/>
              </a:spcAft>
              <a:buNone/>
              <a:defRPr sz="1800" b="1">
                <a:solidFill>
                  <a:schemeClr val="accent1"/>
                </a:solidFill>
              </a:defRPr>
            </a:lvl6pPr>
            <a:lvl7pPr lvl="6" algn="ctr" rtl="0">
              <a:spcBef>
                <a:spcPts val="1600"/>
              </a:spcBef>
              <a:spcAft>
                <a:spcPts val="0"/>
              </a:spcAft>
              <a:buNone/>
              <a:defRPr sz="1800" b="1">
                <a:solidFill>
                  <a:schemeClr val="accent1"/>
                </a:solidFill>
              </a:defRPr>
            </a:lvl7pPr>
            <a:lvl8pPr lvl="7" algn="ctr" rtl="0">
              <a:spcBef>
                <a:spcPts val="1600"/>
              </a:spcBef>
              <a:spcAft>
                <a:spcPts val="0"/>
              </a:spcAft>
              <a:buNone/>
              <a:defRPr sz="1800" b="1">
                <a:solidFill>
                  <a:schemeClr val="accent1"/>
                </a:solidFill>
              </a:defRPr>
            </a:lvl8pPr>
            <a:lvl9pPr lvl="8" algn="ctr" rtl="0">
              <a:spcBef>
                <a:spcPts val="1600"/>
              </a:spcBef>
              <a:spcAft>
                <a:spcPts val="1600"/>
              </a:spcAft>
              <a:buNone/>
              <a:defRPr sz="1800" b="1">
                <a:solidFill>
                  <a:schemeClr val="accent1"/>
                </a:solidFill>
              </a:defRPr>
            </a:lvl9pPr>
          </a:lstStyle>
          <a:p>
            <a:endParaRPr/>
          </a:p>
        </p:txBody>
      </p:sp>
      <p:sp>
        <p:nvSpPr>
          <p:cNvPr id="102" name="Google Shape;102;p18"/>
          <p:cNvSpPr txBox="1">
            <a:spLocks noGrp="1"/>
          </p:cNvSpPr>
          <p:nvPr>
            <p:ph type="subTitle" idx="13"/>
          </p:nvPr>
        </p:nvSpPr>
        <p:spPr>
          <a:xfrm>
            <a:off x="3787963" y="4061535"/>
            <a:ext cx="15681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103" name="Google Shape;103;p18"/>
          <p:cNvSpPr txBox="1">
            <a:spLocks noGrp="1"/>
          </p:cNvSpPr>
          <p:nvPr>
            <p:ph type="subTitle" idx="14"/>
          </p:nvPr>
        </p:nvSpPr>
        <p:spPr>
          <a:xfrm>
            <a:off x="6197988" y="3750749"/>
            <a:ext cx="1568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b="1">
                <a:solidFill>
                  <a:schemeClr val="accent1"/>
                </a:solidFill>
              </a:defRPr>
            </a:lvl2pPr>
            <a:lvl3pPr lvl="2" algn="ctr" rtl="0">
              <a:spcBef>
                <a:spcPts val="1600"/>
              </a:spcBef>
              <a:spcAft>
                <a:spcPts val="0"/>
              </a:spcAft>
              <a:buNone/>
              <a:defRPr sz="1800" b="1">
                <a:solidFill>
                  <a:schemeClr val="accent1"/>
                </a:solidFill>
              </a:defRPr>
            </a:lvl3pPr>
            <a:lvl4pPr lvl="3" algn="ctr" rtl="0">
              <a:spcBef>
                <a:spcPts val="1600"/>
              </a:spcBef>
              <a:spcAft>
                <a:spcPts val="0"/>
              </a:spcAft>
              <a:buNone/>
              <a:defRPr sz="1800" b="1">
                <a:solidFill>
                  <a:schemeClr val="accent1"/>
                </a:solidFill>
              </a:defRPr>
            </a:lvl4pPr>
            <a:lvl5pPr lvl="4" algn="ctr" rtl="0">
              <a:spcBef>
                <a:spcPts val="1600"/>
              </a:spcBef>
              <a:spcAft>
                <a:spcPts val="0"/>
              </a:spcAft>
              <a:buNone/>
              <a:defRPr sz="1800" b="1">
                <a:solidFill>
                  <a:schemeClr val="accent1"/>
                </a:solidFill>
              </a:defRPr>
            </a:lvl5pPr>
            <a:lvl6pPr lvl="5" algn="ctr" rtl="0">
              <a:spcBef>
                <a:spcPts val="1600"/>
              </a:spcBef>
              <a:spcAft>
                <a:spcPts val="0"/>
              </a:spcAft>
              <a:buNone/>
              <a:defRPr sz="1800" b="1">
                <a:solidFill>
                  <a:schemeClr val="accent1"/>
                </a:solidFill>
              </a:defRPr>
            </a:lvl6pPr>
            <a:lvl7pPr lvl="6" algn="ctr" rtl="0">
              <a:spcBef>
                <a:spcPts val="1600"/>
              </a:spcBef>
              <a:spcAft>
                <a:spcPts val="0"/>
              </a:spcAft>
              <a:buNone/>
              <a:defRPr sz="1800" b="1">
                <a:solidFill>
                  <a:schemeClr val="accent1"/>
                </a:solidFill>
              </a:defRPr>
            </a:lvl7pPr>
            <a:lvl8pPr lvl="7" algn="ctr" rtl="0">
              <a:spcBef>
                <a:spcPts val="1600"/>
              </a:spcBef>
              <a:spcAft>
                <a:spcPts val="0"/>
              </a:spcAft>
              <a:buNone/>
              <a:defRPr sz="1800" b="1">
                <a:solidFill>
                  <a:schemeClr val="accent1"/>
                </a:solidFill>
              </a:defRPr>
            </a:lvl8pPr>
            <a:lvl9pPr lvl="8" algn="ctr" rtl="0">
              <a:spcBef>
                <a:spcPts val="1600"/>
              </a:spcBef>
              <a:spcAft>
                <a:spcPts val="1600"/>
              </a:spcAft>
              <a:buNone/>
              <a:defRPr sz="1800" b="1">
                <a:solidFill>
                  <a:schemeClr val="accent1"/>
                </a:solidFill>
              </a:defRPr>
            </a:lvl9pPr>
          </a:lstStyle>
          <a:p>
            <a:endParaRPr/>
          </a:p>
        </p:txBody>
      </p:sp>
      <p:sp>
        <p:nvSpPr>
          <p:cNvPr id="104" name="Google Shape;104;p18"/>
          <p:cNvSpPr txBox="1">
            <a:spLocks noGrp="1"/>
          </p:cNvSpPr>
          <p:nvPr>
            <p:ph type="subTitle" idx="15"/>
          </p:nvPr>
        </p:nvSpPr>
        <p:spPr>
          <a:xfrm>
            <a:off x="6197988" y="4061535"/>
            <a:ext cx="15681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Tree>
    <p:extLst>
      <p:ext uri="{BB962C8B-B14F-4D97-AF65-F5344CB8AC3E}">
        <p14:creationId xmlns:p14="http://schemas.microsoft.com/office/powerpoint/2010/main" val="863469582"/>
      </p:ext>
    </p:extLst>
  </p:cSld>
  <p:clrMapOvr>
    <a:masterClrMapping/>
  </p:clrMapOvr>
  <p:transition advClick="0" advTm="400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630819" y="1350150"/>
            <a:ext cx="3880200" cy="2443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4600"/>
            </a:lvl1pPr>
            <a:lvl2pPr lvl="1" algn="l" rtl="0">
              <a:spcBef>
                <a:spcPts val="0"/>
              </a:spcBef>
              <a:spcAft>
                <a:spcPts val="0"/>
              </a:spcAft>
              <a:buSzPts val="3000"/>
              <a:buNone/>
              <a:defRPr/>
            </a:lvl2pPr>
            <a:lvl3pPr lvl="2" algn="l" rtl="0">
              <a:spcBef>
                <a:spcPts val="0"/>
              </a:spcBef>
              <a:spcAft>
                <a:spcPts val="0"/>
              </a:spcAft>
              <a:buSzPts val="3000"/>
              <a:buNone/>
              <a:defRPr/>
            </a:lvl3pPr>
            <a:lvl4pPr lvl="3" algn="l" rtl="0">
              <a:spcBef>
                <a:spcPts val="0"/>
              </a:spcBef>
              <a:spcAft>
                <a:spcPts val="0"/>
              </a:spcAft>
              <a:buSzPts val="3000"/>
              <a:buNone/>
              <a:defRPr/>
            </a:lvl4pPr>
            <a:lvl5pPr lvl="4" algn="l" rtl="0">
              <a:spcBef>
                <a:spcPts val="0"/>
              </a:spcBef>
              <a:spcAft>
                <a:spcPts val="0"/>
              </a:spcAft>
              <a:buSzPts val="3000"/>
              <a:buNone/>
              <a:defRPr/>
            </a:lvl5pPr>
            <a:lvl6pPr lvl="5" algn="l" rtl="0">
              <a:spcBef>
                <a:spcPts val="0"/>
              </a:spcBef>
              <a:spcAft>
                <a:spcPts val="0"/>
              </a:spcAft>
              <a:buSzPts val="3000"/>
              <a:buNone/>
              <a:defRPr/>
            </a:lvl6pPr>
            <a:lvl7pPr lvl="6" algn="l" rtl="0">
              <a:spcBef>
                <a:spcPts val="0"/>
              </a:spcBef>
              <a:spcAft>
                <a:spcPts val="0"/>
              </a:spcAft>
              <a:buSzPts val="3000"/>
              <a:buNone/>
              <a:defRPr/>
            </a:lvl7pPr>
            <a:lvl8pPr lvl="7" algn="l" rtl="0">
              <a:spcBef>
                <a:spcPts val="0"/>
              </a:spcBef>
              <a:spcAft>
                <a:spcPts val="0"/>
              </a:spcAft>
              <a:buSzPts val="3000"/>
              <a:buNone/>
              <a:defRPr/>
            </a:lvl8pPr>
            <a:lvl9pPr lvl="8" algn="l" rtl="0">
              <a:spcBef>
                <a:spcPts val="0"/>
              </a:spcBef>
              <a:spcAft>
                <a:spcPts val="0"/>
              </a:spcAft>
              <a:buSzPts val="3000"/>
              <a:buNone/>
              <a:defRPr/>
            </a:lvl9pPr>
          </a:lstStyle>
          <a:p>
            <a:endParaRPr/>
          </a:p>
        </p:txBody>
      </p:sp>
    </p:spTree>
    <p:extLst>
      <p:ext uri="{BB962C8B-B14F-4D97-AF65-F5344CB8AC3E}">
        <p14:creationId xmlns:p14="http://schemas.microsoft.com/office/powerpoint/2010/main" val="3099933377"/>
      </p:ext>
    </p:extLst>
  </p:cSld>
  <p:clrMapOvr>
    <a:masterClrMapping/>
  </p:clrMapOvr>
  <p:transition advClick="0" advTm="4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2003713" y="3066909"/>
            <a:ext cx="5136600" cy="5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1" name="Google Shape;31;p8"/>
          <p:cNvSpPr txBox="1">
            <a:spLocks noGrp="1"/>
          </p:cNvSpPr>
          <p:nvPr>
            <p:ph type="subTitle" idx="1"/>
          </p:nvPr>
        </p:nvSpPr>
        <p:spPr>
          <a:xfrm>
            <a:off x="2003688" y="1838080"/>
            <a:ext cx="5136600" cy="130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one column 4">
  <p:cSld name="Title and one column 4">
    <p:bg>
      <p:bgPr>
        <a:blipFill>
          <a:blip r:embed="rId2"/>
          <a:stretch>
            <a:fillRect/>
          </a:stretch>
        </a:blipFill>
        <a:effectLst/>
      </p:bgPr>
    </p:bg>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713225" y="356016"/>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1" name="Google Shape;121;p24"/>
          <p:cNvSpPr txBox="1">
            <a:spLocks noGrp="1"/>
          </p:cNvSpPr>
          <p:nvPr>
            <p:ph type="subTitle" idx="1"/>
          </p:nvPr>
        </p:nvSpPr>
        <p:spPr>
          <a:xfrm>
            <a:off x="1265650" y="2207475"/>
            <a:ext cx="2647800" cy="129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1600"/>
              </a:spcBef>
              <a:spcAft>
                <a:spcPts val="0"/>
              </a:spcAft>
              <a:buNone/>
              <a:defRPr sz="1800"/>
            </a:lvl2pPr>
            <a:lvl3pPr lvl="2" rtl="0">
              <a:spcBef>
                <a:spcPts val="1600"/>
              </a:spcBef>
              <a:spcAft>
                <a:spcPts val="0"/>
              </a:spcAft>
              <a:buNone/>
              <a:defRPr sz="1800"/>
            </a:lvl3pPr>
            <a:lvl4pPr lvl="3" rtl="0">
              <a:spcBef>
                <a:spcPts val="1600"/>
              </a:spcBef>
              <a:spcAft>
                <a:spcPts val="0"/>
              </a:spcAft>
              <a:buNone/>
              <a:defRPr sz="1800"/>
            </a:lvl4pPr>
            <a:lvl5pPr lvl="4" rtl="0">
              <a:spcBef>
                <a:spcPts val="1600"/>
              </a:spcBef>
              <a:spcAft>
                <a:spcPts val="0"/>
              </a:spcAft>
              <a:buNone/>
              <a:defRPr sz="1800"/>
            </a:lvl5pPr>
            <a:lvl6pPr lvl="5" rtl="0">
              <a:spcBef>
                <a:spcPts val="1600"/>
              </a:spcBef>
              <a:spcAft>
                <a:spcPts val="0"/>
              </a:spcAft>
              <a:buNone/>
              <a:defRPr sz="1800"/>
            </a:lvl6pPr>
            <a:lvl7pPr lvl="6" rtl="0">
              <a:spcBef>
                <a:spcPts val="1600"/>
              </a:spcBef>
              <a:spcAft>
                <a:spcPts val="0"/>
              </a:spcAft>
              <a:buNone/>
              <a:defRPr sz="1800"/>
            </a:lvl7pPr>
            <a:lvl8pPr lvl="7" rtl="0">
              <a:spcBef>
                <a:spcPts val="1600"/>
              </a:spcBef>
              <a:spcAft>
                <a:spcPts val="0"/>
              </a:spcAft>
              <a:buNone/>
              <a:defRPr sz="1800"/>
            </a:lvl8pPr>
            <a:lvl9pPr lvl="8" rtl="0">
              <a:spcBef>
                <a:spcPts val="1600"/>
              </a:spcBef>
              <a:spcAft>
                <a:spcPts val="1600"/>
              </a:spcAft>
              <a:buNone/>
              <a:defRPr sz="1800"/>
            </a:lvl9pPr>
          </a:lstStyle>
          <a:p>
            <a:endParaRPr/>
          </a:p>
        </p:txBody>
      </p:sp>
    </p:spTree>
    <p:extLst>
      <p:ext uri="{BB962C8B-B14F-4D97-AF65-F5344CB8AC3E}">
        <p14:creationId xmlns:p14="http://schemas.microsoft.com/office/powerpoint/2010/main" val="2080005147"/>
      </p:ext>
    </p:extLst>
  </p:cSld>
  <p:clrMapOvr>
    <a:masterClrMapping/>
  </p:clrMapOvr>
  <p:transition advClick="0" advTm="400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stretch>
            <a:fillRect/>
          </a:stretch>
        </a:blipFill>
        <a:effectLst/>
      </p:bgPr>
    </p:bg>
    <p:spTree>
      <p:nvGrpSpPr>
        <p:cNvPr id="1" name="Shape 127"/>
        <p:cNvGrpSpPr/>
        <p:nvPr/>
      </p:nvGrpSpPr>
      <p:grpSpPr>
        <a:xfrm>
          <a:off x="0" y="0"/>
          <a:ext cx="0" cy="0"/>
          <a:chOff x="0" y="0"/>
          <a:chExt cx="0" cy="0"/>
        </a:xfrm>
      </p:grpSpPr>
    </p:spTree>
    <p:extLst>
      <p:ext uri="{BB962C8B-B14F-4D97-AF65-F5344CB8AC3E}">
        <p14:creationId xmlns:p14="http://schemas.microsoft.com/office/powerpoint/2010/main" val="1570320698"/>
      </p:ext>
    </p:extLst>
  </p:cSld>
  <p:clrMapOvr>
    <a:masterClrMapping/>
  </p:clrMapOvr>
  <p:transition advClick="0" advTm="400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stretch>
            <a:fillRect/>
          </a:stretch>
        </a:blipFill>
        <a:effectLst/>
      </p:bgPr>
    </p:bg>
    <p:spTree>
      <p:nvGrpSpPr>
        <p:cNvPr id="1" name="Shape 128"/>
        <p:cNvGrpSpPr/>
        <p:nvPr/>
      </p:nvGrpSpPr>
      <p:grpSpPr>
        <a:xfrm>
          <a:off x="0" y="0"/>
          <a:ext cx="0" cy="0"/>
          <a:chOff x="0" y="0"/>
          <a:chExt cx="0" cy="0"/>
        </a:xfrm>
      </p:grpSpPr>
    </p:spTree>
    <p:extLst>
      <p:ext uri="{BB962C8B-B14F-4D97-AF65-F5344CB8AC3E}">
        <p14:creationId xmlns:p14="http://schemas.microsoft.com/office/powerpoint/2010/main" val="3114262929"/>
      </p:ext>
    </p:extLst>
  </p:cSld>
  <p:clrMapOvr>
    <a:masterClrMapping/>
  </p:clrMapOvr>
  <p:transition advClick="0" advTm="400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stretch>
            <a:fillRect/>
          </a:stretch>
        </a:blipFill>
        <a:effectLst/>
      </p:bgPr>
    </p:bg>
    <p:spTree>
      <p:nvGrpSpPr>
        <p:cNvPr id="1" name="Shape 129"/>
        <p:cNvGrpSpPr/>
        <p:nvPr/>
      </p:nvGrpSpPr>
      <p:grpSpPr>
        <a:xfrm>
          <a:off x="0" y="0"/>
          <a:ext cx="0" cy="0"/>
          <a:chOff x="0" y="0"/>
          <a:chExt cx="0" cy="0"/>
        </a:xfrm>
      </p:grpSpPr>
    </p:spTree>
    <p:extLst>
      <p:ext uri="{BB962C8B-B14F-4D97-AF65-F5344CB8AC3E}">
        <p14:creationId xmlns:p14="http://schemas.microsoft.com/office/powerpoint/2010/main" val="692312001"/>
      </p:ext>
    </p:extLst>
  </p:cSld>
  <p:clrMapOvr>
    <a:masterClrMapping/>
  </p:clrMapOvr>
  <p:transition advClick="0" advTm="400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4">
  <p:cSld name="Background 4">
    <p:bg>
      <p:bgPr>
        <a:blipFill>
          <a:blip r:embed="rId2"/>
          <a:stretch>
            <a:fillRect/>
          </a:stretch>
        </a:blipFill>
        <a:effectLst/>
      </p:bgPr>
    </p:bg>
    <p:spTree>
      <p:nvGrpSpPr>
        <p:cNvPr id="1" name="Shape 130"/>
        <p:cNvGrpSpPr/>
        <p:nvPr/>
      </p:nvGrpSpPr>
      <p:grpSpPr>
        <a:xfrm>
          <a:off x="0" y="0"/>
          <a:ext cx="0" cy="0"/>
          <a:chOff x="0" y="0"/>
          <a:chExt cx="0" cy="0"/>
        </a:xfrm>
      </p:grpSpPr>
    </p:spTree>
    <p:extLst>
      <p:ext uri="{BB962C8B-B14F-4D97-AF65-F5344CB8AC3E}">
        <p14:creationId xmlns:p14="http://schemas.microsoft.com/office/powerpoint/2010/main" val="1449567520"/>
      </p:ext>
    </p:extLst>
  </p:cSld>
  <p:clrMapOvr>
    <a:masterClrMapping/>
  </p:clrMapOvr>
  <p:transition advClick="0" advTm="4000">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six columns">
  <p:cSld name="1_Title and six columns">
    <p:bg>
      <p:bgPr>
        <a:blipFill>
          <a:blip r:embed="rId2"/>
          <a:stretch>
            <a:fillRect/>
          </a:stretch>
        </a:blipFill>
        <a:effectLst/>
      </p:bgPr>
    </p:bg>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706050" y="356016"/>
            <a:ext cx="7731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3" name="Google Shape;93;p18"/>
          <p:cNvSpPr txBox="1">
            <a:spLocks noGrp="1"/>
          </p:cNvSpPr>
          <p:nvPr>
            <p:ph type="subTitle" idx="1"/>
          </p:nvPr>
        </p:nvSpPr>
        <p:spPr>
          <a:xfrm>
            <a:off x="1377913" y="1860985"/>
            <a:ext cx="1568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b="1">
                <a:solidFill>
                  <a:schemeClr val="accent1"/>
                </a:solidFill>
              </a:defRPr>
            </a:lvl2pPr>
            <a:lvl3pPr lvl="2" algn="ctr" rtl="0">
              <a:spcBef>
                <a:spcPts val="1600"/>
              </a:spcBef>
              <a:spcAft>
                <a:spcPts val="0"/>
              </a:spcAft>
              <a:buNone/>
              <a:defRPr sz="1800" b="1">
                <a:solidFill>
                  <a:schemeClr val="accent1"/>
                </a:solidFill>
              </a:defRPr>
            </a:lvl3pPr>
            <a:lvl4pPr lvl="3" algn="ctr" rtl="0">
              <a:spcBef>
                <a:spcPts val="1600"/>
              </a:spcBef>
              <a:spcAft>
                <a:spcPts val="0"/>
              </a:spcAft>
              <a:buNone/>
              <a:defRPr sz="1800" b="1">
                <a:solidFill>
                  <a:schemeClr val="accent1"/>
                </a:solidFill>
              </a:defRPr>
            </a:lvl4pPr>
            <a:lvl5pPr lvl="4" algn="ctr" rtl="0">
              <a:spcBef>
                <a:spcPts val="1600"/>
              </a:spcBef>
              <a:spcAft>
                <a:spcPts val="0"/>
              </a:spcAft>
              <a:buNone/>
              <a:defRPr sz="1800" b="1">
                <a:solidFill>
                  <a:schemeClr val="accent1"/>
                </a:solidFill>
              </a:defRPr>
            </a:lvl5pPr>
            <a:lvl6pPr lvl="5" algn="ctr" rtl="0">
              <a:spcBef>
                <a:spcPts val="1600"/>
              </a:spcBef>
              <a:spcAft>
                <a:spcPts val="0"/>
              </a:spcAft>
              <a:buNone/>
              <a:defRPr sz="1800" b="1">
                <a:solidFill>
                  <a:schemeClr val="accent1"/>
                </a:solidFill>
              </a:defRPr>
            </a:lvl6pPr>
            <a:lvl7pPr lvl="6" algn="ctr" rtl="0">
              <a:spcBef>
                <a:spcPts val="1600"/>
              </a:spcBef>
              <a:spcAft>
                <a:spcPts val="0"/>
              </a:spcAft>
              <a:buNone/>
              <a:defRPr sz="1800" b="1">
                <a:solidFill>
                  <a:schemeClr val="accent1"/>
                </a:solidFill>
              </a:defRPr>
            </a:lvl7pPr>
            <a:lvl8pPr lvl="7" algn="ctr" rtl="0">
              <a:spcBef>
                <a:spcPts val="1600"/>
              </a:spcBef>
              <a:spcAft>
                <a:spcPts val="0"/>
              </a:spcAft>
              <a:buNone/>
              <a:defRPr sz="1800" b="1">
                <a:solidFill>
                  <a:schemeClr val="accent1"/>
                </a:solidFill>
              </a:defRPr>
            </a:lvl8pPr>
            <a:lvl9pPr lvl="8" algn="ctr" rtl="0">
              <a:spcBef>
                <a:spcPts val="1600"/>
              </a:spcBef>
              <a:spcAft>
                <a:spcPts val="1600"/>
              </a:spcAft>
              <a:buNone/>
              <a:defRPr sz="1800" b="1">
                <a:solidFill>
                  <a:schemeClr val="accent1"/>
                </a:solidFill>
              </a:defRPr>
            </a:lvl9pPr>
          </a:lstStyle>
          <a:p>
            <a:endParaRPr/>
          </a:p>
        </p:txBody>
      </p:sp>
      <p:sp>
        <p:nvSpPr>
          <p:cNvPr id="94" name="Google Shape;94;p18"/>
          <p:cNvSpPr txBox="1">
            <a:spLocks noGrp="1"/>
          </p:cNvSpPr>
          <p:nvPr>
            <p:ph type="subTitle" idx="2"/>
          </p:nvPr>
        </p:nvSpPr>
        <p:spPr>
          <a:xfrm>
            <a:off x="1377913" y="2172319"/>
            <a:ext cx="15681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95" name="Google Shape;95;p18"/>
          <p:cNvSpPr txBox="1">
            <a:spLocks noGrp="1"/>
          </p:cNvSpPr>
          <p:nvPr>
            <p:ph type="subTitle" idx="3"/>
          </p:nvPr>
        </p:nvSpPr>
        <p:spPr>
          <a:xfrm>
            <a:off x="3787963" y="1860985"/>
            <a:ext cx="1568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b="1">
                <a:solidFill>
                  <a:schemeClr val="accent1"/>
                </a:solidFill>
              </a:defRPr>
            </a:lvl2pPr>
            <a:lvl3pPr lvl="2" algn="ctr" rtl="0">
              <a:spcBef>
                <a:spcPts val="1600"/>
              </a:spcBef>
              <a:spcAft>
                <a:spcPts val="0"/>
              </a:spcAft>
              <a:buNone/>
              <a:defRPr sz="1800" b="1">
                <a:solidFill>
                  <a:schemeClr val="accent1"/>
                </a:solidFill>
              </a:defRPr>
            </a:lvl3pPr>
            <a:lvl4pPr lvl="3" algn="ctr" rtl="0">
              <a:spcBef>
                <a:spcPts val="1600"/>
              </a:spcBef>
              <a:spcAft>
                <a:spcPts val="0"/>
              </a:spcAft>
              <a:buNone/>
              <a:defRPr sz="1800" b="1">
                <a:solidFill>
                  <a:schemeClr val="accent1"/>
                </a:solidFill>
              </a:defRPr>
            </a:lvl4pPr>
            <a:lvl5pPr lvl="4" algn="ctr" rtl="0">
              <a:spcBef>
                <a:spcPts val="1600"/>
              </a:spcBef>
              <a:spcAft>
                <a:spcPts val="0"/>
              </a:spcAft>
              <a:buNone/>
              <a:defRPr sz="1800" b="1">
                <a:solidFill>
                  <a:schemeClr val="accent1"/>
                </a:solidFill>
              </a:defRPr>
            </a:lvl5pPr>
            <a:lvl6pPr lvl="5" algn="ctr" rtl="0">
              <a:spcBef>
                <a:spcPts val="1600"/>
              </a:spcBef>
              <a:spcAft>
                <a:spcPts val="0"/>
              </a:spcAft>
              <a:buNone/>
              <a:defRPr sz="1800" b="1">
                <a:solidFill>
                  <a:schemeClr val="accent1"/>
                </a:solidFill>
              </a:defRPr>
            </a:lvl6pPr>
            <a:lvl7pPr lvl="6" algn="ctr" rtl="0">
              <a:spcBef>
                <a:spcPts val="1600"/>
              </a:spcBef>
              <a:spcAft>
                <a:spcPts val="0"/>
              </a:spcAft>
              <a:buNone/>
              <a:defRPr sz="1800" b="1">
                <a:solidFill>
                  <a:schemeClr val="accent1"/>
                </a:solidFill>
              </a:defRPr>
            </a:lvl7pPr>
            <a:lvl8pPr lvl="7" algn="ctr" rtl="0">
              <a:spcBef>
                <a:spcPts val="1600"/>
              </a:spcBef>
              <a:spcAft>
                <a:spcPts val="0"/>
              </a:spcAft>
              <a:buNone/>
              <a:defRPr sz="1800" b="1">
                <a:solidFill>
                  <a:schemeClr val="accent1"/>
                </a:solidFill>
              </a:defRPr>
            </a:lvl8pPr>
            <a:lvl9pPr lvl="8" algn="ctr" rtl="0">
              <a:spcBef>
                <a:spcPts val="1600"/>
              </a:spcBef>
              <a:spcAft>
                <a:spcPts val="1600"/>
              </a:spcAft>
              <a:buNone/>
              <a:defRPr sz="1800" b="1">
                <a:solidFill>
                  <a:schemeClr val="accent1"/>
                </a:solidFill>
              </a:defRPr>
            </a:lvl9pPr>
          </a:lstStyle>
          <a:p>
            <a:endParaRPr/>
          </a:p>
        </p:txBody>
      </p:sp>
      <p:sp>
        <p:nvSpPr>
          <p:cNvPr id="96" name="Google Shape;96;p18"/>
          <p:cNvSpPr txBox="1">
            <a:spLocks noGrp="1"/>
          </p:cNvSpPr>
          <p:nvPr>
            <p:ph type="subTitle" idx="4"/>
          </p:nvPr>
        </p:nvSpPr>
        <p:spPr>
          <a:xfrm>
            <a:off x="3787963" y="2172319"/>
            <a:ext cx="15681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97" name="Google Shape;97;p18"/>
          <p:cNvSpPr txBox="1">
            <a:spLocks noGrp="1"/>
          </p:cNvSpPr>
          <p:nvPr>
            <p:ph type="subTitle" idx="5"/>
          </p:nvPr>
        </p:nvSpPr>
        <p:spPr>
          <a:xfrm>
            <a:off x="6197988" y="1860985"/>
            <a:ext cx="1568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b="1">
                <a:solidFill>
                  <a:schemeClr val="accent1"/>
                </a:solidFill>
              </a:defRPr>
            </a:lvl2pPr>
            <a:lvl3pPr lvl="2" algn="ctr" rtl="0">
              <a:spcBef>
                <a:spcPts val="1600"/>
              </a:spcBef>
              <a:spcAft>
                <a:spcPts val="0"/>
              </a:spcAft>
              <a:buNone/>
              <a:defRPr sz="1800" b="1">
                <a:solidFill>
                  <a:schemeClr val="accent1"/>
                </a:solidFill>
              </a:defRPr>
            </a:lvl3pPr>
            <a:lvl4pPr lvl="3" algn="ctr" rtl="0">
              <a:spcBef>
                <a:spcPts val="1600"/>
              </a:spcBef>
              <a:spcAft>
                <a:spcPts val="0"/>
              </a:spcAft>
              <a:buNone/>
              <a:defRPr sz="1800" b="1">
                <a:solidFill>
                  <a:schemeClr val="accent1"/>
                </a:solidFill>
              </a:defRPr>
            </a:lvl4pPr>
            <a:lvl5pPr lvl="4" algn="ctr" rtl="0">
              <a:spcBef>
                <a:spcPts val="1600"/>
              </a:spcBef>
              <a:spcAft>
                <a:spcPts val="0"/>
              </a:spcAft>
              <a:buNone/>
              <a:defRPr sz="1800" b="1">
                <a:solidFill>
                  <a:schemeClr val="accent1"/>
                </a:solidFill>
              </a:defRPr>
            </a:lvl5pPr>
            <a:lvl6pPr lvl="5" algn="ctr" rtl="0">
              <a:spcBef>
                <a:spcPts val="1600"/>
              </a:spcBef>
              <a:spcAft>
                <a:spcPts val="0"/>
              </a:spcAft>
              <a:buNone/>
              <a:defRPr sz="1800" b="1">
                <a:solidFill>
                  <a:schemeClr val="accent1"/>
                </a:solidFill>
              </a:defRPr>
            </a:lvl6pPr>
            <a:lvl7pPr lvl="6" algn="ctr" rtl="0">
              <a:spcBef>
                <a:spcPts val="1600"/>
              </a:spcBef>
              <a:spcAft>
                <a:spcPts val="0"/>
              </a:spcAft>
              <a:buNone/>
              <a:defRPr sz="1800" b="1">
                <a:solidFill>
                  <a:schemeClr val="accent1"/>
                </a:solidFill>
              </a:defRPr>
            </a:lvl7pPr>
            <a:lvl8pPr lvl="7" algn="ctr" rtl="0">
              <a:spcBef>
                <a:spcPts val="1600"/>
              </a:spcBef>
              <a:spcAft>
                <a:spcPts val="0"/>
              </a:spcAft>
              <a:buNone/>
              <a:defRPr sz="1800" b="1">
                <a:solidFill>
                  <a:schemeClr val="accent1"/>
                </a:solidFill>
              </a:defRPr>
            </a:lvl8pPr>
            <a:lvl9pPr lvl="8" algn="ctr" rtl="0">
              <a:spcBef>
                <a:spcPts val="1600"/>
              </a:spcBef>
              <a:spcAft>
                <a:spcPts val="1600"/>
              </a:spcAft>
              <a:buNone/>
              <a:defRPr sz="1800" b="1">
                <a:solidFill>
                  <a:schemeClr val="accent1"/>
                </a:solidFill>
              </a:defRPr>
            </a:lvl9pPr>
          </a:lstStyle>
          <a:p>
            <a:endParaRPr/>
          </a:p>
        </p:txBody>
      </p:sp>
      <p:sp>
        <p:nvSpPr>
          <p:cNvPr id="98" name="Google Shape;98;p18"/>
          <p:cNvSpPr txBox="1">
            <a:spLocks noGrp="1"/>
          </p:cNvSpPr>
          <p:nvPr>
            <p:ph type="subTitle" idx="6"/>
          </p:nvPr>
        </p:nvSpPr>
        <p:spPr>
          <a:xfrm>
            <a:off x="6197988" y="2172319"/>
            <a:ext cx="15681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99" name="Google Shape;99;p18"/>
          <p:cNvSpPr txBox="1">
            <a:spLocks noGrp="1"/>
          </p:cNvSpPr>
          <p:nvPr>
            <p:ph type="subTitle" idx="7"/>
          </p:nvPr>
        </p:nvSpPr>
        <p:spPr>
          <a:xfrm>
            <a:off x="1377913" y="3750749"/>
            <a:ext cx="1568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b="1">
                <a:solidFill>
                  <a:schemeClr val="accent1"/>
                </a:solidFill>
              </a:defRPr>
            </a:lvl2pPr>
            <a:lvl3pPr lvl="2" algn="ctr" rtl="0">
              <a:spcBef>
                <a:spcPts val="1600"/>
              </a:spcBef>
              <a:spcAft>
                <a:spcPts val="0"/>
              </a:spcAft>
              <a:buNone/>
              <a:defRPr sz="1800" b="1">
                <a:solidFill>
                  <a:schemeClr val="accent1"/>
                </a:solidFill>
              </a:defRPr>
            </a:lvl3pPr>
            <a:lvl4pPr lvl="3" algn="ctr" rtl="0">
              <a:spcBef>
                <a:spcPts val="1600"/>
              </a:spcBef>
              <a:spcAft>
                <a:spcPts val="0"/>
              </a:spcAft>
              <a:buNone/>
              <a:defRPr sz="1800" b="1">
                <a:solidFill>
                  <a:schemeClr val="accent1"/>
                </a:solidFill>
              </a:defRPr>
            </a:lvl4pPr>
            <a:lvl5pPr lvl="4" algn="ctr" rtl="0">
              <a:spcBef>
                <a:spcPts val="1600"/>
              </a:spcBef>
              <a:spcAft>
                <a:spcPts val="0"/>
              </a:spcAft>
              <a:buNone/>
              <a:defRPr sz="1800" b="1">
                <a:solidFill>
                  <a:schemeClr val="accent1"/>
                </a:solidFill>
              </a:defRPr>
            </a:lvl5pPr>
            <a:lvl6pPr lvl="5" algn="ctr" rtl="0">
              <a:spcBef>
                <a:spcPts val="1600"/>
              </a:spcBef>
              <a:spcAft>
                <a:spcPts val="0"/>
              </a:spcAft>
              <a:buNone/>
              <a:defRPr sz="1800" b="1">
                <a:solidFill>
                  <a:schemeClr val="accent1"/>
                </a:solidFill>
              </a:defRPr>
            </a:lvl6pPr>
            <a:lvl7pPr lvl="6" algn="ctr" rtl="0">
              <a:spcBef>
                <a:spcPts val="1600"/>
              </a:spcBef>
              <a:spcAft>
                <a:spcPts val="0"/>
              </a:spcAft>
              <a:buNone/>
              <a:defRPr sz="1800" b="1">
                <a:solidFill>
                  <a:schemeClr val="accent1"/>
                </a:solidFill>
              </a:defRPr>
            </a:lvl7pPr>
            <a:lvl8pPr lvl="7" algn="ctr" rtl="0">
              <a:spcBef>
                <a:spcPts val="1600"/>
              </a:spcBef>
              <a:spcAft>
                <a:spcPts val="0"/>
              </a:spcAft>
              <a:buNone/>
              <a:defRPr sz="1800" b="1">
                <a:solidFill>
                  <a:schemeClr val="accent1"/>
                </a:solidFill>
              </a:defRPr>
            </a:lvl8pPr>
            <a:lvl9pPr lvl="8" algn="ctr" rtl="0">
              <a:spcBef>
                <a:spcPts val="1600"/>
              </a:spcBef>
              <a:spcAft>
                <a:spcPts val="1600"/>
              </a:spcAft>
              <a:buNone/>
              <a:defRPr sz="1800" b="1">
                <a:solidFill>
                  <a:schemeClr val="accent1"/>
                </a:solidFill>
              </a:defRPr>
            </a:lvl9pPr>
          </a:lstStyle>
          <a:p>
            <a:endParaRPr/>
          </a:p>
        </p:txBody>
      </p:sp>
      <p:sp>
        <p:nvSpPr>
          <p:cNvPr id="100" name="Google Shape;100;p18"/>
          <p:cNvSpPr txBox="1">
            <a:spLocks noGrp="1"/>
          </p:cNvSpPr>
          <p:nvPr>
            <p:ph type="subTitle" idx="8"/>
          </p:nvPr>
        </p:nvSpPr>
        <p:spPr>
          <a:xfrm>
            <a:off x="1377913" y="4061535"/>
            <a:ext cx="15681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101" name="Google Shape;101;p18"/>
          <p:cNvSpPr txBox="1">
            <a:spLocks noGrp="1"/>
          </p:cNvSpPr>
          <p:nvPr>
            <p:ph type="subTitle" idx="9"/>
          </p:nvPr>
        </p:nvSpPr>
        <p:spPr>
          <a:xfrm>
            <a:off x="3787963" y="3750749"/>
            <a:ext cx="1568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b="1">
                <a:solidFill>
                  <a:schemeClr val="accent1"/>
                </a:solidFill>
              </a:defRPr>
            </a:lvl2pPr>
            <a:lvl3pPr lvl="2" algn="ctr" rtl="0">
              <a:spcBef>
                <a:spcPts val="1600"/>
              </a:spcBef>
              <a:spcAft>
                <a:spcPts val="0"/>
              </a:spcAft>
              <a:buNone/>
              <a:defRPr sz="1800" b="1">
                <a:solidFill>
                  <a:schemeClr val="accent1"/>
                </a:solidFill>
              </a:defRPr>
            </a:lvl3pPr>
            <a:lvl4pPr lvl="3" algn="ctr" rtl="0">
              <a:spcBef>
                <a:spcPts val="1600"/>
              </a:spcBef>
              <a:spcAft>
                <a:spcPts val="0"/>
              </a:spcAft>
              <a:buNone/>
              <a:defRPr sz="1800" b="1">
                <a:solidFill>
                  <a:schemeClr val="accent1"/>
                </a:solidFill>
              </a:defRPr>
            </a:lvl4pPr>
            <a:lvl5pPr lvl="4" algn="ctr" rtl="0">
              <a:spcBef>
                <a:spcPts val="1600"/>
              </a:spcBef>
              <a:spcAft>
                <a:spcPts val="0"/>
              </a:spcAft>
              <a:buNone/>
              <a:defRPr sz="1800" b="1">
                <a:solidFill>
                  <a:schemeClr val="accent1"/>
                </a:solidFill>
              </a:defRPr>
            </a:lvl5pPr>
            <a:lvl6pPr lvl="5" algn="ctr" rtl="0">
              <a:spcBef>
                <a:spcPts val="1600"/>
              </a:spcBef>
              <a:spcAft>
                <a:spcPts val="0"/>
              </a:spcAft>
              <a:buNone/>
              <a:defRPr sz="1800" b="1">
                <a:solidFill>
                  <a:schemeClr val="accent1"/>
                </a:solidFill>
              </a:defRPr>
            </a:lvl6pPr>
            <a:lvl7pPr lvl="6" algn="ctr" rtl="0">
              <a:spcBef>
                <a:spcPts val="1600"/>
              </a:spcBef>
              <a:spcAft>
                <a:spcPts val="0"/>
              </a:spcAft>
              <a:buNone/>
              <a:defRPr sz="1800" b="1">
                <a:solidFill>
                  <a:schemeClr val="accent1"/>
                </a:solidFill>
              </a:defRPr>
            </a:lvl7pPr>
            <a:lvl8pPr lvl="7" algn="ctr" rtl="0">
              <a:spcBef>
                <a:spcPts val="1600"/>
              </a:spcBef>
              <a:spcAft>
                <a:spcPts val="0"/>
              </a:spcAft>
              <a:buNone/>
              <a:defRPr sz="1800" b="1">
                <a:solidFill>
                  <a:schemeClr val="accent1"/>
                </a:solidFill>
              </a:defRPr>
            </a:lvl8pPr>
            <a:lvl9pPr lvl="8" algn="ctr" rtl="0">
              <a:spcBef>
                <a:spcPts val="1600"/>
              </a:spcBef>
              <a:spcAft>
                <a:spcPts val="1600"/>
              </a:spcAft>
              <a:buNone/>
              <a:defRPr sz="1800" b="1">
                <a:solidFill>
                  <a:schemeClr val="accent1"/>
                </a:solidFill>
              </a:defRPr>
            </a:lvl9pPr>
          </a:lstStyle>
          <a:p>
            <a:endParaRPr/>
          </a:p>
        </p:txBody>
      </p:sp>
      <p:sp>
        <p:nvSpPr>
          <p:cNvPr id="102" name="Google Shape;102;p18"/>
          <p:cNvSpPr txBox="1">
            <a:spLocks noGrp="1"/>
          </p:cNvSpPr>
          <p:nvPr>
            <p:ph type="subTitle" idx="13"/>
          </p:nvPr>
        </p:nvSpPr>
        <p:spPr>
          <a:xfrm>
            <a:off x="3787963" y="4061535"/>
            <a:ext cx="15681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103" name="Google Shape;103;p18"/>
          <p:cNvSpPr txBox="1">
            <a:spLocks noGrp="1"/>
          </p:cNvSpPr>
          <p:nvPr>
            <p:ph type="subTitle" idx="14"/>
          </p:nvPr>
        </p:nvSpPr>
        <p:spPr>
          <a:xfrm>
            <a:off x="6197988" y="3750749"/>
            <a:ext cx="1568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b="1">
                <a:solidFill>
                  <a:schemeClr val="accent1"/>
                </a:solidFill>
              </a:defRPr>
            </a:lvl2pPr>
            <a:lvl3pPr lvl="2" algn="ctr" rtl="0">
              <a:spcBef>
                <a:spcPts val="1600"/>
              </a:spcBef>
              <a:spcAft>
                <a:spcPts val="0"/>
              </a:spcAft>
              <a:buNone/>
              <a:defRPr sz="1800" b="1">
                <a:solidFill>
                  <a:schemeClr val="accent1"/>
                </a:solidFill>
              </a:defRPr>
            </a:lvl3pPr>
            <a:lvl4pPr lvl="3" algn="ctr" rtl="0">
              <a:spcBef>
                <a:spcPts val="1600"/>
              </a:spcBef>
              <a:spcAft>
                <a:spcPts val="0"/>
              </a:spcAft>
              <a:buNone/>
              <a:defRPr sz="1800" b="1">
                <a:solidFill>
                  <a:schemeClr val="accent1"/>
                </a:solidFill>
              </a:defRPr>
            </a:lvl4pPr>
            <a:lvl5pPr lvl="4" algn="ctr" rtl="0">
              <a:spcBef>
                <a:spcPts val="1600"/>
              </a:spcBef>
              <a:spcAft>
                <a:spcPts val="0"/>
              </a:spcAft>
              <a:buNone/>
              <a:defRPr sz="1800" b="1">
                <a:solidFill>
                  <a:schemeClr val="accent1"/>
                </a:solidFill>
              </a:defRPr>
            </a:lvl5pPr>
            <a:lvl6pPr lvl="5" algn="ctr" rtl="0">
              <a:spcBef>
                <a:spcPts val="1600"/>
              </a:spcBef>
              <a:spcAft>
                <a:spcPts val="0"/>
              </a:spcAft>
              <a:buNone/>
              <a:defRPr sz="1800" b="1">
                <a:solidFill>
                  <a:schemeClr val="accent1"/>
                </a:solidFill>
              </a:defRPr>
            </a:lvl6pPr>
            <a:lvl7pPr lvl="6" algn="ctr" rtl="0">
              <a:spcBef>
                <a:spcPts val="1600"/>
              </a:spcBef>
              <a:spcAft>
                <a:spcPts val="0"/>
              </a:spcAft>
              <a:buNone/>
              <a:defRPr sz="1800" b="1">
                <a:solidFill>
                  <a:schemeClr val="accent1"/>
                </a:solidFill>
              </a:defRPr>
            </a:lvl7pPr>
            <a:lvl8pPr lvl="7" algn="ctr" rtl="0">
              <a:spcBef>
                <a:spcPts val="1600"/>
              </a:spcBef>
              <a:spcAft>
                <a:spcPts val="0"/>
              </a:spcAft>
              <a:buNone/>
              <a:defRPr sz="1800" b="1">
                <a:solidFill>
                  <a:schemeClr val="accent1"/>
                </a:solidFill>
              </a:defRPr>
            </a:lvl8pPr>
            <a:lvl9pPr lvl="8" algn="ctr" rtl="0">
              <a:spcBef>
                <a:spcPts val="1600"/>
              </a:spcBef>
              <a:spcAft>
                <a:spcPts val="1600"/>
              </a:spcAft>
              <a:buNone/>
              <a:defRPr sz="1800" b="1">
                <a:solidFill>
                  <a:schemeClr val="accent1"/>
                </a:solidFill>
              </a:defRPr>
            </a:lvl9pPr>
          </a:lstStyle>
          <a:p>
            <a:endParaRPr/>
          </a:p>
        </p:txBody>
      </p:sp>
      <p:sp>
        <p:nvSpPr>
          <p:cNvPr id="104" name="Google Shape;104;p18"/>
          <p:cNvSpPr txBox="1">
            <a:spLocks noGrp="1"/>
          </p:cNvSpPr>
          <p:nvPr>
            <p:ph type="subTitle" idx="15"/>
          </p:nvPr>
        </p:nvSpPr>
        <p:spPr>
          <a:xfrm>
            <a:off x="6197988" y="4061535"/>
            <a:ext cx="15681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Tree>
    <p:extLst>
      <p:ext uri="{BB962C8B-B14F-4D97-AF65-F5344CB8AC3E}">
        <p14:creationId xmlns:p14="http://schemas.microsoft.com/office/powerpoint/2010/main" val="361939696"/>
      </p:ext>
    </p:extLst>
  </p:cSld>
  <p:clrMapOvr>
    <a:masterClrMapping/>
  </p:clrMapOvr>
  <p:transition advClick="0" advTm="4000">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one column 4">
  <p:cSld name="1_Title and one column 4">
    <p:bg>
      <p:bgPr>
        <a:blipFill>
          <a:blip r:embed="rId2"/>
          <a:stretch>
            <a:fillRect/>
          </a:stretch>
        </a:blipFill>
        <a:effectLst/>
      </p:bgPr>
    </p:bg>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713225" y="356016"/>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1" name="Google Shape;121;p24"/>
          <p:cNvSpPr txBox="1">
            <a:spLocks noGrp="1"/>
          </p:cNvSpPr>
          <p:nvPr>
            <p:ph type="subTitle" idx="1"/>
          </p:nvPr>
        </p:nvSpPr>
        <p:spPr>
          <a:xfrm>
            <a:off x="1265650" y="2207475"/>
            <a:ext cx="2647800" cy="129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1600"/>
              </a:spcBef>
              <a:spcAft>
                <a:spcPts val="0"/>
              </a:spcAft>
              <a:buNone/>
              <a:defRPr sz="1800"/>
            </a:lvl2pPr>
            <a:lvl3pPr lvl="2" rtl="0">
              <a:spcBef>
                <a:spcPts val="1600"/>
              </a:spcBef>
              <a:spcAft>
                <a:spcPts val="0"/>
              </a:spcAft>
              <a:buNone/>
              <a:defRPr sz="1800"/>
            </a:lvl3pPr>
            <a:lvl4pPr lvl="3" rtl="0">
              <a:spcBef>
                <a:spcPts val="1600"/>
              </a:spcBef>
              <a:spcAft>
                <a:spcPts val="0"/>
              </a:spcAft>
              <a:buNone/>
              <a:defRPr sz="1800"/>
            </a:lvl4pPr>
            <a:lvl5pPr lvl="4" rtl="0">
              <a:spcBef>
                <a:spcPts val="1600"/>
              </a:spcBef>
              <a:spcAft>
                <a:spcPts val="0"/>
              </a:spcAft>
              <a:buNone/>
              <a:defRPr sz="1800"/>
            </a:lvl5pPr>
            <a:lvl6pPr lvl="5" rtl="0">
              <a:spcBef>
                <a:spcPts val="1600"/>
              </a:spcBef>
              <a:spcAft>
                <a:spcPts val="0"/>
              </a:spcAft>
              <a:buNone/>
              <a:defRPr sz="1800"/>
            </a:lvl6pPr>
            <a:lvl7pPr lvl="6" rtl="0">
              <a:spcBef>
                <a:spcPts val="1600"/>
              </a:spcBef>
              <a:spcAft>
                <a:spcPts val="0"/>
              </a:spcAft>
              <a:buNone/>
              <a:defRPr sz="1800"/>
            </a:lvl7pPr>
            <a:lvl8pPr lvl="7" rtl="0">
              <a:spcBef>
                <a:spcPts val="1600"/>
              </a:spcBef>
              <a:spcAft>
                <a:spcPts val="0"/>
              </a:spcAft>
              <a:buNone/>
              <a:defRPr sz="1800"/>
            </a:lvl8pPr>
            <a:lvl9pPr lvl="8" rtl="0">
              <a:spcBef>
                <a:spcPts val="1600"/>
              </a:spcBef>
              <a:spcAft>
                <a:spcPts val="1600"/>
              </a:spcAft>
              <a:buNone/>
              <a:defRPr sz="1800"/>
            </a:lvl9pPr>
          </a:lstStyle>
          <a:p>
            <a:endParaRPr/>
          </a:p>
        </p:txBody>
      </p:sp>
    </p:spTree>
    <p:extLst>
      <p:ext uri="{BB962C8B-B14F-4D97-AF65-F5344CB8AC3E}">
        <p14:creationId xmlns:p14="http://schemas.microsoft.com/office/powerpoint/2010/main" val="894018461"/>
      </p:ext>
    </p:extLst>
  </p:cSld>
  <p:clrMapOvr>
    <a:masterClrMapping/>
  </p:clrMapOvr>
  <p:transition advClick="0" advTm="4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stretch>
            <a:fillRect/>
          </a:stretch>
        </a:blipFill>
        <a:effectLst/>
      </p:bgPr>
    </p:bg>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4" name="Google Shape;34;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5" name="Google Shape;35;p9"/>
          <p:cNvSpPr txBox="1">
            <a:spLocks noGrp="1"/>
          </p:cNvSpPr>
          <p:nvPr>
            <p:ph type="subTitle" idx="2"/>
          </p:nvPr>
        </p:nvSpPr>
        <p:spPr>
          <a:xfrm>
            <a:off x="5386246" y="1722821"/>
            <a:ext cx="25344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36" name="Google Shape;36;p9"/>
          <p:cNvSpPr txBox="1">
            <a:spLocks noGrp="1"/>
          </p:cNvSpPr>
          <p:nvPr>
            <p:ph type="subTitle" idx="3"/>
          </p:nvPr>
        </p:nvSpPr>
        <p:spPr>
          <a:xfrm>
            <a:off x="5386246" y="2060193"/>
            <a:ext cx="253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1600"/>
              </a:spcBef>
              <a:spcAft>
                <a:spcPts val="0"/>
              </a:spcAft>
              <a:buNone/>
              <a:defRPr sz="1600"/>
            </a:lvl2pPr>
            <a:lvl3pPr lvl="2" algn="ctr" rtl="0">
              <a:spcBef>
                <a:spcPts val="1600"/>
              </a:spcBef>
              <a:spcAft>
                <a:spcPts val="0"/>
              </a:spcAft>
              <a:buNone/>
              <a:defRPr sz="1600"/>
            </a:lvl3pPr>
            <a:lvl4pPr lvl="3" algn="ctr" rtl="0">
              <a:spcBef>
                <a:spcPts val="1600"/>
              </a:spcBef>
              <a:spcAft>
                <a:spcPts val="0"/>
              </a:spcAft>
              <a:buNone/>
              <a:defRPr sz="1600"/>
            </a:lvl4pPr>
            <a:lvl5pPr lvl="4" algn="ctr" rtl="0">
              <a:spcBef>
                <a:spcPts val="1600"/>
              </a:spcBef>
              <a:spcAft>
                <a:spcPts val="0"/>
              </a:spcAft>
              <a:buNone/>
              <a:defRPr sz="1600"/>
            </a:lvl5pPr>
            <a:lvl6pPr lvl="5" algn="ctr" rtl="0">
              <a:spcBef>
                <a:spcPts val="1600"/>
              </a:spcBef>
              <a:spcAft>
                <a:spcPts val="0"/>
              </a:spcAft>
              <a:buNone/>
              <a:defRPr sz="1600"/>
            </a:lvl6pPr>
            <a:lvl7pPr lvl="6" algn="ctr" rtl="0">
              <a:spcBef>
                <a:spcPts val="1600"/>
              </a:spcBef>
              <a:spcAft>
                <a:spcPts val="0"/>
              </a:spcAft>
              <a:buNone/>
              <a:defRPr sz="1600"/>
            </a:lvl7pPr>
            <a:lvl8pPr lvl="7" algn="ctr" rtl="0">
              <a:spcBef>
                <a:spcPts val="1600"/>
              </a:spcBef>
              <a:spcAft>
                <a:spcPts val="0"/>
              </a:spcAft>
              <a:buNone/>
              <a:defRPr sz="1600"/>
            </a:lvl8pPr>
            <a:lvl9pPr lvl="8" algn="ctr" rtl="0">
              <a:spcBef>
                <a:spcPts val="1600"/>
              </a:spcBef>
              <a:spcAft>
                <a:spcPts val="1600"/>
              </a:spcAft>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CUSTOM_4">
    <p:bg>
      <p:bgPr>
        <a:blipFill>
          <a:blip r:embed="rId2"/>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subTitle" idx="1"/>
          </p:nvPr>
        </p:nvSpPr>
        <p:spPr>
          <a:xfrm>
            <a:off x="1647675" y="2793941"/>
            <a:ext cx="16596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59" name="Google Shape;59;p14"/>
          <p:cNvSpPr txBox="1">
            <a:spLocks noGrp="1"/>
          </p:cNvSpPr>
          <p:nvPr>
            <p:ph type="subTitle" idx="2"/>
          </p:nvPr>
        </p:nvSpPr>
        <p:spPr>
          <a:xfrm>
            <a:off x="1647675" y="3114414"/>
            <a:ext cx="1659600" cy="903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dk1"/>
                </a:solidFill>
              </a:defRPr>
            </a:lvl1pPr>
            <a:lvl2pPr lvl="1" algn="ctr" rtl="0">
              <a:spcBef>
                <a:spcPts val="1600"/>
              </a:spcBef>
              <a:spcAft>
                <a:spcPts val="0"/>
              </a:spcAft>
              <a:buNone/>
              <a:defRPr sz="1600">
                <a:solidFill>
                  <a:schemeClr val="dk1"/>
                </a:solidFill>
              </a:defRPr>
            </a:lvl2pPr>
            <a:lvl3pPr lvl="2" algn="ctr" rtl="0">
              <a:spcBef>
                <a:spcPts val="1600"/>
              </a:spcBef>
              <a:spcAft>
                <a:spcPts val="0"/>
              </a:spcAft>
              <a:buNone/>
              <a:defRPr sz="1600">
                <a:solidFill>
                  <a:schemeClr val="dk1"/>
                </a:solidFill>
              </a:defRPr>
            </a:lvl3pPr>
            <a:lvl4pPr lvl="3" algn="ctr" rtl="0">
              <a:spcBef>
                <a:spcPts val="1600"/>
              </a:spcBef>
              <a:spcAft>
                <a:spcPts val="0"/>
              </a:spcAft>
              <a:buNone/>
              <a:defRPr sz="1600">
                <a:solidFill>
                  <a:schemeClr val="dk1"/>
                </a:solidFill>
              </a:defRPr>
            </a:lvl4pPr>
            <a:lvl5pPr lvl="4" algn="ctr" rtl="0">
              <a:spcBef>
                <a:spcPts val="1600"/>
              </a:spcBef>
              <a:spcAft>
                <a:spcPts val="0"/>
              </a:spcAft>
              <a:buNone/>
              <a:defRPr sz="1600">
                <a:solidFill>
                  <a:schemeClr val="dk1"/>
                </a:solidFill>
              </a:defRPr>
            </a:lvl5pPr>
            <a:lvl6pPr lvl="5" algn="ctr" rtl="0">
              <a:spcBef>
                <a:spcPts val="1600"/>
              </a:spcBef>
              <a:spcAft>
                <a:spcPts val="0"/>
              </a:spcAft>
              <a:buNone/>
              <a:defRPr sz="1600">
                <a:solidFill>
                  <a:schemeClr val="dk1"/>
                </a:solidFill>
              </a:defRPr>
            </a:lvl6pPr>
            <a:lvl7pPr lvl="6" algn="ctr" rtl="0">
              <a:spcBef>
                <a:spcPts val="1600"/>
              </a:spcBef>
              <a:spcAft>
                <a:spcPts val="0"/>
              </a:spcAft>
              <a:buNone/>
              <a:defRPr sz="1600">
                <a:solidFill>
                  <a:schemeClr val="dk1"/>
                </a:solidFill>
              </a:defRPr>
            </a:lvl7pPr>
            <a:lvl8pPr lvl="7" algn="ctr" rtl="0">
              <a:spcBef>
                <a:spcPts val="1600"/>
              </a:spcBef>
              <a:spcAft>
                <a:spcPts val="0"/>
              </a:spcAft>
              <a:buNone/>
              <a:defRPr sz="1600">
                <a:solidFill>
                  <a:schemeClr val="dk1"/>
                </a:solidFill>
              </a:defRPr>
            </a:lvl8pPr>
            <a:lvl9pPr lvl="8" algn="ctr" rtl="0">
              <a:spcBef>
                <a:spcPts val="1600"/>
              </a:spcBef>
              <a:spcAft>
                <a:spcPts val="1600"/>
              </a:spcAft>
              <a:buNone/>
              <a:defRPr sz="1600">
                <a:solidFill>
                  <a:schemeClr val="dk1"/>
                </a:solidFill>
              </a:defRPr>
            </a:lvl9pPr>
          </a:lstStyle>
          <a:p>
            <a:endParaRPr/>
          </a:p>
        </p:txBody>
      </p:sp>
      <p:sp>
        <p:nvSpPr>
          <p:cNvPr id="60" name="Google Shape;60;p14"/>
          <p:cNvSpPr txBox="1">
            <a:spLocks noGrp="1"/>
          </p:cNvSpPr>
          <p:nvPr>
            <p:ph type="subTitle" idx="3"/>
          </p:nvPr>
        </p:nvSpPr>
        <p:spPr>
          <a:xfrm>
            <a:off x="3742200" y="2793941"/>
            <a:ext cx="16596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61" name="Google Shape;61;p14"/>
          <p:cNvSpPr txBox="1">
            <a:spLocks noGrp="1"/>
          </p:cNvSpPr>
          <p:nvPr>
            <p:ph type="subTitle" idx="4"/>
          </p:nvPr>
        </p:nvSpPr>
        <p:spPr>
          <a:xfrm>
            <a:off x="3742200" y="3114414"/>
            <a:ext cx="1659600" cy="903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dk1"/>
                </a:solidFill>
              </a:defRPr>
            </a:lvl1pPr>
            <a:lvl2pPr lvl="1" algn="ctr" rtl="0">
              <a:spcBef>
                <a:spcPts val="1600"/>
              </a:spcBef>
              <a:spcAft>
                <a:spcPts val="0"/>
              </a:spcAft>
              <a:buNone/>
              <a:defRPr sz="1600">
                <a:solidFill>
                  <a:schemeClr val="dk1"/>
                </a:solidFill>
              </a:defRPr>
            </a:lvl2pPr>
            <a:lvl3pPr lvl="2" algn="ctr" rtl="0">
              <a:spcBef>
                <a:spcPts val="1600"/>
              </a:spcBef>
              <a:spcAft>
                <a:spcPts val="0"/>
              </a:spcAft>
              <a:buNone/>
              <a:defRPr sz="1600">
                <a:solidFill>
                  <a:schemeClr val="dk1"/>
                </a:solidFill>
              </a:defRPr>
            </a:lvl3pPr>
            <a:lvl4pPr lvl="3" algn="ctr" rtl="0">
              <a:spcBef>
                <a:spcPts val="1600"/>
              </a:spcBef>
              <a:spcAft>
                <a:spcPts val="0"/>
              </a:spcAft>
              <a:buNone/>
              <a:defRPr sz="1600">
                <a:solidFill>
                  <a:schemeClr val="dk1"/>
                </a:solidFill>
              </a:defRPr>
            </a:lvl4pPr>
            <a:lvl5pPr lvl="4" algn="ctr" rtl="0">
              <a:spcBef>
                <a:spcPts val="1600"/>
              </a:spcBef>
              <a:spcAft>
                <a:spcPts val="0"/>
              </a:spcAft>
              <a:buNone/>
              <a:defRPr sz="1600">
                <a:solidFill>
                  <a:schemeClr val="dk1"/>
                </a:solidFill>
              </a:defRPr>
            </a:lvl5pPr>
            <a:lvl6pPr lvl="5" algn="ctr" rtl="0">
              <a:spcBef>
                <a:spcPts val="1600"/>
              </a:spcBef>
              <a:spcAft>
                <a:spcPts val="0"/>
              </a:spcAft>
              <a:buNone/>
              <a:defRPr sz="1600">
                <a:solidFill>
                  <a:schemeClr val="dk1"/>
                </a:solidFill>
              </a:defRPr>
            </a:lvl6pPr>
            <a:lvl7pPr lvl="6" algn="ctr" rtl="0">
              <a:spcBef>
                <a:spcPts val="1600"/>
              </a:spcBef>
              <a:spcAft>
                <a:spcPts val="0"/>
              </a:spcAft>
              <a:buNone/>
              <a:defRPr sz="1600">
                <a:solidFill>
                  <a:schemeClr val="dk1"/>
                </a:solidFill>
              </a:defRPr>
            </a:lvl7pPr>
            <a:lvl8pPr lvl="7" algn="ctr" rtl="0">
              <a:spcBef>
                <a:spcPts val="1600"/>
              </a:spcBef>
              <a:spcAft>
                <a:spcPts val="0"/>
              </a:spcAft>
              <a:buNone/>
              <a:defRPr sz="1600">
                <a:solidFill>
                  <a:schemeClr val="dk1"/>
                </a:solidFill>
              </a:defRPr>
            </a:lvl8pPr>
            <a:lvl9pPr lvl="8" algn="ctr" rtl="0">
              <a:spcBef>
                <a:spcPts val="1600"/>
              </a:spcBef>
              <a:spcAft>
                <a:spcPts val="1600"/>
              </a:spcAft>
              <a:buNone/>
              <a:defRPr sz="1600">
                <a:solidFill>
                  <a:schemeClr val="dk1"/>
                </a:solidFill>
              </a:defRPr>
            </a:lvl9pPr>
          </a:lstStyle>
          <a:p>
            <a:endParaRPr/>
          </a:p>
        </p:txBody>
      </p:sp>
      <p:sp>
        <p:nvSpPr>
          <p:cNvPr id="62" name="Google Shape;62;p14"/>
          <p:cNvSpPr txBox="1">
            <a:spLocks noGrp="1"/>
          </p:cNvSpPr>
          <p:nvPr>
            <p:ph type="subTitle" idx="5"/>
          </p:nvPr>
        </p:nvSpPr>
        <p:spPr>
          <a:xfrm>
            <a:off x="5836725" y="2793941"/>
            <a:ext cx="16596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63" name="Google Shape;63;p14"/>
          <p:cNvSpPr txBox="1">
            <a:spLocks noGrp="1"/>
          </p:cNvSpPr>
          <p:nvPr>
            <p:ph type="subTitle" idx="6"/>
          </p:nvPr>
        </p:nvSpPr>
        <p:spPr>
          <a:xfrm>
            <a:off x="5836725" y="3114414"/>
            <a:ext cx="1659600" cy="903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dk1"/>
                </a:solidFill>
              </a:defRPr>
            </a:lvl1pPr>
            <a:lvl2pPr lvl="1" algn="ctr" rtl="0">
              <a:spcBef>
                <a:spcPts val="1600"/>
              </a:spcBef>
              <a:spcAft>
                <a:spcPts val="0"/>
              </a:spcAft>
              <a:buNone/>
              <a:defRPr sz="1600">
                <a:solidFill>
                  <a:schemeClr val="dk1"/>
                </a:solidFill>
              </a:defRPr>
            </a:lvl2pPr>
            <a:lvl3pPr lvl="2" algn="ctr" rtl="0">
              <a:spcBef>
                <a:spcPts val="1600"/>
              </a:spcBef>
              <a:spcAft>
                <a:spcPts val="0"/>
              </a:spcAft>
              <a:buNone/>
              <a:defRPr sz="1600">
                <a:solidFill>
                  <a:schemeClr val="dk1"/>
                </a:solidFill>
              </a:defRPr>
            </a:lvl3pPr>
            <a:lvl4pPr lvl="3" algn="ctr" rtl="0">
              <a:spcBef>
                <a:spcPts val="1600"/>
              </a:spcBef>
              <a:spcAft>
                <a:spcPts val="0"/>
              </a:spcAft>
              <a:buNone/>
              <a:defRPr sz="1600">
                <a:solidFill>
                  <a:schemeClr val="dk1"/>
                </a:solidFill>
              </a:defRPr>
            </a:lvl4pPr>
            <a:lvl5pPr lvl="4" algn="ctr" rtl="0">
              <a:spcBef>
                <a:spcPts val="1600"/>
              </a:spcBef>
              <a:spcAft>
                <a:spcPts val="0"/>
              </a:spcAft>
              <a:buNone/>
              <a:defRPr sz="1600">
                <a:solidFill>
                  <a:schemeClr val="dk1"/>
                </a:solidFill>
              </a:defRPr>
            </a:lvl5pPr>
            <a:lvl6pPr lvl="5" algn="ctr" rtl="0">
              <a:spcBef>
                <a:spcPts val="1600"/>
              </a:spcBef>
              <a:spcAft>
                <a:spcPts val="0"/>
              </a:spcAft>
              <a:buNone/>
              <a:defRPr sz="1600">
                <a:solidFill>
                  <a:schemeClr val="dk1"/>
                </a:solidFill>
              </a:defRPr>
            </a:lvl6pPr>
            <a:lvl7pPr lvl="6" algn="ctr" rtl="0">
              <a:spcBef>
                <a:spcPts val="1600"/>
              </a:spcBef>
              <a:spcAft>
                <a:spcPts val="0"/>
              </a:spcAft>
              <a:buNone/>
              <a:defRPr sz="1600">
                <a:solidFill>
                  <a:schemeClr val="dk1"/>
                </a:solidFill>
              </a:defRPr>
            </a:lvl7pPr>
            <a:lvl8pPr lvl="7" algn="ctr" rtl="0">
              <a:spcBef>
                <a:spcPts val="1600"/>
              </a:spcBef>
              <a:spcAft>
                <a:spcPts val="0"/>
              </a:spcAft>
              <a:buNone/>
              <a:defRPr sz="1600">
                <a:solidFill>
                  <a:schemeClr val="dk1"/>
                </a:solidFill>
              </a:defRPr>
            </a:lvl8pPr>
            <a:lvl9pPr lvl="8" algn="ctr" rtl="0">
              <a:spcBef>
                <a:spcPts val="1600"/>
              </a:spcBef>
              <a:spcAft>
                <a:spcPts val="1600"/>
              </a:spcAft>
              <a:buNone/>
              <a:defRPr sz="1600">
                <a:solidFill>
                  <a:schemeClr val="dk1"/>
                </a:solidFill>
              </a:defRPr>
            </a:lvl9pPr>
          </a:lstStyle>
          <a:p>
            <a:endParaRPr/>
          </a:p>
        </p:txBody>
      </p:sp>
      <p:sp>
        <p:nvSpPr>
          <p:cNvPr id="64" name="Google Shape;64;p14"/>
          <p:cNvSpPr txBox="1">
            <a:spLocks noGrp="1"/>
          </p:cNvSpPr>
          <p:nvPr>
            <p:ph type="title"/>
          </p:nvPr>
        </p:nvSpPr>
        <p:spPr>
          <a:xfrm>
            <a:off x="706050" y="356016"/>
            <a:ext cx="7731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ix columns">
  <p:cSld name="CUSTOM_2_1_1">
    <p:bg>
      <p:bgPr>
        <a:blipFill>
          <a:blip r:embed="rId2"/>
          <a:stretch>
            <a:fillRect/>
          </a:stretch>
        </a:blipFill>
        <a:effectLst/>
      </p:bgPr>
    </p:bg>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706050" y="356016"/>
            <a:ext cx="7731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3" name="Google Shape;93;p18"/>
          <p:cNvSpPr txBox="1">
            <a:spLocks noGrp="1"/>
          </p:cNvSpPr>
          <p:nvPr>
            <p:ph type="subTitle" idx="1"/>
          </p:nvPr>
        </p:nvSpPr>
        <p:spPr>
          <a:xfrm>
            <a:off x="1377913" y="1860985"/>
            <a:ext cx="1568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b="1">
                <a:solidFill>
                  <a:schemeClr val="accent1"/>
                </a:solidFill>
              </a:defRPr>
            </a:lvl2pPr>
            <a:lvl3pPr lvl="2" algn="ctr" rtl="0">
              <a:spcBef>
                <a:spcPts val="1600"/>
              </a:spcBef>
              <a:spcAft>
                <a:spcPts val="0"/>
              </a:spcAft>
              <a:buNone/>
              <a:defRPr sz="1800" b="1">
                <a:solidFill>
                  <a:schemeClr val="accent1"/>
                </a:solidFill>
              </a:defRPr>
            </a:lvl3pPr>
            <a:lvl4pPr lvl="3" algn="ctr" rtl="0">
              <a:spcBef>
                <a:spcPts val="1600"/>
              </a:spcBef>
              <a:spcAft>
                <a:spcPts val="0"/>
              </a:spcAft>
              <a:buNone/>
              <a:defRPr sz="1800" b="1">
                <a:solidFill>
                  <a:schemeClr val="accent1"/>
                </a:solidFill>
              </a:defRPr>
            </a:lvl4pPr>
            <a:lvl5pPr lvl="4" algn="ctr" rtl="0">
              <a:spcBef>
                <a:spcPts val="1600"/>
              </a:spcBef>
              <a:spcAft>
                <a:spcPts val="0"/>
              </a:spcAft>
              <a:buNone/>
              <a:defRPr sz="1800" b="1">
                <a:solidFill>
                  <a:schemeClr val="accent1"/>
                </a:solidFill>
              </a:defRPr>
            </a:lvl5pPr>
            <a:lvl6pPr lvl="5" algn="ctr" rtl="0">
              <a:spcBef>
                <a:spcPts val="1600"/>
              </a:spcBef>
              <a:spcAft>
                <a:spcPts val="0"/>
              </a:spcAft>
              <a:buNone/>
              <a:defRPr sz="1800" b="1">
                <a:solidFill>
                  <a:schemeClr val="accent1"/>
                </a:solidFill>
              </a:defRPr>
            </a:lvl6pPr>
            <a:lvl7pPr lvl="6" algn="ctr" rtl="0">
              <a:spcBef>
                <a:spcPts val="1600"/>
              </a:spcBef>
              <a:spcAft>
                <a:spcPts val="0"/>
              </a:spcAft>
              <a:buNone/>
              <a:defRPr sz="1800" b="1">
                <a:solidFill>
                  <a:schemeClr val="accent1"/>
                </a:solidFill>
              </a:defRPr>
            </a:lvl7pPr>
            <a:lvl8pPr lvl="7" algn="ctr" rtl="0">
              <a:spcBef>
                <a:spcPts val="1600"/>
              </a:spcBef>
              <a:spcAft>
                <a:spcPts val="0"/>
              </a:spcAft>
              <a:buNone/>
              <a:defRPr sz="1800" b="1">
                <a:solidFill>
                  <a:schemeClr val="accent1"/>
                </a:solidFill>
              </a:defRPr>
            </a:lvl8pPr>
            <a:lvl9pPr lvl="8" algn="ctr" rtl="0">
              <a:spcBef>
                <a:spcPts val="1600"/>
              </a:spcBef>
              <a:spcAft>
                <a:spcPts val="1600"/>
              </a:spcAft>
              <a:buNone/>
              <a:defRPr sz="1800" b="1">
                <a:solidFill>
                  <a:schemeClr val="accent1"/>
                </a:solidFill>
              </a:defRPr>
            </a:lvl9pPr>
          </a:lstStyle>
          <a:p>
            <a:endParaRPr/>
          </a:p>
        </p:txBody>
      </p:sp>
      <p:sp>
        <p:nvSpPr>
          <p:cNvPr id="94" name="Google Shape;94;p18"/>
          <p:cNvSpPr txBox="1">
            <a:spLocks noGrp="1"/>
          </p:cNvSpPr>
          <p:nvPr>
            <p:ph type="subTitle" idx="2"/>
          </p:nvPr>
        </p:nvSpPr>
        <p:spPr>
          <a:xfrm>
            <a:off x="1377913" y="2172319"/>
            <a:ext cx="15681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95" name="Google Shape;95;p18"/>
          <p:cNvSpPr txBox="1">
            <a:spLocks noGrp="1"/>
          </p:cNvSpPr>
          <p:nvPr>
            <p:ph type="subTitle" idx="3"/>
          </p:nvPr>
        </p:nvSpPr>
        <p:spPr>
          <a:xfrm>
            <a:off x="3787963" y="1860985"/>
            <a:ext cx="1568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b="1">
                <a:solidFill>
                  <a:schemeClr val="accent1"/>
                </a:solidFill>
              </a:defRPr>
            </a:lvl2pPr>
            <a:lvl3pPr lvl="2" algn="ctr" rtl="0">
              <a:spcBef>
                <a:spcPts val="1600"/>
              </a:spcBef>
              <a:spcAft>
                <a:spcPts val="0"/>
              </a:spcAft>
              <a:buNone/>
              <a:defRPr sz="1800" b="1">
                <a:solidFill>
                  <a:schemeClr val="accent1"/>
                </a:solidFill>
              </a:defRPr>
            </a:lvl3pPr>
            <a:lvl4pPr lvl="3" algn="ctr" rtl="0">
              <a:spcBef>
                <a:spcPts val="1600"/>
              </a:spcBef>
              <a:spcAft>
                <a:spcPts val="0"/>
              </a:spcAft>
              <a:buNone/>
              <a:defRPr sz="1800" b="1">
                <a:solidFill>
                  <a:schemeClr val="accent1"/>
                </a:solidFill>
              </a:defRPr>
            </a:lvl4pPr>
            <a:lvl5pPr lvl="4" algn="ctr" rtl="0">
              <a:spcBef>
                <a:spcPts val="1600"/>
              </a:spcBef>
              <a:spcAft>
                <a:spcPts val="0"/>
              </a:spcAft>
              <a:buNone/>
              <a:defRPr sz="1800" b="1">
                <a:solidFill>
                  <a:schemeClr val="accent1"/>
                </a:solidFill>
              </a:defRPr>
            </a:lvl5pPr>
            <a:lvl6pPr lvl="5" algn="ctr" rtl="0">
              <a:spcBef>
                <a:spcPts val="1600"/>
              </a:spcBef>
              <a:spcAft>
                <a:spcPts val="0"/>
              </a:spcAft>
              <a:buNone/>
              <a:defRPr sz="1800" b="1">
                <a:solidFill>
                  <a:schemeClr val="accent1"/>
                </a:solidFill>
              </a:defRPr>
            </a:lvl6pPr>
            <a:lvl7pPr lvl="6" algn="ctr" rtl="0">
              <a:spcBef>
                <a:spcPts val="1600"/>
              </a:spcBef>
              <a:spcAft>
                <a:spcPts val="0"/>
              </a:spcAft>
              <a:buNone/>
              <a:defRPr sz="1800" b="1">
                <a:solidFill>
                  <a:schemeClr val="accent1"/>
                </a:solidFill>
              </a:defRPr>
            </a:lvl7pPr>
            <a:lvl8pPr lvl="7" algn="ctr" rtl="0">
              <a:spcBef>
                <a:spcPts val="1600"/>
              </a:spcBef>
              <a:spcAft>
                <a:spcPts val="0"/>
              </a:spcAft>
              <a:buNone/>
              <a:defRPr sz="1800" b="1">
                <a:solidFill>
                  <a:schemeClr val="accent1"/>
                </a:solidFill>
              </a:defRPr>
            </a:lvl8pPr>
            <a:lvl9pPr lvl="8" algn="ctr" rtl="0">
              <a:spcBef>
                <a:spcPts val="1600"/>
              </a:spcBef>
              <a:spcAft>
                <a:spcPts val="1600"/>
              </a:spcAft>
              <a:buNone/>
              <a:defRPr sz="1800" b="1">
                <a:solidFill>
                  <a:schemeClr val="accent1"/>
                </a:solidFill>
              </a:defRPr>
            </a:lvl9pPr>
          </a:lstStyle>
          <a:p>
            <a:endParaRPr/>
          </a:p>
        </p:txBody>
      </p:sp>
      <p:sp>
        <p:nvSpPr>
          <p:cNvPr id="96" name="Google Shape;96;p18"/>
          <p:cNvSpPr txBox="1">
            <a:spLocks noGrp="1"/>
          </p:cNvSpPr>
          <p:nvPr>
            <p:ph type="subTitle" idx="4"/>
          </p:nvPr>
        </p:nvSpPr>
        <p:spPr>
          <a:xfrm>
            <a:off x="3787963" y="2172319"/>
            <a:ext cx="15681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97" name="Google Shape;97;p18"/>
          <p:cNvSpPr txBox="1">
            <a:spLocks noGrp="1"/>
          </p:cNvSpPr>
          <p:nvPr>
            <p:ph type="subTitle" idx="5"/>
          </p:nvPr>
        </p:nvSpPr>
        <p:spPr>
          <a:xfrm>
            <a:off x="6197988" y="1860985"/>
            <a:ext cx="1568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b="1">
                <a:solidFill>
                  <a:schemeClr val="accent1"/>
                </a:solidFill>
              </a:defRPr>
            </a:lvl2pPr>
            <a:lvl3pPr lvl="2" algn="ctr" rtl="0">
              <a:spcBef>
                <a:spcPts val="1600"/>
              </a:spcBef>
              <a:spcAft>
                <a:spcPts val="0"/>
              </a:spcAft>
              <a:buNone/>
              <a:defRPr sz="1800" b="1">
                <a:solidFill>
                  <a:schemeClr val="accent1"/>
                </a:solidFill>
              </a:defRPr>
            </a:lvl3pPr>
            <a:lvl4pPr lvl="3" algn="ctr" rtl="0">
              <a:spcBef>
                <a:spcPts val="1600"/>
              </a:spcBef>
              <a:spcAft>
                <a:spcPts val="0"/>
              </a:spcAft>
              <a:buNone/>
              <a:defRPr sz="1800" b="1">
                <a:solidFill>
                  <a:schemeClr val="accent1"/>
                </a:solidFill>
              </a:defRPr>
            </a:lvl4pPr>
            <a:lvl5pPr lvl="4" algn="ctr" rtl="0">
              <a:spcBef>
                <a:spcPts val="1600"/>
              </a:spcBef>
              <a:spcAft>
                <a:spcPts val="0"/>
              </a:spcAft>
              <a:buNone/>
              <a:defRPr sz="1800" b="1">
                <a:solidFill>
                  <a:schemeClr val="accent1"/>
                </a:solidFill>
              </a:defRPr>
            </a:lvl5pPr>
            <a:lvl6pPr lvl="5" algn="ctr" rtl="0">
              <a:spcBef>
                <a:spcPts val="1600"/>
              </a:spcBef>
              <a:spcAft>
                <a:spcPts val="0"/>
              </a:spcAft>
              <a:buNone/>
              <a:defRPr sz="1800" b="1">
                <a:solidFill>
                  <a:schemeClr val="accent1"/>
                </a:solidFill>
              </a:defRPr>
            </a:lvl6pPr>
            <a:lvl7pPr lvl="6" algn="ctr" rtl="0">
              <a:spcBef>
                <a:spcPts val="1600"/>
              </a:spcBef>
              <a:spcAft>
                <a:spcPts val="0"/>
              </a:spcAft>
              <a:buNone/>
              <a:defRPr sz="1800" b="1">
                <a:solidFill>
                  <a:schemeClr val="accent1"/>
                </a:solidFill>
              </a:defRPr>
            </a:lvl7pPr>
            <a:lvl8pPr lvl="7" algn="ctr" rtl="0">
              <a:spcBef>
                <a:spcPts val="1600"/>
              </a:spcBef>
              <a:spcAft>
                <a:spcPts val="0"/>
              </a:spcAft>
              <a:buNone/>
              <a:defRPr sz="1800" b="1">
                <a:solidFill>
                  <a:schemeClr val="accent1"/>
                </a:solidFill>
              </a:defRPr>
            </a:lvl8pPr>
            <a:lvl9pPr lvl="8" algn="ctr" rtl="0">
              <a:spcBef>
                <a:spcPts val="1600"/>
              </a:spcBef>
              <a:spcAft>
                <a:spcPts val="1600"/>
              </a:spcAft>
              <a:buNone/>
              <a:defRPr sz="1800" b="1">
                <a:solidFill>
                  <a:schemeClr val="accent1"/>
                </a:solidFill>
              </a:defRPr>
            </a:lvl9pPr>
          </a:lstStyle>
          <a:p>
            <a:endParaRPr/>
          </a:p>
        </p:txBody>
      </p:sp>
      <p:sp>
        <p:nvSpPr>
          <p:cNvPr id="98" name="Google Shape;98;p18"/>
          <p:cNvSpPr txBox="1">
            <a:spLocks noGrp="1"/>
          </p:cNvSpPr>
          <p:nvPr>
            <p:ph type="subTitle" idx="6"/>
          </p:nvPr>
        </p:nvSpPr>
        <p:spPr>
          <a:xfrm>
            <a:off x="6197988" y="2172319"/>
            <a:ext cx="15681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99" name="Google Shape;99;p18"/>
          <p:cNvSpPr txBox="1">
            <a:spLocks noGrp="1"/>
          </p:cNvSpPr>
          <p:nvPr>
            <p:ph type="subTitle" idx="7"/>
          </p:nvPr>
        </p:nvSpPr>
        <p:spPr>
          <a:xfrm>
            <a:off x="1377913" y="3750749"/>
            <a:ext cx="1568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b="1">
                <a:solidFill>
                  <a:schemeClr val="accent1"/>
                </a:solidFill>
              </a:defRPr>
            </a:lvl2pPr>
            <a:lvl3pPr lvl="2" algn="ctr" rtl="0">
              <a:spcBef>
                <a:spcPts val="1600"/>
              </a:spcBef>
              <a:spcAft>
                <a:spcPts val="0"/>
              </a:spcAft>
              <a:buNone/>
              <a:defRPr sz="1800" b="1">
                <a:solidFill>
                  <a:schemeClr val="accent1"/>
                </a:solidFill>
              </a:defRPr>
            </a:lvl3pPr>
            <a:lvl4pPr lvl="3" algn="ctr" rtl="0">
              <a:spcBef>
                <a:spcPts val="1600"/>
              </a:spcBef>
              <a:spcAft>
                <a:spcPts val="0"/>
              </a:spcAft>
              <a:buNone/>
              <a:defRPr sz="1800" b="1">
                <a:solidFill>
                  <a:schemeClr val="accent1"/>
                </a:solidFill>
              </a:defRPr>
            </a:lvl4pPr>
            <a:lvl5pPr lvl="4" algn="ctr" rtl="0">
              <a:spcBef>
                <a:spcPts val="1600"/>
              </a:spcBef>
              <a:spcAft>
                <a:spcPts val="0"/>
              </a:spcAft>
              <a:buNone/>
              <a:defRPr sz="1800" b="1">
                <a:solidFill>
                  <a:schemeClr val="accent1"/>
                </a:solidFill>
              </a:defRPr>
            </a:lvl5pPr>
            <a:lvl6pPr lvl="5" algn="ctr" rtl="0">
              <a:spcBef>
                <a:spcPts val="1600"/>
              </a:spcBef>
              <a:spcAft>
                <a:spcPts val="0"/>
              </a:spcAft>
              <a:buNone/>
              <a:defRPr sz="1800" b="1">
                <a:solidFill>
                  <a:schemeClr val="accent1"/>
                </a:solidFill>
              </a:defRPr>
            </a:lvl6pPr>
            <a:lvl7pPr lvl="6" algn="ctr" rtl="0">
              <a:spcBef>
                <a:spcPts val="1600"/>
              </a:spcBef>
              <a:spcAft>
                <a:spcPts val="0"/>
              </a:spcAft>
              <a:buNone/>
              <a:defRPr sz="1800" b="1">
                <a:solidFill>
                  <a:schemeClr val="accent1"/>
                </a:solidFill>
              </a:defRPr>
            </a:lvl7pPr>
            <a:lvl8pPr lvl="7" algn="ctr" rtl="0">
              <a:spcBef>
                <a:spcPts val="1600"/>
              </a:spcBef>
              <a:spcAft>
                <a:spcPts val="0"/>
              </a:spcAft>
              <a:buNone/>
              <a:defRPr sz="1800" b="1">
                <a:solidFill>
                  <a:schemeClr val="accent1"/>
                </a:solidFill>
              </a:defRPr>
            </a:lvl8pPr>
            <a:lvl9pPr lvl="8" algn="ctr" rtl="0">
              <a:spcBef>
                <a:spcPts val="1600"/>
              </a:spcBef>
              <a:spcAft>
                <a:spcPts val="1600"/>
              </a:spcAft>
              <a:buNone/>
              <a:defRPr sz="1800" b="1">
                <a:solidFill>
                  <a:schemeClr val="accent1"/>
                </a:solidFill>
              </a:defRPr>
            </a:lvl9pPr>
          </a:lstStyle>
          <a:p>
            <a:endParaRPr/>
          </a:p>
        </p:txBody>
      </p:sp>
      <p:sp>
        <p:nvSpPr>
          <p:cNvPr id="100" name="Google Shape;100;p18"/>
          <p:cNvSpPr txBox="1">
            <a:spLocks noGrp="1"/>
          </p:cNvSpPr>
          <p:nvPr>
            <p:ph type="subTitle" idx="8"/>
          </p:nvPr>
        </p:nvSpPr>
        <p:spPr>
          <a:xfrm>
            <a:off x="1377913" y="4061535"/>
            <a:ext cx="15681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101" name="Google Shape;101;p18"/>
          <p:cNvSpPr txBox="1">
            <a:spLocks noGrp="1"/>
          </p:cNvSpPr>
          <p:nvPr>
            <p:ph type="subTitle" idx="9"/>
          </p:nvPr>
        </p:nvSpPr>
        <p:spPr>
          <a:xfrm>
            <a:off x="3787963" y="3750749"/>
            <a:ext cx="1568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b="1">
                <a:solidFill>
                  <a:schemeClr val="accent1"/>
                </a:solidFill>
              </a:defRPr>
            </a:lvl2pPr>
            <a:lvl3pPr lvl="2" algn="ctr" rtl="0">
              <a:spcBef>
                <a:spcPts val="1600"/>
              </a:spcBef>
              <a:spcAft>
                <a:spcPts val="0"/>
              </a:spcAft>
              <a:buNone/>
              <a:defRPr sz="1800" b="1">
                <a:solidFill>
                  <a:schemeClr val="accent1"/>
                </a:solidFill>
              </a:defRPr>
            </a:lvl3pPr>
            <a:lvl4pPr lvl="3" algn="ctr" rtl="0">
              <a:spcBef>
                <a:spcPts val="1600"/>
              </a:spcBef>
              <a:spcAft>
                <a:spcPts val="0"/>
              </a:spcAft>
              <a:buNone/>
              <a:defRPr sz="1800" b="1">
                <a:solidFill>
                  <a:schemeClr val="accent1"/>
                </a:solidFill>
              </a:defRPr>
            </a:lvl4pPr>
            <a:lvl5pPr lvl="4" algn="ctr" rtl="0">
              <a:spcBef>
                <a:spcPts val="1600"/>
              </a:spcBef>
              <a:spcAft>
                <a:spcPts val="0"/>
              </a:spcAft>
              <a:buNone/>
              <a:defRPr sz="1800" b="1">
                <a:solidFill>
                  <a:schemeClr val="accent1"/>
                </a:solidFill>
              </a:defRPr>
            </a:lvl5pPr>
            <a:lvl6pPr lvl="5" algn="ctr" rtl="0">
              <a:spcBef>
                <a:spcPts val="1600"/>
              </a:spcBef>
              <a:spcAft>
                <a:spcPts val="0"/>
              </a:spcAft>
              <a:buNone/>
              <a:defRPr sz="1800" b="1">
                <a:solidFill>
                  <a:schemeClr val="accent1"/>
                </a:solidFill>
              </a:defRPr>
            </a:lvl6pPr>
            <a:lvl7pPr lvl="6" algn="ctr" rtl="0">
              <a:spcBef>
                <a:spcPts val="1600"/>
              </a:spcBef>
              <a:spcAft>
                <a:spcPts val="0"/>
              </a:spcAft>
              <a:buNone/>
              <a:defRPr sz="1800" b="1">
                <a:solidFill>
                  <a:schemeClr val="accent1"/>
                </a:solidFill>
              </a:defRPr>
            </a:lvl7pPr>
            <a:lvl8pPr lvl="7" algn="ctr" rtl="0">
              <a:spcBef>
                <a:spcPts val="1600"/>
              </a:spcBef>
              <a:spcAft>
                <a:spcPts val="0"/>
              </a:spcAft>
              <a:buNone/>
              <a:defRPr sz="1800" b="1">
                <a:solidFill>
                  <a:schemeClr val="accent1"/>
                </a:solidFill>
              </a:defRPr>
            </a:lvl8pPr>
            <a:lvl9pPr lvl="8" algn="ctr" rtl="0">
              <a:spcBef>
                <a:spcPts val="1600"/>
              </a:spcBef>
              <a:spcAft>
                <a:spcPts val="1600"/>
              </a:spcAft>
              <a:buNone/>
              <a:defRPr sz="1800" b="1">
                <a:solidFill>
                  <a:schemeClr val="accent1"/>
                </a:solidFill>
              </a:defRPr>
            </a:lvl9pPr>
          </a:lstStyle>
          <a:p>
            <a:endParaRPr/>
          </a:p>
        </p:txBody>
      </p:sp>
      <p:sp>
        <p:nvSpPr>
          <p:cNvPr id="102" name="Google Shape;102;p18"/>
          <p:cNvSpPr txBox="1">
            <a:spLocks noGrp="1"/>
          </p:cNvSpPr>
          <p:nvPr>
            <p:ph type="subTitle" idx="13"/>
          </p:nvPr>
        </p:nvSpPr>
        <p:spPr>
          <a:xfrm>
            <a:off x="3787963" y="4061535"/>
            <a:ext cx="15681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103" name="Google Shape;103;p18"/>
          <p:cNvSpPr txBox="1">
            <a:spLocks noGrp="1"/>
          </p:cNvSpPr>
          <p:nvPr>
            <p:ph type="subTitle" idx="14"/>
          </p:nvPr>
        </p:nvSpPr>
        <p:spPr>
          <a:xfrm>
            <a:off x="6197988" y="3750749"/>
            <a:ext cx="1568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b="1">
                <a:solidFill>
                  <a:schemeClr val="accent1"/>
                </a:solidFill>
              </a:defRPr>
            </a:lvl2pPr>
            <a:lvl3pPr lvl="2" algn="ctr" rtl="0">
              <a:spcBef>
                <a:spcPts val="1600"/>
              </a:spcBef>
              <a:spcAft>
                <a:spcPts val="0"/>
              </a:spcAft>
              <a:buNone/>
              <a:defRPr sz="1800" b="1">
                <a:solidFill>
                  <a:schemeClr val="accent1"/>
                </a:solidFill>
              </a:defRPr>
            </a:lvl3pPr>
            <a:lvl4pPr lvl="3" algn="ctr" rtl="0">
              <a:spcBef>
                <a:spcPts val="1600"/>
              </a:spcBef>
              <a:spcAft>
                <a:spcPts val="0"/>
              </a:spcAft>
              <a:buNone/>
              <a:defRPr sz="1800" b="1">
                <a:solidFill>
                  <a:schemeClr val="accent1"/>
                </a:solidFill>
              </a:defRPr>
            </a:lvl4pPr>
            <a:lvl5pPr lvl="4" algn="ctr" rtl="0">
              <a:spcBef>
                <a:spcPts val="1600"/>
              </a:spcBef>
              <a:spcAft>
                <a:spcPts val="0"/>
              </a:spcAft>
              <a:buNone/>
              <a:defRPr sz="1800" b="1">
                <a:solidFill>
                  <a:schemeClr val="accent1"/>
                </a:solidFill>
              </a:defRPr>
            </a:lvl5pPr>
            <a:lvl6pPr lvl="5" algn="ctr" rtl="0">
              <a:spcBef>
                <a:spcPts val="1600"/>
              </a:spcBef>
              <a:spcAft>
                <a:spcPts val="0"/>
              </a:spcAft>
              <a:buNone/>
              <a:defRPr sz="1800" b="1">
                <a:solidFill>
                  <a:schemeClr val="accent1"/>
                </a:solidFill>
              </a:defRPr>
            </a:lvl6pPr>
            <a:lvl7pPr lvl="6" algn="ctr" rtl="0">
              <a:spcBef>
                <a:spcPts val="1600"/>
              </a:spcBef>
              <a:spcAft>
                <a:spcPts val="0"/>
              </a:spcAft>
              <a:buNone/>
              <a:defRPr sz="1800" b="1">
                <a:solidFill>
                  <a:schemeClr val="accent1"/>
                </a:solidFill>
              </a:defRPr>
            </a:lvl7pPr>
            <a:lvl8pPr lvl="7" algn="ctr" rtl="0">
              <a:spcBef>
                <a:spcPts val="1600"/>
              </a:spcBef>
              <a:spcAft>
                <a:spcPts val="0"/>
              </a:spcAft>
              <a:buNone/>
              <a:defRPr sz="1800" b="1">
                <a:solidFill>
                  <a:schemeClr val="accent1"/>
                </a:solidFill>
              </a:defRPr>
            </a:lvl8pPr>
            <a:lvl9pPr lvl="8" algn="ctr" rtl="0">
              <a:spcBef>
                <a:spcPts val="1600"/>
              </a:spcBef>
              <a:spcAft>
                <a:spcPts val="1600"/>
              </a:spcAft>
              <a:buNone/>
              <a:defRPr sz="1800" b="1">
                <a:solidFill>
                  <a:schemeClr val="accent1"/>
                </a:solidFill>
              </a:defRPr>
            </a:lvl9pPr>
          </a:lstStyle>
          <a:p>
            <a:endParaRPr/>
          </a:p>
        </p:txBody>
      </p:sp>
      <p:sp>
        <p:nvSpPr>
          <p:cNvPr id="104" name="Google Shape;104;p18"/>
          <p:cNvSpPr txBox="1">
            <a:spLocks noGrp="1"/>
          </p:cNvSpPr>
          <p:nvPr>
            <p:ph type="subTitle" idx="15"/>
          </p:nvPr>
        </p:nvSpPr>
        <p:spPr>
          <a:xfrm>
            <a:off x="6197988" y="4061535"/>
            <a:ext cx="15681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text">
  <p:cSld name="TITLE_ONLY_1_1">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630819" y="1350150"/>
            <a:ext cx="3880200" cy="2443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4600"/>
            </a:lvl1pPr>
            <a:lvl2pPr lvl="1" algn="l" rtl="0">
              <a:spcBef>
                <a:spcPts val="0"/>
              </a:spcBef>
              <a:spcAft>
                <a:spcPts val="0"/>
              </a:spcAft>
              <a:buSzPts val="3000"/>
              <a:buNone/>
              <a:defRPr/>
            </a:lvl2pPr>
            <a:lvl3pPr lvl="2" algn="l" rtl="0">
              <a:spcBef>
                <a:spcPts val="0"/>
              </a:spcBef>
              <a:spcAft>
                <a:spcPts val="0"/>
              </a:spcAft>
              <a:buSzPts val="3000"/>
              <a:buNone/>
              <a:defRPr/>
            </a:lvl3pPr>
            <a:lvl4pPr lvl="3" algn="l" rtl="0">
              <a:spcBef>
                <a:spcPts val="0"/>
              </a:spcBef>
              <a:spcAft>
                <a:spcPts val="0"/>
              </a:spcAft>
              <a:buSzPts val="3000"/>
              <a:buNone/>
              <a:defRPr/>
            </a:lvl4pPr>
            <a:lvl5pPr lvl="4" algn="l" rtl="0">
              <a:spcBef>
                <a:spcPts val="0"/>
              </a:spcBef>
              <a:spcAft>
                <a:spcPts val="0"/>
              </a:spcAft>
              <a:buSzPts val="3000"/>
              <a:buNone/>
              <a:defRPr/>
            </a:lvl5pPr>
            <a:lvl6pPr lvl="5" algn="l" rtl="0">
              <a:spcBef>
                <a:spcPts val="0"/>
              </a:spcBef>
              <a:spcAft>
                <a:spcPts val="0"/>
              </a:spcAft>
              <a:buSzPts val="3000"/>
              <a:buNone/>
              <a:defRPr/>
            </a:lvl6pPr>
            <a:lvl7pPr lvl="6" algn="l" rtl="0">
              <a:spcBef>
                <a:spcPts val="0"/>
              </a:spcBef>
              <a:spcAft>
                <a:spcPts val="0"/>
              </a:spcAft>
              <a:buSzPts val="3000"/>
              <a:buNone/>
              <a:defRPr/>
            </a:lvl7pPr>
            <a:lvl8pPr lvl="7" algn="l" rtl="0">
              <a:spcBef>
                <a:spcPts val="0"/>
              </a:spcBef>
              <a:spcAft>
                <a:spcPts val="0"/>
              </a:spcAft>
              <a:buSzPts val="3000"/>
              <a:buNone/>
              <a:defRPr/>
            </a:lvl8pPr>
            <a:lvl9pPr lvl="8" algn="l" rtl="0">
              <a:spcBef>
                <a:spcPts val="0"/>
              </a:spcBef>
              <a:spcAft>
                <a:spcPts val="0"/>
              </a:spcAft>
              <a:buSzPts val="30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352075"/>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1pPr>
            <a:lvl2pPr lvl="1"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2pPr>
            <a:lvl3pPr lvl="2"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3pPr>
            <a:lvl4pPr lvl="3"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4pPr>
            <a:lvl5pPr lvl="4"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5pPr>
            <a:lvl6pPr lvl="5"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6pPr>
            <a:lvl7pPr lvl="6"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7pPr>
            <a:lvl8pPr lvl="7"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8pPr>
            <a:lvl9pPr lvl="8"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Cairo"/>
              <a:buChar char="●"/>
              <a:defRPr sz="1800">
                <a:solidFill>
                  <a:schemeClr val="dk2"/>
                </a:solidFill>
                <a:latin typeface="Cairo"/>
                <a:ea typeface="Cairo"/>
                <a:cs typeface="Cairo"/>
                <a:sym typeface="Cairo"/>
              </a:defRPr>
            </a:lvl1pPr>
            <a:lvl2pPr marL="914400" lvl="1"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2pPr>
            <a:lvl3pPr marL="1371600" lvl="2"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3pPr>
            <a:lvl4pPr marL="1828800" lvl="3"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4pPr>
            <a:lvl5pPr marL="2286000" lvl="4"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5pPr>
            <a:lvl6pPr marL="2743200" lvl="5"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6pPr>
            <a:lvl7pPr marL="3200400" lvl="6"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7pPr>
            <a:lvl8pPr marL="3657600" lvl="7"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8pPr>
            <a:lvl9pPr marL="4114800" lvl="8" indent="-317500">
              <a:lnSpc>
                <a:spcPct val="115000"/>
              </a:lnSpc>
              <a:spcBef>
                <a:spcPts val="1600"/>
              </a:spcBef>
              <a:spcAft>
                <a:spcPts val="1600"/>
              </a:spcAft>
              <a:buClr>
                <a:schemeClr val="dk2"/>
              </a:buClr>
              <a:buSzPts val="1400"/>
              <a:buFont typeface="Cairo"/>
              <a:buChar char="■"/>
              <a:defRPr>
                <a:solidFill>
                  <a:schemeClr val="dk2"/>
                </a:solidFill>
                <a:latin typeface="Cairo"/>
                <a:ea typeface="Cairo"/>
                <a:cs typeface="Cairo"/>
                <a:sym typeface="Cair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352075"/>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1pPr>
            <a:lvl2pPr lvl="1"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2pPr>
            <a:lvl3pPr lvl="2"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3pPr>
            <a:lvl4pPr lvl="3"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4pPr>
            <a:lvl5pPr lvl="4"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5pPr>
            <a:lvl6pPr lvl="5"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6pPr>
            <a:lvl7pPr lvl="6"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7pPr>
            <a:lvl8pPr lvl="7"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8pPr>
            <a:lvl9pPr lvl="8"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Cairo"/>
              <a:buChar char="●"/>
              <a:defRPr sz="1800">
                <a:solidFill>
                  <a:schemeClr val="dk2"/>
                </a:solidFill>
                <a:latin typeface="Cairo"/>
                <a:ea typeface="Cairo"/>
                <a:cs typeface="Cairo"/>
                <a:sym typeface="Cairo"/>
              </a:defRPr>
            </a:lvl1pPr>
            <a:lvl2pPr marL="914400" lvl="1"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2pPr>
            <a:lvl3pPr marL="1371600" lvl="2"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3pPr>
            <a:lvl4pPr marL="1828800" lvl="3"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4pPr>
            <a:lvl5pPr marL="2286000" lvl="4"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5pPr>
            <a:lvl6pPr marL="2743200" lvl="5"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6pPr>
            <a:lvl7pPr marL="3200400" lvl="6"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7pPr>
            <a:lvl8pPr marL="3657600" lvl="7"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8pPr>
            <a:lvl9pPr marL="4114800" lvl="8" indent="-317500">
              <a:lnSpc>
                <a:spcPct val="115000"/>
              </a:lnSpc>
              <a:spcBef>
                <a:spcPts val="1600"/>
              </a:spcBef>
              <a:spcAft>
                <a:spcPts val="1600"/>
              </a:spcAft>
              <a:buClr>
                <a:schemeClr val="dk2"/>
              </a:buClr>
              <a:buSzPts val="1400"/>
              <a:buFont typeface="Cairo"/>
              <a:buChar char="■"/>
              <a:defRPr>
                <a:solidFill>
                  <a:schemeClr val="dk2"/>
                </a:solidFill>
                <a:latin typeface="Cairo"/>
                <a:ea typeface="Cairo"/>
                <a:cs typeface="Cairo"/>
                <a:sym typeface="Cairo"/>
              </a:defRPr>
            </a:lvl9pPr>
          </a:lstStyle>
          <a:p>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Lst>
  <p:transition spd="slow" advClick="0" advTm="5000">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352075"/>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1pPr>
            <a:lvl2pPr lvl="1"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2pPr>
            <a:lvl3pPr lvl="2"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3pPr>
            <a:lvl4pPr lvl="3"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4pPr>
            <a:lvl5pPr lvl="4"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5pPr>
            <a:lvl6pPr lvl="5"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6pPr>
            <a:lvl7pPr lvl="6"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7pPr>
            <a:lvl8pPr lvl="7"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8pPr>
            <a:lvl9pPr lvl="8"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Cairo"/>
              <a:buChar char="●"/>
              <a:defRPr sz="1800">
                <a:solidFill>
                  <a:schemeClr val="dk2"/>
                </a:solidFill>
                <a:latin typeface="Cairo"/>
                <a:ea typeface="Cairo"/>
                <a:cs typeface="Cairo"/>
                <a:sym typeface="Cairo"/>
              </a:defRPr>
            </a:lvl1pPr>
            <a:lvl2pPr marL="914400" lvl="1"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2pPr>
            <a:lvl3pPr marL="1371600" lvl="2"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3pPr>
            <a:lvl4pPr marL="1828800" lvl="3"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4pPr>
            <a:lvl5pPr marL="2286000" lvl="4"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5pPr>
            <a:lvl6pPr marL="2743200" lvl="5"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6pPr>
            <a:lvl7pPr marL="3200400" lvl="6"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7pPr>
            <a:lvl8pPr marL="3657600" lvl="7"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8pPr>
            <a:lvl9pPr marL="4114800" lvl="8" indent="-317500">
              <a:lnSpc>
                <a:spcPct val="115000"/>
              </a:lnSpc>
              <a:spcBef>
                <a:spcPts val="1600"/>
              </a:spcBef>
              <a:spcAft>
                <a:spcPts val="1600"/>
              </a:spcAft>
              <a:buClr>
                <a:schemeClr val="dk2"/>
              </a:buClr>
              <a:buSzPts val="1400"/>
              <a:buFont typeface="Cairo"/>
              <a:buChar char="■"/>
              <a:defRPr>
                <a:solidFill>
                  <a:schemeClr val="dk2"/>
                </a:solidFill>
                <a:latin typeface="Cairo"/>
                <a:ea typeface="Cairo"/>
                <a:cs typeface="Cairo"/>
                <a:sym typeface="Cairo"/>
              </a:defRPr>
            </a:lvl9pPr>
          </a:lstStyle>
          <a:p>
            <a:endParaRPr/>
          </a:p>
        </p:txBody>
      </p:sp>
    </p:spTree>
    <p:extLst>
      <p:ext uri="{BB962C8B-B14F-4D97-AF65-F5344CB8AC3E}">
        <p14:creationId xmlns:p14="http://schemas.microsoft.com/office/powerpoint/2010/main" val="2593982293"/>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ransition advClick="0" advTm="4000">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8.xml"/><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8.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6.tm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sp>
        <p:nvSpPr>
          <p:cNvPr id="4" name="副标题 3"/>
          <p:cNvSpPr>
            <a:spLocks noGrp="1"/>
          </p:cNvSpPr>
          <p:nvPr>
            <p:ph type="subTitle" idx="2"/>
          </p:nvPr>
        </p:nvSpPr>
        <p:spPr/>
        <p:txBody>
          <a:bodyPr/>
          <a:lstStyle/>
          <a:p>
            <a:endParaRPr lang="zh-CN" altLang="en-US"/>
          </a:p>
        </p:txBody>
      </p:sp>
      <p:sp>
        <p:nvSpPr>
          <p:cNvPr id="5" name="副标题 4"/>
          <p:cNvSpPr>
            <a:spLocks noGrp="1"/>
          </p:cNvSpPr>
          <p:nvPr>
            <p:ph type="subTitle" idx="3"/>
          </p:nvPr>
        </p:nvSpPr>
        <p:spPr/>
        <p:txBody>
          <a:bodyPr/>
          <a:lstStyle/>
          <a:p>
            <a:endParaRPr lang="zh-CN" altLang="en-US"/>
          </a:p>
        </p:txBody>
      </p:sp>
      <p:sp>
        <p:nvSpPr>
          <p:cNvPr id="6" name="副标题 5"/>
          <p:cNvSpPr>
            <a:spLocks noGrp="1"/>
          </p:cNvSpPr>
          <p:nvPr>
            <p:ph type="subTitle" idx="4"/>
          </p:nvPr>
        </p:nvSpPr>
        <p:spPr/>
        <p:txBody>
          <a:bodyPr/>
          <a:lstStyle/>
          <a:p>
            <a:endParaRPr lang="zh-CN" altLang="en-US"/>
          </a:p>
        </p:txBody>
      </p:sp>
      <p:sp>
        <p:nvSpPr>
          <p:cNvPr id="7" name="副标题 6"/>
          <p:cNvSpPr>
            <a:spLocks noGrp="1"/>
          </p:cNvSpPr>
          <p:nvPr>
            <p:ph type="subTitle" idx="5"/>
          </p:nvPr>
        </p:nvSpPr>
        <p:spPr/>
        <p:txBody>
          <a:bodyPr/>
          <a:lstStyle/>
          <a:p>
            <a:endParaRPr lang="zh-CN" altLang="en-US"/>
          </a:p>
        </p:txBody>
      </p:sp>
      <p:sp>
        <p:nvSpPr>
          <p:cNvPr id="8" name="副标题 7"/>
          <p:cNvSpPr>
            <a:spLocks noGrp="1"/>
          </p:cNvSpPr>
          <p:nvPr>
            <p:ph type="subTitle" idx="6"/>
          </p:nvPr>
        </p:nvSpPr>
        <p:spPr/>
        <p:txBody>
          <a:bodyPr/>
          <a:lstStyle/>
          <a:p>
            <a:endParaRPr lang="zh-CN" altLang="en-US"/>
          </a:p>
        </p:txBody>
      </p:sp>
      <p:sp>
        <p:nvSpPr>
          <p:cNvPr id="9" name="副标题 8"/>
          <p:cNvSpPr>
            <a:spLocks noGrp="1"/>
          </p:cNvSpPr>
          <p:nvPr>
            <p:ph type="subTitle" idx="7"/>
          </p:nvPr>
        </p:nvSpPr>
        <p:spPr/>
        <p:txBody>
          <a:bodyPr/>
          <a:lstStyle/>
          <a:p>
            <a:endParaRPr lang="zh-CN" altLang="en-US"/>
          </a:p>
        </p:txBody>
      </p:sp>
      <p:sp>
        <p:nvSpPr>
          <p:cNvPr id="10" name="副标题 9"/>
          <p:cNvSpPr>
            <a:spLocks noGrp="1"/>
          </p:cNvSpPr>
          <p:nvPr>
            <p:ph type="subTitle" idx="8"/>
          </p:nvPr>
        </p:nvSpPr>
        <p:spPr/>
        <p:txBody>
          <a:bodyPr/>
          <a:lstStyle/>
          <a:p>
            <a:endParaRPr lang="zh-CN" altLang="en-US"/>
          </a:p>
        </p:txBody>
      </p:sp>
      <p:sp>
        <p:nvSpPr>
          <p:cNvPr id="11" name="副标题 10"/>
          <p:cNvSpPr>
            <a:spLocks noGrp="1"/>
          </p:cNvSpPr>
          <p:nvPr>
            <p:ph type="subTitle" idx="9"/>
          </p:nvPr>
        </p:nvSpPr>
        <p:spPr/>
        <p:txBody>
          <a:bodyPr/>
          <a:lstStyle/>
          <a:p>
            <a:endParaRPr lang="zh-CN" altLang="en-US"/>
          </a:p>
        </p:txBody>
      </p:sp>
      <p:sp>
        <p:nvSpPr>
          <p:cNvPr id="12" name="副标题 11"/>
          <p:cNvSpPr>
            <a:spLocks noGrp="1"/>
          </p:cNvSpPr>
          <p:nvPr>
            <p:ph type="subTitle" idx="13"/>
          </p:nvPr>
        </p:nvSpPr>
        <p:spPr/>
        <p:txBody>
          <a:bodyPr/>
          <a:lstStyle/>
          <a:p>
            <a:endParaRPr lang="zh-CN" altLang="en-US"/>
          </a:p>
        </p:txBody>
      </p:sp>
      <p:sp>
        <p:nvSpPr>
          <p:cNvPr id="13" name="副标题 12"/>
          <p:cNvSpPr>
            <a:spLocks noGrp="1"/>
          </p:cNvSpPr>
          <p:nvPr>
            <p:ph type="subTitle" idx="14"/>
          </p:nvPr>
        </p:nvSpPr>
        <p:spPr/>
        <p:txBody>
          <a:bodyPr/>
          <a:lstStyle/>
          <a:p>
            <a:endParaRPr lang="zh-CN" altLang="en-US"/>
          </a:p>
        </p:txBody>
      </p:sp>
      <p:sp>
        <p:nvSpPr>
          <p:cNvPr id="14" name="副标题 13"/>
          <p:cNvSpPr>
            <a:spLocks noGrp="1"/>
          </p:cNvSpPr>
          <p:nvPr>
            <p:ph type="subTitle" idx="15"/>
          </p:nvPr>
        </p:nvSpPr>
        <p:spPr/>
        <p:txBody>
          <a:bodyPr/>
          <a:lstStyle/>
          <a:p>
            <a:endParaRPr lang="zh-CN" altLang="en-US"/>
          </a:p>
        </p:txBody>
      </p:sp>
      <p:pic>
        <p:nvPicPr>
          <p:cNvPr id="15" name="数字赋能_3加章总 最终版.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537" y="-38538"/>
            <a:ext cx="8291260" cy="5182038"/>
          </a:xfrm>
          <a:prstGeom prst="rect">
            <a:avLst/>
          </a:prstGeom>
        </p:spPr>
      </p:pic>
    </p:spTree>
    <p:extLst>
      <p:ext uri="{BB962C8B-B14F-4D97-AF65-F5344CB8AC3E}">
        <p14:creationId xmlns:p14="http://schemas.microsoft.com/office/powerpoint/2010/main" val="4043187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1203598"/>
            <a:ext cx="8352928" cy="1383665"/>
          </a:xfrm>
          <a:prstGeom prst="rect">
            <a:avLst/>
          </a:prstGeom>
          <a:noFill/>
        </p:spPr>
        <p:txBody>
          <a:bodyPr wrap="square" rtlCol="0">
            <a:spAutoFit/>
          </a:bodyPr>
          <a:lstStyle/>
          <a:p>
            <a:r>
              <a:rPr lang="en-US" altLang="zh-CN" sz="2800" b="1" dirty="0" smtClean="0">
                <a:solidFill>
                  <a:srgbClr val="FF0000"/>
                </a:solidFill>
              </a:rPr>
              <a:t>Digital divide </a:t>
            </a:r>
            <a:r>
              <a:rPr lang="en-US" altLang="zh-CN" sz="2800" b="1" dirty="0" smtClean="0">
                <a:solidFill>
                  <a:srgbClr val="0070C0"/>
                </a:solidFill>
              </a:rPr>
              <a:t>refers to the gap between those able to benefit from the Internet and those who are not.--</a:t>
            </a:r>
            <a:r>
              <a:rPr lang="en-US" altLang="zh-CN" sz="2800" b="1" i="1" dirty="0" smtClean="0">
                <a:solidFill>
                  <a:srgbClr val="0070C0"/>
                </a:solidFill>
              </a:rPr>
              <a:t>Wikipedia</a:t>
            </a:r>
            <a:endParaRPr lang="zh-CN" altLang="en-US" sz="2800" b="1" i="1" dirty="0">
              <a:solidFill>
                <a:srgbClr val="0070C0"/>
              </a:solidFill>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60" y="2824362"/>
            <a:ext cx="3901440" cy="1658112"/>
          </a:xfrm>
          <a:prstGeom prst="rect">
            <a:avLst/>
          </a:prstGeom>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35" name="Google Shape;184;p34"/>
          <p:cNvSpPr txBox="1"/>
          <p:nvPr/>
        </p:nvSpPr>
        <p:spPr>
          <a:xfrm>
            <a:off x="1529052" y="339502"/>
            <a:ext cx="6660232" cy="9914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Cairo"/>
              <a:buNone/>
              <a:defRPr sz="1800" b="0" i="0" u="none" strike="noStrike" cap="none">
                <a:solidFill>
                  <a:schemeClr val="dk2"/>
                </a:solidFill>
                <a:latin typeface="Cairo"/>
                <a:ea typeface="Cairo"/>
                <a:cs typeface="Cairo"/>
                <a:sym typeface="Cairo"/>
              </a:defRPr>
            </a:lvl1pPr>
            <a:lvl2pPr marL="914400" marR="0" lvl="1"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2pPr>
            <a:lvl3pPr marL="1371600" marR="0" lvl="2"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3pPr>
            <a:lvl4pPr marL="1828800" marR="0" lvl="3"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4pPr>
            <a:lvl5pPr marL="2286000" marR="0" lvl="4"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5pPr>
            <a:lvl6pPr marL="2743200" marR="0" lvl="5"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6pPr>
            <a:lvl7pPr marL="3200400" marR="0" lvl="6"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7pPr>
            <a:lvl8pPr marL="3657600" marR="0" lvl="7"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8pPr>
            <a:lvl9pPr marL="4114800" marR="0" lvl="8" indent="-317500" algn="l" rtl="0">
              <a:lnSpc>
                <a:spcPct val="115000"/>
              </a:lnSpc>
              <a:spcBef>
                <a:spcPts val="1600"/>
              </a:spcBef>
              <a:spcAft>
                <a:spcPts val="1600"/>
              </a:spcAft>
              <a:buClr>
                <a:schemeClr val="dk2"/>
              </a:buClr>
              <a:buSzPts val="1400"/>
              <a:buFont typeface="Cairo"/>
              <a:buNone/>
              <a:defRPr sz="1400" b="0" i="0" u="none" strike="noStrike" cap="none">
                <a:solidFill>
                  <a:schemeClr val="dk2"/>
                </a:solidFill>
                <a:latin typeface="Cairo"/>
                <a:ea typeface="Cairo"/>
                <a:cs typeface="Cairo"/>
                <a:sym typeface="Cairo"/>
              </a:defRPr>
            </a:lvl9pPr>
          </a:lstStyle>
          <a:p>
            <a:pPr marL="0" indent="0">
              <a:buClr>
                <a:schemeClr val="dk1"/>
              </a:buClr>
              <a:buSzPts val="1100"/>
            </a:pPr>
            <a:r>
              <a:rPr lang="en-US" sz="2400" b="1" dirty="0" smtClean="0">
                <a:solidFill>
                  <a:srgbClr val="002060"/>
                </a:solidFill>
                <a:latin typeface="Arial" panose="020B0604020202020204" pitchFamily="34" charset="0"/>
                <a:cs typeface="Arial" panose="020B0604020202020204" pitchFamily="34" charset="0"/>
              </a:rPr>
              <a:t>How does Jan’s experience show “Stronger together”?</a:t>
            </a:r>
            <a:endParaRPr lang="en-US" sz="2400" b="1" dirty="0">
              <a:solidFill>
                <a:srgbClr val="002060"/>
              </a:solidFill>
              <a:latin typeface="Arial" panose="020B0604020202020204" pitchFamily="34" charset="0"/>
              <a:cs typeface="Arial" panose="020B0604020202020204" pitchFamily="34" charset="0"/>
            </a:endParaRPr>
          </a:p>
        </p:txBody>
      </p:sp>
      <p:sp>
        <p:nvSpPr>
          <p:cNvPr id="37" name="Google Shape;184;p34"/>
          <p:cNvSpPr txBox="1"/>
          <p:nvPr/>
        </p:nvSpPr>
        <p:spPr>
          <a:xfrm>
            <a:off x="539552" y="1472373"/>
            <a:ext cx="8327829" cy="25050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Cairo"/>
              <a:buNone/>
              <a:defRPr sz="1800" b="0" i="0" u="none" strike="noStrike" cap="none">
                <a:solidFill>
                  <a:schemeClr val="dk2"/>
                </a:solidFill>
                <a:latin typeface="Cairo"/>
                <a:ea typeface="Cairo"/>
                <a:cs typeface="Cairo"/>
                <a:sym typeface="Cairo"/>
              </a:defRPr>
            </a:lvl1pPr>
            <a:lvl2pPr marL="914400" marR="0" lvl="1"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2pPr>
            <a:lvl3pPr marL="1371600" marR="0" lvl="2"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3pPr>
            <a:lvl4pPr marL="1828800" marR="0" lvl="3"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4pPr>
            <a:lvl5pPr marL="2286000" marR="0" lvl="4"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5pPr>
            <a:lvl6pPr marL="2743200" marR="0" lvl="5"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6pPr>
            <a:lvl7pPr marL="3200400" marR="0" lvl="6"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7pPr>
            <a:lvl8pPr marL="3657600" marR="0" lvl="7"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8pPr>
            <a:lvl9pPr marL="4114800" marR="0" lvl="8" indent="-317500" algn="l" rtl="0">
              <a:lnSpc>
                <a:spcPct val="115000"/>
              </a:lnSpc>
              <a:spcBef>
                <a:spcPts val="1600"/>
              </a:spcBef>
              <a:spcAft>
                <a:spcPts val="1600"/>
              </a:spcAft>
              <a:buClr>
                <a:schemeClr val="dk2"/>
              </a:buClr>
              <a:buSzPts val="1400"/>
              <a:buFont typeface="Cairo"/>
              <a:buNone/>
              <a:defRPr sz="1400" b="0" i="0" u="none" strike="noStrike" cap="none">
                <a:solidFill>
                  <a:schemeClr val="dk2"/>
                </a:solidFill>
                <a:latin typeface="Cairo"/>
                <a:ea typeface="Cairo"/>
                <a:cs typeface="Cairo"/>
                <a:sym typeface="Cairo"/>
              </a:defRPr>
            </a:lvl9pPr>
          </a:lstStyle>
          <a:p>
            <a:pPr marL="0" indent="0">
              <a:buClr>
                <a:schemeClr val="dk1"/>
              </a:buClr>
              <a:buSzPts val="1100"/>
            </a:pPr>
            <a:r>
              <a:rPr lang="en-US" sz="2200" b="1" dirty="0" smtClean="0">
                <a:solidFill>
                  <a:srgbClr val="0070C0"/>
                </a:solidFill>
                <a:latin typeface="Arial" panose="020B0604020202020204" pitchFamily="34" charset="0"/>
                <a:cs typeface="Arial" panose="020B0604020202020204" pitchFamily="34" charset="0"/>
              </a:rPr>
              <a:t>Jan led a more fulfilling life and got support from the online community. Then she was inspired to offer help to a larger group of older people and was determined to make the society better by bridging the digital divide. Her life has been greatly improved. Not only Jan but also the people she helped have become stronger. </a:t>
            </a:r>
            <a:r>
              <a:rPr lang="en-US" sz="2200" b="1" dirty="0" smtClean="0">
                <a:solidFill>
                  <a:srgbClr val="7030A0"/>
                </a:solidFill>
                <a:latin typeface="Arial" panose="020B0604020202020204" pitchFamily="34" charset="0"/>
                <a:cs typeface="Arial" panose="020B0604020202020204" pitchFamily="34" charset="0"/>
              </a:rPr>
              <a:t>It is the Internet that connects different people together to form an </a:t>
            </a:r>
            <a:r>
              <a:rPr lang="en-US" sz="2200" b="1" dirty="0" smtClean="0">
                <a:solidFill>
                  <a:srgbClr val="FF0000"/>
                </a:solidFill>
                <a:latin typeface="Arial" panose="020B0604020202020204" pitchFamily="34" charset="0"/>
                <a:cs typeface="Arial" panose="020B0604020202020204" pitchFamily="34" charset="0"/>
              </a:rPr>
              <a:t>online community</a:t>
            </a:r>
            <a:r>
              <a:rPr lang="en-US" sz="2200" b="1" dirty="0" smtClean="0">
                <a:solidFill>
                  <a:srgbClr val="7030A0"/>
                </a:solidFill>
                <a:latin typeface="Arial" panose="020B0604020202020204" pitchFamily="34" charset="0"/>
                <a:cs typeface="Arial" panose="020B0604020202020204" pitchFamily="34" charset="0"/>
              </a:rPr>
              <a:t>, which makes people </a:t>
            </a:r>
            <a:r>
              <a:rPr lang="en-US" sz="2200" b="1" dirty="0" smtClean="0">
                <a:solidFill>
                  <a:srgbClr val="FF0000"/>
                </a:solidFill>
                <a:latin typeface="Arial" panose="020B0604020202020204" pitchFamily="34" charset="0"/>
                <a:cs typeface="Arial" panose="020B0604020202020204" pitchFamily="34" charset="0"/>
              </a:rPr>
              <a:t>stronger together</a:t>
            </a:r>
            <a:r>
              <a:rPr lang="en-US" sz="2200" b="1" dirty="0" smtClean="0">
                <a:solidFill>
                  <a:srgbClr val="00B050"/>
                </a:solidFill>
                <a:latin typeface="Arial" panose="020B0604020202020204" pitchFamily="34" charset="0"/>
                <a:cs typeface="Arial" panose="020B0604020202020204" pitchFamily="34" charset="0"/>
              </a:rPr>
              <a:t>.</a:t>
            </a:r>
            <a:endParaRPr lang="en-US" sz="2200" b="1" dirty="0">
              <a:solidFill>
                <a:srgbClr val="00B050"/>
              </a:solidFill>
              <a:latin typeface="Arial" panose="020B0604020202020204" pitchFamily="34" charset="0"/>
              <a:cs typeface="Arial" panose="020B0604020202020204" pitchFamily="34" charset="0"/>
            </a:endParaRPr>
          </a:p>
        </p:txBody>
      </p:sp>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6714" t="3555" r="6870" b="6319"/>
          <a:stretch>
            <a:fillRect/>
          </a:stretch>
        </p:blipFill>
        <p:spPr>
          <a:xfrm>
            <a:off x="110210" y="6347"/>
            <a:ext cx="1405676" cy="1466026"/>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9056" r="35978"/>
          <a:stretch>
            <a:fillRect/>
          </a:stretch>
        </p:blipFill>
        <p:spPr>
          <a:xfrm>
            <a:off x="827583" y="780261"/>
            <a:ext cx="720079" cy="1022887"/>
          </a:xfrm>
          <a:prstGeom prst="rect">
            <a:avLst/>
          </a:prstGeom>
        </p:spPr>
      </p:pic>
      <p:sp>
        <p:nvSpPr>
          <p:cNvPr id="11" name="Google Shape;184;p34"/>
          <p:cNvSpPr txBox="1"/>
          <p:nvPr/>
        </p:nvSpPr>
        <p:spPr>
          <a:xfrm>
            <a:off x="1691678" y="780261"/>
            <a:ext cx="7125487" cy="973605"/>
          </a:xfrm>
          <a:prstGeom prst="rect">
            <a:avLst/>
          </a:prstGeom>
          <a:solidFill>
            <a:srgbClr val="FFFFCC">
              <a:alpha val="56078"/>
            </a:srgb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Cairo"/>
              <a:buNone/>
              <a:defRPr sz="1800" b="0" i="0" u="none" strike="noStrike" cap="none">
                <a:solidFill>
                  <a:schemeClr val="dk2"/>
                </a:solidFill>
                <a:latin typeface="Cairo"/>
                <a:ea typeface="Cairo"/>
                <a:cs typeface="Cairo"/>
                <a:sym typeface="Cairo"/>
              </a:defRPr>
            </a:lvl1pPr>
            <a:lvl2pPr marL="914400" marR="0" lvl="1"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2pPr>
            <a:lvl3pPr marL="1371600" marR="0" lvl="2"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3pPr>
            <a:lvl4pPr marL="1828800" marR="0" lvl="3"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4pPr>
            <a:lvl5pPr marL="2286000" marR="0" lvl="4"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5pPr>
            <a:lvl6pPr marL="2743200" marR="0" lvl="5"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6pPr>
            <a:lvl7pPr marL="3200400" marR="0" lvl="6"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7pPr>
            <a:lvl8pPr marL="3657600" marR="0" lvl="7"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8pPr>
            <a:lvl9pPr marL="4114800" marR="0" lvl="8" indent="-317500" algn="l" rtl="0">
              <a:lnSpc>
                <a:spcPct val="115000"/>
              </a:lnSpc>
              <a:spcBef>
                <a:spcPts val="1600"/>
              </a:spcBef>
              <a:spcAft>
                <a:spcPts val="1600"/>
              </a:spcAft>
              <a:buClr>
                <a:schemeClr val="dk2"/>
              </a:buClr>
              <a:buSzPts val="1400"/>
              <a:buFont typeface="Cairo"/>
              <a:buNone/>
              <a:defRPr sz="1400" b="0" i="0" u="none" strike="noStrike" cap="none">
                <a:solidFill>
                  <a:schemeClr val="dk2"/>
                </a:solidFill>
                <a:latin typeface="Cairo"/>
                <a:ea typeface="Cairo"/>
                <a:cs typeface="Cairo"/>
                <a:sym typeface="Cairo"/>
              </a:defRPr>
            </a:lvl9pPr>
          </a:lstStyle>
          <a:p>
            <a:pPr marL="0" indent="0">
              <a:buClr>
                <a:srgbClr val="54597F"/>
              </a:buClr>
              <a:buSzPts val="1100"/>
            </a:pPr>
            <a:r>
              <a:rPr lang="en-US" sz="2000" b="1" kern="0" dirty="0" smtClean="0">
                <a:solidFill>
                  <a:srgbClr val="0070C0"/>
                </a:solidFill>
                <a:latin typeface="Gill Sans MT" panose="020B0502020104020203" pitchFamily="34" charset="0"/>
                <a:cs typeface="Arial" panose="020B0604020202020204" pitchFamily="34" charset="0"/>
              </a:rPr>
              <a:t>“When you go through tough times, you meet others who are facing similar challenges. Thinking about other people’s situations inspired me to offer help.”</a:t>
            </a:r>
            <a:endParaRPr lang="en-US" sz="2000" b="1" kern="0" dirty="0">
              <a:solidFill>
                <a:srgbClr val="0070C0"/>
              </a:solidFill>
              <a:latin typeface="Gill Sans MT" panose="020B0502020104020203" pitchFamily="34" charset="0"/>
              <a:cs typeface="Arial" panose="020B0604020202020204" pitchFamily="34" charset="0"/>
            </a:endParaRP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425" y="1995686"/>
            <a:ext cx="3168352" cy="178219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1880" y="1995686"/>
            <a:ext cx="2334546" cy="1773708"/>
          </a:xfrm>
          <a:prstGeom prst="rect">
            <a:avLst/>
          </a:prstGeom>
        </p:spPr>
      </p:pic>
      <p:sp>
        <p:nvSpPr>
          <p:cNvPr id="8" name="TextBox 7"/>
          <p:cNvSpPr txBox="1"/>
          <p:nvPr/>
        </p:nvSpPr>
        <p:spPr>
          <a:xfrm>
            <a:off x="1356116" y="3867893"/>
            <a:ext cx="4007972" cy="1200329"/>
          </a:xfrm>
          <a:prstGeom prst="rect">
            <a:avLst/>
          </a:prstGeom>
          <a:noFill/>
        </p:spPr>
        <p:txBody>
          <a:bodyPr wrap="square" rtlCol="0">
            <a:spAutoFit/>
          </a:bodyPr>
          <a:lstStyle/>
          <a:p>
            <a:pPr>
              <a:buClr>
                <a:srgbClr val="000000"/>
              </a:buClr>
              <a:buFont typeface="Arial" panose="020B0604020202020204"/>
              <a:buNone/>
            </a:pPr>
            <a:r>
              <a:rPr lang="en-US" altLang="zh-CN" sz="2400" b="1" kern="0" dirty="0" smtClean="0">
                <a:solidFill>
                  <a:srgbClr val="000000"/>
                </a:solidFill>
                <a:cs typeface="Arial" panose="020B0604020202020204"/>
                <a:sym typeface="Arial" panose="020B0604020202020204"/>
              </a:rPr>
              <a:t>Got stuck </a:t>
            </a:r>
            <a:r>
              <a:rPr lang="en-US" altLang="zh-CN" sz="2400" b="1" kern="0" dirty="0">
                <a:solidFill>
                  <a:srgbClr val="000000"/>
                </a:solidFill>
                <a:cs typeface="Arial" panose="020B0604020202020204"/>
                <a:sym typeface="Arial" panose="020B0604020202020204"/>
              </a:rPr>
              <a:t>at home;</a:t>
            </a:r>
          </a:p>
          <a:p>
            <a:pPr>
              <a:buClr>
                <a:srgbClr val="000000"/>
              </a:buClr>
              <a:buFont typeface="Arial" panose="020B0604020202020204"/>
              <a:buNone/>
            </a:pPr>
            <a:r>
              <a:rPr lang="en-US" altLang="zh-CN" sz="2400" b="1" kern="0" dirty="0" smtClean="0">
                <a:solidFill>
                  <a:srgbClr val="000000"/>
                </a:solidFill>
                <a:cs typeface="Arial" panose="020B0604020202020204"/>
                <a:sym typeface="Arial" panose="020B0604020202020204"/>
              </a:rPr>
              <a:t>Felt </a:t>
            </a:r>
            <a:r>
              <a:rPr lang="en-US" altLang="zh-CN" sz="2400" b="1" kern="0" dirty="0">
                <a:solidFill>
                  <a:srgbClr val="000000"/>
                </a:solidFill>
                <a:cs typeface="Arial" panose="020B0604020202020204"/>
                <a:sym typeface="Arial" panose="020B0604020202020204"/>
              </a:rPr>
              <a:t>panic, lonely, bored;</a:t>
            </a:r>
          </a:p>
          <a:p>
            <a:pPr>
              <a:buClr>
                <a:srgbClr val="000000"/>
              </a:buClr>
              <a:buFont typeface="Arial" panose="020B0604020202020204"/>
              <a:buNone/>
            </a:pPr>
            <a:r>
              <a:rPr lang="en-US" altLang="zh-CN" sz="2400" b="1" kern="0" dirty="0" smtClean="0">
                <a:solidFill>
                  <a:srgbClr val="000000"/>
                </a:solidFill>
                <a:cs typeface="Arial" panose="020B0604020202020204"/>
                <a:sym typeface="Arial" panose="020B0604020202020204"/>
              </a:rPr>
              <a:t>Needed </a:t>
            </a:r>
            <a:r>
              <a:rPr lang="en-US" altLang="zh-CN" sz="2400" b="1" kern="0" dirty="0">
                <a:solidFill>
                  <a:srgbClr val="000000"/>
                </a:solidFill>
                <a:cs typeface="Arial" panose="020B0604020202020204"/>
                <a:sym typeface="Arial" panose="020B0604020202020204"/>
              </a:rPr>
              <a:t>help…</a:t>
            </a:r>
            <a:endParaRPr lang="zh-CN" altLang="en-US" sz="2400" b="1" kern="0" dirty="0">
              <a:solidFill>
                <a:srgbClr val="000000"/>
              </a:solidFill>
              <a:cs typeface="Arial" panose="020B0604020202020204"/>
              <a:sym typeface="Arial" panose="020B0604020202020204"/>
            </a:endParaRPr>
          </a:p>
        </p:txBody>
      </p:sp>
      <p:sp>
        <p:nvSpPr>
          <p:cNvPr id="2" name="TextBox 11"/>
          <p:cNvSpPr txBox="1"/>
          <p:nvPr/>
        </p:nvSpPr>
        <p:spPr>
          <a:xfrm>
            <a:off x="5892105" y="2159265"/>
            <a:ext cx="3282078" cy="1785104"/>
          </a:xfrm>
          <a:prstGeom prst="rect">
            <a:avLst/>
          </a:prstGeom>
          <a:noFill/>
        </p:spPr>
        <p:txBody>
          <a:bodyPr wrap="square" rtlCol="0">
            <a:spAutoFit/>
          </a:bodyPr>
          <a:lstStyle/>
          <a:p>
            <a:r>
              <a:rPr lang="en-US" altLang="zh-CN" sz="2200" b="1" dirty="0">
                <a:solidFill>
                  <a:srgbClr val="FF0000"/>
                </a:solidFill>
                <a:ea typeface="宋体" panose="02010600030101010101" pitchFamily="2" charset="-122"/>
              </a:rPr>
              <a:t>There have been many “</a:t>
            </a:r>
            <a:r>
              <a:rPr lang="en-US" altLang="zh-CN" sz="2200" b="1" dirty="0" err="1">
                <a:solidFill>
                  <a:srgbClr val="FF0000"/>
                </a:solidFill>
                <a:ea typeface="宋体" panose="02010600030101010101" pitchFamily="2" charset="-122"/>
              </a:rPr>
              <a:t>Jans</a:t>
            </a:r>
            <a:r>
              <a:rPr lang="en-US" altLang="zh-CN" sz="2200" b="1" dirty="0">
                <a:solidFill>
                  <a:srgbClr val="FF0000"/>
                </a:solidFill>
                <a:ea typeface="宋体" panose="02010600030101010101" pitchFamily="2" charset="-122"/>
              </a:rPr>
              <a:t>” </a:t>
            </a:r>
            <a:r>
              <a:rPr lang="en-US" altLang="zh-CN" sz="2200" b="1" dirty="0" smtClean="0">
                <a:solidFill>
                  <a:srgbClr val="002060"/>
                </a:solidFill>
                <a:ea typeface="宋体" panose="02010600030101010101" pitchFamily="2" charset="-122"/>
              </a:rPr>
              <a:t>around us on the Internet</a:t>
            </a:r>
            <a:r>
              <a:rPr lang="en-US" altLang="zh-CN" sz="2200" b="1" dirty="0" smtClean="0">
                <a:ea typeface="宋体" panose="02010600030101010101" pitchFamily="2" charset="-122"/>
              </a:rPr>
              <a:t>.</a:t>
            </a:r>
            <a:endParaRPr lang="en-US" altLang="zh-CN" sz="2200" b="1" dirty="0">
              <a:ea typeface="宋体" panose="02010600030101010101" pitchFamily="2" charset="-122"/>
            </a:endParaRPr>
          </a:p>
          <a:p>
            <a:r>
              <a:rPr lang="en-US" altLang="zh-CN" sz="2200" b="1" dirty="0">
                <a:solidFill>
                  <a:srgbClr val="0070C0"/>
                </a:solidFill>
                <a:ea typeface="宋体" panose="02010600030101010101" pitchFamily="2" charset="-122"/>
              </a:rPr>
              <a:t>Who are they?</a:t>
            </a:r>
          </a:p>
          <a:p>
            <a:r>
              <a:rPr lang="en-US" altLang="zh-CN" sz="2200" b="1" dirty="0">
                <a:solidFill>
                  <a:srgbClr val="0070C0"/>
                </a:solidFill>
                <a:ea typeface="宋体" panose="02010600030101010101" pitchFamily="2" charset="-122"/>
              </a:rPr>
              <a:t>What </a:t>
            </a:r>
            <a:r>
              <a:rPr lang="en-US" altLang="zh-CN" sz="2200" b="1" dirty="0" smtClean="0">
                <a:solidFill>
                  <a:srgbClr val="0070C0"/>
                </a:solidFill>
                <a:ea typeface="宋体" panose="02010600030101010101" pitchFamily="2" charset="-122"/>
              </a:rPr>
              <a:t>did they do?</a:t>
            </a:r>
            <a:endParaRPr lang="zh-CN" altLang="en-US" sz="2200" b="1" dirty="0">
              <a:solidFill>
                <a:srgbClr val="0070C0"/>
              </a:solidFill>
              <a:ea typeface="宋体" panose="02010600030101010101"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additive="base">
                                        <p:cTn id="2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 calcmode="lin" valueType="num">
                                      <p:cBhvr additive="base">
                                        <p:cTn id="3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 end="1"/>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 calcmode="lin" valueType="num">
                                      <p:cBhvr additive="base">
                                        <p:cTn id="3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8" grpId="0"/>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525" y="546735"/>
            <a:ext cx="4369435" cy="2213610"/>
          </a:xfrm>
          <a:prstGeom prst="rect">
            <a:avLst/>
          </a:prstGeom>
        </p:spPr>
      </p:pic>
      <p:sp>
        <p:nvSpPr>
          <p:cNvPr id="16" name="TextBox 15"/>
          <p:cNvSpPr txBox="1"/>
          <p:nvPr/>
        </p:nvSpPr>
        <p:spPr>
          <a:xfrm>
            <a:off x="3301365" y="3305175"/>
            <a:ext cx="2541270" cy="521970"/>
          </a:xfrm>
          <a:prstGeom prst="rect">
            <a:avLst/>
          </a:prstGeom>
          <a:noFill/>
        </p:spPr>
        <p:txBody>
          <a:bodyPr wrap="square" rtlCol="0">
            <a:spAutoFit/>
          </a:bodyPr>
          <a:lstStyle/>
          <a:p>
            <a:r>
              <a:rPr lang="en-US" altLang="zh-CN" sz="2800" b="1" dirty="0">
                <a:solidFill>
                  <a:srgbClr val="0070C0"/>
                </a:solidFill>
                <a:ea typeface="宋体"/>
              </a:rPr>
              <a:t>Teachers </a:t>
            </a:r>
          </a:p>
        </p:txBody>
      </p:sp>
      <p:grpSp>
        <p:nvGrpSpPr>
          <p:cNvPr id="6" name="组合 5"/>
          <p:cNvGrpSpPr/>
          <p:nvPr/>
        </p:nvGrpSpPr>
        <p:grpSpPr>
          <a:xfrm>
            <a:off x="4462145" y="563245"/>
            <a:ext cx="4642485" cy="2180590"/>
            <a:chOff x="419" y="761"/>
            <a:chExt cx="8000" cy="3691"/>
          </a:xfrm>
        </p:grpSpPr>
        <p:pic>
          <p:nvPicPr>
            <p:cNvPr id="3" name="图片 2"/>
            <p:cNvPicPr>
              <a:picLocks noChangeAspect="1"/>
            </p:cNvPicPr>
            <p:nvPr/>
          </p:nvPicPr>
          <p:blipFill>
            <a:blip r:embed="rId6"/>
            <a:stretch>
              <a:fillRect/>
            </a:stretch>
          </p:blipFill>
          <p:spPr>
            <a:xfrm>
              <a:off x="419" y="761"/>
              <a:ext cx="4921" cy="3691"/>
            </a:xfrm>
            <a:prstGeom prst="rect">
              <a:avLst/>
            </a:prstGeom>
          </p:spPr>
        </p:pic>
        <p:pic>
          <p:nvPicPr>
            <p:cNvPr id="4" name="图片 3"/>
            <p:cNvPicPr>
              <a:picLocks noChangeAspect="1"/>
            </p:cNvPicPr>
            <p:nvPr/>
          </p:nvPicPr>
          <p:blipFill>
            <a:blip r:embed="rId7"/>
            <a:stretch>
              <a:fillRect/>
            </a:stretch>
          </p:blipFill>
          <p:spPr>
            <a:xfrm>
              <a:off x="5340" y="761"/>
              <a:ext cx="3079" cy="3691"/>
            </a:xfrm>
            <a:prstGeom prst="rect">
              <a:avLst/>
            </a:prstGeom>
          </p:spPr>
        </p:pic>
      </p:grpSp>
      <p:pic>
        <p:nvPicPr>
          <p:cNvPr id="5" name="剪辑3">
            <a:hlinkClick r:id="" action="ppaction://media"/>
          </p:cNvPr>
          <p:cNvPicPr/>
          <p:nvPr>
            <a:audioFile r:link="rId2"/>
            <p:extLst>
              <p:ext uri="{DAA4B4D4-6D71-4841-9C94-3DE7FCFB9230}">
                <p14:media xmlns:p14="http://schemas.microsoft.com/office/powerpoint/2010/main" r:embed="rId1"/>
              </p:ext>
            </p:extLst>
          </p:nvPr>
        </p:nvPicPr>
        <p:blipFill>
          <a:blip r:embed="rId8"/>
          <a:stretch>
            <a:fillRect/>
          </a:stretch>
        </p:blipFill>
        <p:spPr>
          <a:xfrm>
            <a:off x="7920355" y="60960"/>
            <a:ext cx="309880" cy="309880"/>
          </a:xfrm>
          <a:prstGeom prst="rect">
            <a:avLst/>
          </a:prstGeom>
        </p:spPr>
      </p:pic>
    </p:spTree>
    <p:extLst>
      <p:ext uri="{BB962C8B-B14F-4D97-AF65-F5344CB8AC3E}">
        <p14:creationId xmlns:p14="http://schemas.microsoft.com/office/powerpoint/2010/main" val="1413314382"/>
      </p:ext>
    </p:extLst>
  </p:cSld>
  <p:clrMapOvr>
    <a:masterClrMapping/>
  </p:clrMapOvr>
  <p:transition spd="med"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7" showWhenStopped="0">
                <p:cTn id="10" repeatCount="indefinite" fill="hold" display="1">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790690" y="2065655"/>
            <a:ext cx="3131820" cy="521970"/>
          </a:xfrm>
          <a:prstGeom prst="rect">
            <a:avLst/>
          </a:prstGeom>
          <a:noFill/>
        </p:spPr>
        <p:txBody>
          <a:bodyPr wrap="square" rtlCol="0">
            <a:spAutoFit/>
          </a:bodyPr>
          <a:lstStyle/>
          <a:p>
            <a:r>
              <a:rPr lang="en-US" altLang="zh-CN" sz="2800" b="1" dirty="0">
                <a:solidFill>
                  <a:srgbClr val="0070C0"/>
                </a:solidFill>
                <a:ea typeface="宋体"/>
              </a:rPr>
              <a:t>Friends </a:t>
            </a:r>
          </a:p>
        </p:txBody>
      </p:sp>
      <p:pic>
        <p:nvPicPr>
          <p:cNvPr id="2" name="图片 1"/>
          <p:cNvPicPr>
            <a:picLocks noChangeAspect="1"/>
          </p:cNvPicPr>
          <p:nvPr>
            <p:custDataLst>
              <p:tags r:id="rId1"/>
            </p:custDataLst>
          </p:nvPr>
        </p:nvPicPr>
        <p:blipFill>
          <a:blip r:embed="rId3"/>
          <a:stretch>
            <a:fillRect/>
          </a:stretch>
        </p:blipFill>
        <p:spPr>
          <a:xfrm>
            <a:off x="942975" y="388620"/>
            <a:ext cx="5481955" cy="3875405"/>
          </a:xfrm>
          <a:prstGeom prst="rect">
            <a:avLst/>
          </a:prstGeom>
        </p:spPr>
      </p:pic>
    </p:spTree>
    <p:extLst>
      <p:ext uri="{BB962C8B-B14F-4D97-AF65-F5344CB8AC3E}">
        <p14:creationId xmlns:p14="http://schemas.microsoft.com/office/powerpoint/2010/main" val="3465629526"/>
      </p:ext>
    </p:extLst>
  </p:cSld>
  <p:clrMapOvr>
    <a:masterClrMapping/>
  </p:clrMapOvr>
  <p:transition spd="med"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3115" r="5194" b="9003"/>
          <a:stretch>
            <a:fillRect/>
          </a:stretch>
        </p:blipFill>
        <p:spPr>
          <a:xfrm>
            <a:off x="828675" y="445135"/>
            <a:ext cx="3348355" cy="2701925"/>
          </a:xfrm>
          <a:prstGeom prst="rect">
            <a:avLst/>
          </a:prstGeom>
        </p:spPr>
      </p:pic>
      <p:sp>
        <p:nvSpPr>
          <p:cNvPr id="21" name="TextBox 20"/>
          <p:cNvSpPr txBox="1"/>
          <p:nvPr/>
        </p:nvSpPr>
        <p:spPr>
          <a:xfrm>
            <a:off x="1187624" y="3451225"/>
            <a:ext cx="6840759" cy="523220"/>
          </a:xfrm>
          <a:prstGeom prst="rect">
            <a:avLst/>
          </a:prstGeom>
          <a:noFill/>
        </p:spPr>
        <p:txBody>
          <a:bodyPr wrap="square" rtlCol="0">
            <a:spAutoFit/>
          </a:bodyPr>
          <a:lstStyle/>
          <a:p>
            <a:r>
              <a:rPr lang="en-US" altLang="zh-CN" sz="2800" b="1" dirty="0" smtClean="0">
                <a:solidFill>
                  <a:srgbClr val="0070C0"/>
                </a:solidFill>
                <a:ea typeface="宋体"/>
              </a:rPr>
              <a:t>The school </a:t>
            </a:r>
            <a:r>
              <a:rPr lang="en-US" altLang="zh-CN" sz="2800" b="1" dirty="0">
                <a:solidFill>
                  <a:srgbClr val="0070C0"/>
                </a:solidFill>
                <a:ea typeface="宋体"/>
              </a:rPr>
              <a:t>alumni association (</a:t>
            </a:r>
            <a:r>
              <a:rPr lang="zh-CN" altLang="en-US" sz="2800" b="1" dirty="0">
                <a:solidFill>
                  <a:srgbClr val="0070C0"/>
                </a:solidFill>
                <a:ea typeface="宋体"/>
              </a:rPr>
              <a:t>校友会</a:t>
            </a:r>
            <a:r>
              <a:rPr lang="en-US" altLang="zh-CN" sz="2800" b="1" dirty="0">
                <a:solidFill>
                  <a:srgbClr val="0070C0"/>
                </a:solidFill>
                <a:ea typeface="宋体"/>
              </a:rPr>
              <a:t>) </a:t>
            </a:r>
          </a:p>
        </p:txBody>
      </p:sp>
      <p:pic>
        <p:nvPicPr>
          <p:cNvPr id="3" name="图片 2"/>
          <p:cNvPicPr>
            <a:picLocks noChangeAspect="1"/>
          </p:cNvPicPr>
          <p:nvPr/>
        </p:nvPicPr>
        <p:blipFill>
          <a:blip r:embed="rId3"/>
          <a:stretch>
            <a:fillRect/>
          </a:stretch>
        </p:blipFill>
        <p:spPr>
          <a:xfrm>
            <a:off x="4753610" y="558800"/>
            <a:ext cx="3395345" cy="2547620"/>
          </a:xfrm>
          <a:prstGeom prst="rect">
            <a:avLst/>
          </a:prstGeom>
        </p:spPr>
      </p:pic>
    </p:spTree>
    <p:extLst>
      <p:ext uri="{BB962C8B-B14F-4D97-AF65-F5344CB8AC3E}">
        <p14:creationId xmlns:p14="http://schemas.microsoft.com/office/powerpoint/2010/main" val="3766151330"/>
      </p:ext>
    </p:extLst>
  </p:cSld>
  <p:clrMapOvr>
    <a:masterClrMapping/>
  </p:clrMapOvr>
  <p:transition spd="med"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589915" y="1931035"/>
            <a:ext cx="1957070" cy="521970"/>
          </a:xfrm>
          <a:prstGeom prst="rect">
            <a:avLst/>
          </a:prstGeom>
          <a:noFill/>
        </p:spPr>
        <p:txBody>
          <a:bodyPr wrap="square" rtlCol="0">
            <a:spAutoFit/>
          </a:bodyPr>
          <a:lstStyle/>
          <a:p>
            <a:r>
              <a:rPr lang="en-US" altLang="zh-CN" sz="2800" b="1" dirty="0">
                <a:solidFill>
                  <a:srgbClr val="0070C0"/>
                </a:solidFill>
                <a:ea typeface="宋体"/>
              </a:rPr>
              <a:t>Doctors</a:t>
            </a:r>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3757" b="50000"/>
          <a:stretch>
            <a:fillRect/>
          </a:stretch>
        </p:blipFill>
        <p:spPr>
          <a:xfrm>
            <a:off x="3147060" y="544830"/>
            <a:ext cx="5592445" cy="3294380"/>
          </a:xfrm>
          <a:prstGeom prst="rect">
            <a:avLst/>
          </a:prstGeom>
        </p:spPr>
      </p:pic>
    </p:spTree>
    <p:extLst>
      <p:ext uri="{BB962C8B-B14F-4D97-AF65-F5344CB8AC3E}">
        <p14:creationId xmlns:p14="http://schemas.microsoft.com/office/powerpoint/2010/main" val="320763319"/>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948690" y="1859280"/>
            <a:ext cx="1755775" cy="521970"/>
          </a:xfrm>
          <a:prstGeom prst="rect">
            <a:avLst/>
          </a:prstGeom>
          <a:noFill/>
        </p:spPr>
        <p:txBody>
          <a:bodyPr wrap="square" rtlCol="0">
            <a:spAutoFit/>
          </a:bodyPr>
          <a:lstStyle/>
          <a:p>
            <a:r>
              <a:rPr lang="en-US" altLang="zh-CN" sz="2800" b="1" dirty="0">
                <a:solidFill>
                  <a:srgbClr val="0070C0"/>
                </a:solidFill>
                <a:ea typeface="宋体"/>
              </a:rPr>
              <a:t>Experts</a:t>
            </a:r>
          </a:p>
        </p:txBody>
      </p:sp>
      <p:pic>
        <p:nvPicPr>
          <p:cNvPr id="2" name="图片 1"/>
          <p:cNvPicPr>
            <a:picLocks noChangeAspect="1"/>
          </p:cNvPicPr>
          <p:nvPr/>
        </p:nvPicPr>
        <p:blipFill>
          <a:blip r:embed="rId2"/>
          <a:stretch>
            <a:fillRect/>
          </a:stretch>
        </p:blipFill>
        <p:spPr>
          <a:xfrm>
            <a:off x="3265170" y="446405"/>
            <a:ext cx="5817870" cy="3248660"/>
          </a:xfrm>
          <a:prstGeom prst="rect">
            <a:avLst/>
          </a:prstGeom>
        </p:spPr>
      </p:pic>
    </p:spTree>
    <p:extLst>
      <p:ext uri="{BB962C8B-B14F-4D97-AF65-F5344CB8AC3E}">
        <p14:creationId xmlns:p14="http://schemas.microsoft.com/office/powerpoint/2010/main" val="2126527765"/>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047849" y="2067452"/>
            <a:ext cx="3096344" cy="521970"/>
          </a:xfrm>
          <a:prstGeom prst="rect">
            <a:avLst/>
          </a:prstGeom>
          <a:noFill/>
        </p:spPr>
        <p:txBody>
          <a:bodyPr wrap="square" rtlCol="0">
            <a:spAutoFit/>
          </a:bodyPr>
          <a:lstStyle/>
          <a:p>
            <a:r>
              <a:rPr lang="en-US" altLang="zh-CN" sz="2800" b="1" dirty="0">
                <a:solidFill>
                  <a:srgbClr val="0070C0"/>
                </a:solidFill>
                <a:ea typeface="宋体"/>
              </a:rPr>
              <a:t>Singers</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771552"/>
            <a:ext cx="5568908" cy="3113419"/>
          </a:xfrm>
          <a:prstGeom prst="rect">
            <a:avLst/>
          </a:prstGeom>
        </p:spPr>
      </p:pic>
    </p:spTree>
    <p:extLst>
      <p:ext uri="{BB962C8B-B14F-4D97-AF65-F5344CB8AC3E}">
        <p14:creationId xmlns:p14="http://schemas.microsoft.com/office/powerpoint/2010/main" val="3244014063"/>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731139" y="3436622"/>
            <a:ext cx="7818755" cy="521970"/>
          </a:xfrm>
          <a:prstGeom prst="rect">
            <a:avLst/>
          </a:prstGeom>
          <a:noFill/>
        </p:spPr>
        <p:txBody>
          <a:bodyPr wrap="square" rtlCol="0">
            <a:spAutoFit/>
          </a:bodyPr>
          <a:lstStyle/>
          <a:p>
            <a:r>
              <a:rPr lang="en-US" altLang="zh-CN" sz="2800" b="1" dirty="0">
                <a:solidFill>
                  <a:srgbClr val="0070C0"/>
                </a:solidFill>
                <a:ea typeface="宋体"/>
              </a:rPr>
              <a:t>Government Leaders</a:t>
            </a:r>
          </a:p>
        </p:txBody>
      </p:sp>
      <p:pic>
        <p:nvPicPr>
          <p:cNvPr id="3" name="图片 2"/>
          <p:cNvPicPr>
            <a:picLocks noChangeAspect="1"/>
          </p:cNvPicPr>
          <p:nvPr/>
        </p:nvPicPr>
        <p:blipFill>
          <a:blip r:embed="rId2"/>
          <a:stretch>
            <a:fillRect/>
          </a:stretch>
        </p:blipFill>
        <p:spPr>
          <a:xfrm>
            <a:off x="1870714" y="247650"/>
            <a:ext cx="5401945" cy="3038475"/>
          </a:xfrm>
          <a:prstGeom prst="rect">
            <a:avLst/>
          </a:prstGeom>
        </p:spPr>
      </p:pic>
    </p:spTree>
    <p:extLst>
      <p:ext uri="{BB962C8B-B14F-4D97-AF65-F5344CB8AC3E}">
        <p14:creationId xmlns:p14="http://schemas.microsoft.com/office/powerpoint/2010/main" val="3899872091"/>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32" y="1388835"/>
            <a:ext cx="8507013" cy="1924319"/>
          </a:xfrm>
          <a:prstGeom prst="rect">
            <a:avLst/>
          </a:prstGeom>
        </p:spPr>
      </p:pic>
      <p:sp>
        <p:nvSpPr>
          <p:cNvPr id="16" name="TextBox 15"/>
          <p:cNvSpPr txBox="1"/>
          <p:nvPr/>
        </p:nvSpPr>
        <p:spPr>
          <a:xfrm>
            <a:off x="813232" y="489615"/>
            <a:ext cx="7632848" cy="829945"/>
          </a:xfrm>
          <a:prstGeom prst="rect">
            <a:avLst/>
          </a:prstGeom>
          <a:noFill/>
        </p:spPr>
        <p:txBody>
          <a:bodyPr wrap="square" rtlCol="0">
            <a:spAutoFit/>
          </a:bodyPr>
          <a:lstStyle/>
          <a:p>
            <a:r>
              <a:rPr lang="en-US" altLang="zh-CN" sz="2400" b="1" dirty="0" smtClean="0">
                <a:solidFill>
                  <a:srgbClr val="0070C0"/>
                </a:solidFill>
              </a:rPr>
              <a:t>From Nov. 23 to 24, 2020, the 7</a:t>
            </a:r>
            <a:r>
              <a:rPr lang="en-US" altLang="zh-CN" sz="2400" b="1" baseline="30000" dirty="0" smtClean="0">
                <a:solidFill>
                  <a:srgbClr val="0070C0"/>
                </a:solidFill>
              </a:rPr>
              <a:t>th</a:t>
            </a:r>
            <a:r>
              <a:rPr lang="en-US" altLang="zh-CN" sz="2400" b="1" dirty="0" smtClean="0">
                <a:solidFill>
                  <a:srgbClr val="0070C0"/>
                </a:solidFill>
              </a:rPr>
              <a:t> World Internet Conference was held in </a:t>
            </a:r>
            <a:r>
              <a:rPr lang="en-US" altLang="zh-CN" sz="2400" b="1" dirty="0" err="1" smtClean="0">
                <a:solidFill>
                  <a:srgbClr val="0070C0"/>
                </a:solidFill>
              </a:rPr>
              <a:t>Wuzhen</a:t>
            </a:r>
            <a:r>
              <a:rPr lang="en-US" altLang="zh-CN" sz="2400" b="1" dirty="0" smtClean="0">
                <a:solidFill>
                  <a:srgbClr val="0070C0"/>
                </a:solidFill>
              </a:rPr>
              <a:t>, China.</a:t>
            </a:r>
          </a:p>
        </p:txBody>
      </p:sp>
      <p:sp>
        <p:nvSpPr>
          <p:cNvPr id="4" name="TextBox 3"/>
          <p:cNvSpPr txBox="1"/>
          <p:nvPr/>
        </p:nvSpPr>
        <p:spPr>
          <a:xfrm>
            <a:off x="568325" y="3503930"/>
            <a:ext cx="8242935" cy="953135"/>
          </a:xfrm>
          <a:prstGeom prst="rect">
            <a:avLst/>
          </a:prstGeom>
          <a:noFill/>
        </p:spPr>
        <p:txBody>
          <a:bodyPr wrap="square" rtlCol="0">
            <a:spAutoFit/>
          </a:bodyPr>
          <a:lstStyle/>
          <a:p>
            <a:r>
              <a:rPr lang="en-US" altLang="zh-CN" sz="2800" b="1" dirty="0" smtClean="0">
                <a:solidFill>
                  <a:srgbClr val="FF0000"/>
                </a:solidFill>
              </a:rPr>
              <a:t>Building a community with a shared future in cyberspace.</a:t>
            </a:r>
            <a:endParaRPr lang="zh-CN" altLang="en-US" sz="2800" b="1" dirty="0">
              <a:solidFill>
                <a:srgbClr val="FF0000"/>
              </a:solidFill>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602139" y="0"/>
            <a:ext cx="4443095" cy="645160"/>
          </a:xfrm>
          <a:prstGeom prst="rect">
            <a:avLst/>
          </a:prstGeom>
          <a:noFill/>
        </p:spPr>
        <p:txBody>
          <a:bodyPr wrap="square" rtlCol="0" anchor="t">
            <a:spAutoFit/>
          </a:bodyPr>
          <a:lstStyle/>
          <a:p>
            <a:r>
              <a:rPr lang="en-US" altLang="zh-CN" sz="3600" b="1" dirty="0" smtClean="0">
                <a:ln w="11430"/>
                <a:solidFill>
                  <a:srgbClr val="F6759D"/>
                </a:solidFill>
                <a:effectLst>
                  <a:outerShdw blurRad="50800" dist="39000" dir="5460000" algn="tl">
                    <a:srgbClr val="000000">
                      <a:alpha val="38000"/>
                    </a:srgbClr>
                  </a:outerShdw>
                </a:effectLst>
                <a:ea typeface="宋体" panose="02010600030101010101" pitchFamily="2" charset="-122"/>
                <a:sym typeface="+mn-ea"/>
              </a:rPr>
              <a:t>more examples</a:t>
            </a:r>
          </a:p>
        </p:txBody>
      </p:sp>
      <p:sp>
        <p:nvSpPr>
          <p:cNvPr id="2" name="TextBox 1"/>
          <p:cNvSpPr txBox="1"/>
          <p:nvPr/>
        </p:nvSpPr>
        <p:spPr>
          <a:xfrm>
            <a:off x="99409" y="665230"/>
            <a:ext cx="8928992" cy="4305409"/>
          </a:xfrm>
          <a:prstGeom prst="rect">
            <a:avLst/>
          </a:prstGeom>
          <a:solidFill>
            <a:schemeClr val="bg1"/>
          </a:solidFill>
        </p:spPr>
        <p:txBody>
          <a:bodyPr wrap="square" rtlCol="0">
            <a:spAutoFit/>
          </a:bodyPr>
          <a:lstStyle/>
          <a:p>
            <a:pPr marL="285750" indent="-285750">
              <a:lnSpc>
                <a:spcPct val="114000"/>
              </a:lnSpc>
              <a:buFont typeface="Arial" panose="020B0604020202020204" pitchFamily="34" charset="0"/>
              <a:buChar char="•"/>
            </a:pPr>
            <a:r>
              <a:rPr lang="en-US" altLang="zh-CN" sz="2200" b="1" dirty="0" smtClean="0">
                <a:solidFill>
                  <a:srgbClr val="0070C0"/>
                </a:solidFill>
              </a:rPr>
              <a:t>Teachers </a:t>
            </a:r>
            <a:r>
              <a:rPr lang="en-US" altLang="zh-CN" sz="2200" b="1" dirty="0" smtClean="0">
                <a:solidFill>
                  <a:srgbClr val="FF0000"/>
                </a:solidFill>
              </a:rPr>
              <a:t>provided online lessons </a:t>
            </a:r>
            <a:r>
              <a:rPr lang="en-US" altLang="zh-CN" sz="2200" b="1" dirty="0" smtClean="0">
                <a:solidFill>
                  <a:srgbClr val="0070C0"/>
                </a:solidFill>
              </a:rPr>
              <a:t>to help us with learning.</a:t>
            </a:r>
          </a:p>
          <a:p>
            <a:pPr marL="285750" indent="-285750">
              <a:lnSpc>
                <a:spcPct val="114000"/>
              </a:lnSpc>
              <a:buFont typeface="Arial" panose="020B0604020202020204" pitchFamily="34" charset="0"/>
              <a:buChar char="•"/>
            </a:pPr>
            <a:r>
              <a:rPr lang="en-US" altLang="zh-CN" sz="2200" b="1" dirty="0" smtClean="0">
                <a:solidFill>
                  <a:srgbClr val="0070C0"/>
                </a:solidFill>
              </a:rPr>
              <a:t>Friends </a:t>
            </a:r>
            <a:r>
              <a:rPr lang="en-US" altLang="zh-CN" sz="2200" b="1" dirty="0" smtClean="0">
                <a:solidFill>
                  <a:srgbClr val="FF0000"/>
                </a:solidFill>
              </a:rPr>
              <a:t>chatted in online chat rooms </a:t>
            </a:r>
            <a:r>
              <a:rPr lang="en-US" altLang="zh-CN" sz="2200" b="1" dirty="0" smtClean="0">
                <a:solidFill>
                  <a:srgbClr val="0070C0"/>
                </a:solidFill>
              </a:rPr>
              <a:t>to support each other.</a:t>
            </a:r>
          </a:p>
          <a:p>
            <a:pPr marL="285750" indent="-285750">
              <a:lnSpc>
                <a:spcPct val="114000"/>
              </a:lnSpc>
              <a:buFont typeface="Arial" panose="020B0604020202020204" pitchFamily="34" charset="0"/>
              <a:buChar char="•"/>
            </a:pPr>
            <a:r>
              <a:rPr lang="en-US" altLang="zh-CN" sz="2200" b="1" dirty="0" smtClean="0">
                <a:solidFill>
                  <a:srgbClr val="0070C0"/>
                </a:solidFill>
              </a:rPr>
              <a:t>The school alumni association </a:t>
            </a:r>
            <a:r>
              <a:rPr lang="en-US" altLang="zh-CN" sz="2200" b="1" dirty="0" smtClean="0">
                <a:solidFill>
                  <a:srgbClr val="FF0000"/>
                </a:solidFill>
              </a:rPr>
              <a:t>raised money online </a:t>
            </a:r>
            <a:r>
              <a:rPr lang="en-US" altLang="zh-CN" sz="2200" b="1" dirty="0" smtClean="0">
                <a:solidFill>
                  <a:srgbClr val="0070C0"/>
                </a:solidFill>
              </a:rPr>
              <a:t>to buy protective gowns (</a:t>
            </a:r>
            <a:r>
              <a:rPr lang="zh-CN" altLang="en-US" sz="2200" b="1" dirty="0" smtClean="0">
                <a:solidFill>
                  <a:srgbClr val="0070C0"/>
                </a:solidFill>
              </a:rPr>
              <a:t>防护服</a:t>
            </a:r>
            <a:r>
              <a:rPr lang="en-US" altLang="zh-CN" sz="2200" b="1" dirty="0" smtClean="0">
                <a:solidFill>
                  <a:srgbClr val="0070C0"/>
                </a:solidFill>
              </a:rPr>
              <a:t>).</a:t>
            </a:r>
          </a:p>
          <a:p>
            <a:pPr marL="285750" indent="-285750">
              <a:lnSpc>
                <a:spcPct val="114000"/>
              </a:lnSpc>
              <a:buFont typeface="Arial" panose="020B0604020202020204" pitchFamily="34" charset="0"/>
              <a:buChar char="•"/>
            </a:pPr>
            <a:r>
              <a:rPr lang="en-US" altLang="zh-CN" sz="2200" b="1" dirty="0" smtClean="0">
                <a:solidFill>
                  <a:srgbClr val="0070C0"/>
                </a:solidFill>
              </a:rPr>
              <a:t>Doctors </a:t>
            </a:r>
            <a:r>
              <a:rPr lang="en-US" altLang="zh-CN" sz="2200" b="1" dirty="0" smtClean="0">
                <a:solidFill>
                  <a:srgbClr val="FF0000"/>
                </a:solidFill>
              </a:rPr>
              <a:t>provided online medical service </a:t>
            </a:r>
            <a:r>
              <a:rPr lang="en-US" altLang="zh-CN" sz="2200" b="1" dirty="0" smtClean="0">
                <a:solidFill>
                  <a:srgbClr val="0070C0"/>
                </a:solidFill>
              </a:rPr>
              <a:t>to help patients.</a:t>
            </a:r>
          </a:p>
          <a:p>
            <a:pPr marL="285750" indent="-285750">
              <a:lnSpc>
                <a:spcPct val="114000"/>
              </a:lnSpc>
              <a:buFont typeface="Arial" panose="020B0604020202020204" pitchFamily="34" charset="0"/>
              <a:buChar char="•"/>
            </a:pPr>
            <a:r>
              <a:rPr lang="en-US" altLang="zh-CN" sz="2200" b="1" dirty="0" smtClean="0">
                <a:solidFill>
                  <a:srgbClr val="0070C0"/>
                </a:solidFill>
              </a:rPr>
              <a:t>Experts </a:t>
            </a:r>
            <a:r>
              <a:rPr lang="en-US" altLang="zh-CN" sz="2200" b="1" dirty="0" smtClean="0">
                <a:solidFill>
                  <a:srgbClr val="FF0000"/>
                </a:solidFill>
              </a:rPr>
              <a:t>held online meetings </a:t>
            </a:r>
            <a:r>
              <a:rPr lang="en-US" altLang="zh-CN" sz="2200" b="1" dirty="0" smtClean="0">
                <a:solidFill>
                  <a:srgbClr val="0070C0"/>
                </a:solidFill>
              </a:rPr>
              <a:t>to exchange experience and thoughts.</a:t>
            </a:r>
          </a:p>
          <a:p>
            <a:pPr marL="285750" indent="-285750">
              <a:lnSpc>
                <a:spcPct val="114000"/>
              </a:lnSpc>
              <a:buFont typeface="Arial" panose="020B0604020202020204" pitchFamily="34" charset="0"/>
              <a:buChar char="•"/>
            </a:pPr>
            <a:r>
              <a:rPr lang="en-US" altLang="zh-CN" sz="2200" b="1" dirty="0" smtClean="0">
                <a:solidFill>
                  <a:srgbClr val="0070C0"/>
                </a:solidFill>
              </a:rPr>
              <a:t>Singers </a:t>
            </a:r>
            <a:r>
              <a:rPr lang="en-US" altLang="zh-CN" sz="2200" b="1" dirty="0" smtClean="0">
                <a:solidFill>
                  <a:srgbClr val="FF0000"/>
                </a:solidFill>
              </a:rPr>
              <a:t>took part in online concerts </a:t>
            </a:r>
            <a:r>
              <a:rPr lang="en-US" altLang="zh-CN" sz="2200" b="1" dirty="0" smtClean="0">
                <a:solidFill>
                  <a:srgbClr val="0070C0"/>
                </a:solidFill>
              </a:rPr>
              <a:t>to call on everyone to stay at home.</a:t>
            </a:r>
          </a:p>
          <a:p>
            <a:pPr marL="285750" indent="-285750">
              <a:lnSpc>
                <a:spcPct val="114000"/>
              </a:lnSpc>
              <a:buFont typeface="Arial" panose="020B0604020202020204" pitchFamily="34" charset="0"/>
              <a:buChar char="•"/>
            </a:pPr>
            <a:r>
              <a:rPr lang="en-US" altLang="zh-CN" sz="2200" b="1" dirty="0" smtClean="0">
                <a:solidFill>
                  <a:srgbClr val="0070C0"/>
                </a:solidFill>
              </a:rPr>
              <a:t>Government leaders </a:t>
            </a:r>
            <a:r>
              <a:rPr lang="en-US" altLang="zh-CN" sz="2200" b="1" dirty="0" smtClean="0">
                <a:solidFill>
                  <a:srgbClr val="FF0000"/>
                </a:solidFill>
              </a:rPr>
              <a:t>discussed on online meetings </a:t>
            </a:r>
            <a:r>
              <a:rPr lang="en-US" altLang="zh-CN" sz="2200" b="1" dirty="0" smtClean="0">
                <a:solidFill>
                  <a:srgbClr val="0070C0"/>
                </a:solidFill>
              </a:rPr>
              <a:t>to help fight against the pandemic.</a:t>
            </a:r>
          </a:p>
        </p:txBody>
      </p:sp>
      <p:sp>
        <p:nvSpPr>
          <p:cNvPr id="5" name="矩形 4"/>
          <p:cNvSpPr/>
          <p:nvPr/>
        </p:nvSpPr>
        <p:spPr>
          <a:xfrm>
            <a:off x="1763688" y="645160"/>
            <a:ext cx="6624736"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602138" y="1077208"/>
            <a:ext cx="6786285"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4644009" y="1572814"/>
            <a:ext cx="385258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395536" y="1840521"/>
            <a:ext cx="6624736"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602139" y="2272569"/>
            <a:ext cx="6624736"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1602138" y="2601910"/>
            <a:ext cx="6624736"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22624" y="3004082"/>
            <a:ext cx="6624736" cy="359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1602139" y="3401341"/>
            <a:ext cx="742626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130499" y="3833389"/>
            <a:ext cx="6624736" cy="335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3257933" y="4021312"/>
            <a:ext cx="5238660" cy="566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444863" y="4566523"/>
            <a:ext cx="6624736"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4"/>
                                        </p:tgtEl>
                                      </p:cBhvr>
                                    </p:animEffect>
                                    <p:set>
                                      <p:cBhvr>
                                        <p:cTn id="34" dur="1" fill="hold">
                                          <p:stCondLst>
                                            <p:cond delay="499"/>
                                          </p:stCondLst>
                                        </p:cTn>
                                        <p:tgtEl>
                                          <p:spTgt spid="2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3496" y="195486"/>
            <a:ext cx="7731900" cy="572700"/>
          </a:xfrm>
        </p:spPr>
        <p:txBody>
          <a:bodyPr/>
          <a:lstStyle/>
          <a:p>
            <a:r>
              <a:rPr lang="en-US" altLang="zh-CN" b="1" dirty="0" smtClean="0">
                <a:solidFill>
                  <a:srgbClr val="FF0000"/>
                </a:solidFill>
                <a:latin typeface="Arial" panose="020B0604020202020204" pitchFamily="34" charset="0"/>
                <a:cs typeface="Arial" panose="020B0604020202020204" pitchFamily="34" charset="0"/>
              </a:rPr>
              <a:t>We can also be a “Jan”.</a:t>
            </a:r>
            <a:endParaRPr lang="zh-CN" altLang="en-US" b="1" dirty="0">
              <a:solidFill>
                <a:srgbClr val="FF0000"/>
              </a:solidFill>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413" y="2499742"/>
            <a:ext cx="2736304" cy="1963855"/>
          </a:xfrm>
          <a:prstGeom prst="rect">
            <a:avLst/>
          </a:prstGeom>
        </p:spPr>
      </p:pic>
      <p:sp>
        <p:nvSpPr>
          <p:cNvPr id="4" name="TextBox 3"/>
          <p:cNvSpPr txBox="1"/>
          <p:nvPr/>
        </p:nvSpPr>
        <p:spPr>
          <a:xfrm>
            <a:off x="610885" y="771550"/>
            <a:ext cx="8187055" cy="1569660"/>
          </a:xfrm>
          <a:prstGeom prst="rect">
            <a:avLst/>
          </a:prstGeom>
          <a:noFill/>
        </p:spPr>
        <p:txBody>
          <a:bodyPr wrap="square" rtlCol="0">
            <a:spAutoFit/>
          </a:bodyPr>
          <a:lstStyle/>
          <a:p>
            <a:pPr marL="457200" indent="-457200">
              <a:buFont typeface="Arial" panose="020B0604020202020204" pitchFamily="34" charset="0"/>
              <a:buChar char="•"/>
            </a:pPr>
            <a:r>
              <a:rPr lang="en-US" altLang="zh-CN" sz="2400" b="1" dirty="0" smtClean="0">
                <a:solidFill>
                  <a:srgbClr val="FF0000"/>
                </a:solidFill>
              </a:rPr>
              <a:t>Who</a:t>
            </a:r>
            <a:r>
              <a:rPr lang="en-US" altLang="zh-CN" sz="2400" b="1" dirty="0" smtClean="0">
                <a:solidFill>
                  <a:srgbClr val="0070C0"/>
                </a:solidFill>
              </a:rPr>
              <a:t> would you like to help?</a:t>
            </a:r>
          </a:p>
          <a:p>
            <a:pPr marL="457200" indent="-457200">
              <a:buFont typeface="Arial" panose="020B0604020202020204" pitchFamily="34" charset="0"/>
              <a:buChar char="•"/>
            </a:pPr>
            <a:r>
              <a:rPr lang="en-US" altLang="zh-CN" sz="2400" b="1" dirty="0" smtClean="0">
                <a:solidFill>
                  <a:srgbClr val="FF0000"/>
                </a:solidFill>
              </a:rPr>
              <a:t>What</a:t>
            </a:r>
            <a:r>
              <a:rPr lang="en-US" altLang="zh-CN" sz="2400" b="1" dirty="0" smtClean="0">
                <a:solidFill>
                  <a:srgbClr val="0070C0"/>
                </a:solidFill>
              </a:rPr>
              <a:t> do they need?</a:t>
            </a:r>
          </a:p>
          <a:p>
            <a:pPr marL="457200" indent="-457200">
              <a:buFont typeface="Arial" panose="020B0604020202020204" pitchFamily="34" charset="0"/>
              <a:buChar char="•"/>
            </a:pPr>
            <a:r>
              <a:rPr lang="en-US" altLang="zh-CN" sz="2400" b="1" dirty="0" smtClean="0">
                <a:solidFill>
                  <a:srgbClr val="FF0000"/>
                </a:solidFill>
              </a:rPr>
              <a:t>How</a:t>
            </a:r>
            <a:r>
              <a:rPr lang="en-US" altLang="zh-CN" sz="2400" b="1" dirty="0" smtClean="0">
                <a:solidFill>
                  <a:srgbClr val="0070C0"/>
                </a:solidFill>
              </a:rPr>
              <a:t> will you help them through the Internet?</a:t>
            </a:r>
          </a:p>
          <a:p>
            <a:pPr marL="457200" indent="-457200">
              <a:buFont typeface="Arial" panose="020B0604020202020204" pitchFamily="34" charset="0"/>
              <a:buChar char="•"/>
            </a:pPr>
            <a:r>
              <a:rPr lang="en-US" altLang="zh-CN" sz="2400" b="1" dirty="0" smtClean="0">
                <a:solidFill>
                  <a:srgbClr val="FF0000"/>
                </a:solidFill>
              </a:rPr>
              <a:t>How</a:t>
            </a:r>
            <a:r>
              <a:rPr lang="en-US" altLang="zh-CN" sz="2400" b="1" dirty="0" smtClean="0">
                <a:solidFill>
                  <a:srgbClr val="0070C0"/>
                </a:solidFill>
              </a:rPr>
              <a:t> will their life be through your help? </a:t>
            </a:r>
          </a:p>
        </p:txBody>
      </p:sp>
      <p:sp>
        <p:nvSpPr>
          <p:cNvPr id="7" name="TextBox 6"/>
          <p:cNvSpPr txBox="1"/>
          <p:nvPr/>
        </p:nvSpPr>
        <p:spPr>
          <a:xfrm>
            <a:off x="4740417" y="4570469"/>
            <a:ext cx="2664296" cy="400110"/>
          </a:xfrm>
          <a:prstGeom prst="rect">
            <a:avLst/>
          </a:prstGeom>
          <a:noFill/>
        </p:spPr>
        <p:txBody>
          <a:bodyPr wrap="square" rtlCol="0">
            <a:spAutoFit/>
          </a:bodyPr>
          <a:lstStyle/>
          <a:p>
            <a:r>
              <a:rPr lang="en-US" altLang="zh-CN" sz="2000" b="1" dirty="0" smtClean="0">
                <a:solidFill>
                  <a:srgbClr val="FF0000"/>
                </a:solidFill>
              </a:rPr>
              <a:t>left-behind children</a:t>
            </a:r>
            <a:endParaRPr lang="zh-CN" altLang="en-US" sz="2000" b="1" dirty="0">
              <a:solidFill>
                <a:srgbClr val="FF0000"/>
              </a:solidFill>
            </a:endParaRPr>
          </a:p>
        </p:txBody>
      </p:sp>
      <p:sp>
        <p:nvSpPr>
          <p:cNvPr id="10" name="TextBox 9"/>
          <p:cNvSpPr txBox="1"/>
          <p:nvPr/>
        </p:nvSpPr>
        <p:spPr>
          <a:xfrm>
            <a:off x="1475656" y="4570469"/>
            <a:ext cx="1955555" cy="400110"/>
          </a:xfrm>
          <a:prstGeom prst="rect">
            <a:avLst/>
          </a:prstGeom>
          <a:noFill/>
        </p:spPr>
        <p:txBody>
          <a:bodyPr wrap="square" rtlCol="0">
            <a:spAutoFit/>
          </a:bodyPr>
          <a:lstStyle/>
          <a:p>
            <a:r>
              <a:rPr lang="en-US" altLang="zh-CN" sz="2000" b="1" dirty="0" smtClean="0">
                <a:solidFill>
                  <a:srgbClr val="FF0000"/>
                </a:solidFill>
              </a:rPr>
              <a:t>teenagers</a:t>
            </a:r>
            <a:endParaRPr lang="zh-CN" altLang="en-US" sz="2000" b="1" dirty="0">
              <a:solidFill>
                <a:srgbClr val="FF0000"/>
              </a:solidFill>
            </a:endParaRPr>
          </a:p>
        </p:txBody>
      </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813" y="2457000"/>
            <a:ext cx="3236199" cy="21439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572000" y="281711"/>
            <a:ext cx="4443095" cy="523220"/>
          </a:xfrm>
          <a:prstGeom prst="rect">
            <a:avLst/>
          </a:prstGeom>
          <a:noFill/>
        </p:spPr>
        <p:txBody>
          <a:bodyPr wrap="square" rtlCol="0" anchor="t">
            <a:spAutoFit/>
          </a:bodyPr>
          <a:lstStyle/>
          <a:p>
            <a:r>
              <a:rPr lang="en-US" altLang="zh-CN" sz="2800" b="1" dirty="0" smtClean="0">
                <a:ln w="11430"/>
                <a:solidFill>
                  <a:srgbClr val="F6759D"/>
                </a:solidFill>
                <a:effectLst>
                  <a:outerShdw blurRad="50800" dist="39000" dir="5460000" algn="tl">
                    <a:srgbClr val="000000">
                      <a:alpha val="38000"/>
                    </a:srgbClr>
                  </a:outerShdw>
                </a:effectLst>
                <a:ea typeface="宋体" panose="02010600030101010101" pitchFamily="2" charset="-122"/>
                <a:sym typeface="+mn-ea"/>
              </a:rPr>
              <a:t>more examples</a:t>
            </a:r>
          </a:p>
        </p:txBody>
      </p:sp>
      <p:sp>
        <p:nvSpPr>
          <p:cNvPr id="2" name="TextBox 1"/>
          <p:cNvSpPr txBox="1"/>
          <p:nvPr/>
        </p:nvSpPr>
        <p:spPr>
          <a:xfrm>
            <a:off x="4473096" y="840646"/>
            <a:ext cx="4392488" cy="4154984"/>
          </a:xfrm>
          <a:prstGeom prst="rect">
            <a:avLst/>
          </a:prstGeom>
          <a:solidFill>
            <a:schemeClr val="accent4">
              <a:lumMod val="20000"/>
              <a:lumOff val="80000"/>
            </a:schemeClr>
          </a:solidFill>
        </p:spPr>
        <p:txBody>
          <a:bodyPr wrap="square" rtlCol="0">
            <a:spAutoFit/>
          </a:bodyPr>
          <a:lstStyle/>
          <a:p>
            <a:pPr marL="285750" indent="-285750">
              <a:buFont typeface="Arial" panose="020B0604020202020204" pitchFamily="34" charset="0"/>
              <a:buChar char="•"/>
            </a:pPr>
            <a:r>
              <a:rPr lang="en-US" altLang="zh-CN" sz="2400" b="1" dirty="0" smtClean="0">
                <a:solidFill>
                  <a:srgbClr val="0070C0"/>
                </a:solidFill>
              </a:rPr>
              <a:t>provided online lessons</a:t>
            </a:r>
          </a:p>
          <a:p>
            <a:pPr marL="285750" indent="-285750">
              <a:buFont typeface="Arial" panose="020B0604020202020204" pitchFamily="34" charset="0"/>
              <a:buChar char="•"/>
            </a:pPr>
            <a:r>
              <a:rPr lang="en-US" altLang="zh-CN" sz="2400" b="1" dirty="0" smtClean="0">
                <a:solidFill>
                  <a:srgbClr val="0070C0"/>
                </a:solidFill>
              </a:rPr>
              <a:t>chatted in online chat rooms</a:t>
            </a:r>
          </a:p>
          <a:p>
            <a:pPr marL="285750" indent="-285750">
              <a:buFont typeface="Arial" panose="020B0604020202020204" pitchFamily="34" charset="0"/>
              <a:buChar char="•"/>
            </a:pPr>
            <a:r>
              <a:rPr lang="en-US" altLang="zh-CN" sz="2400" b="1" dirty="0" smtClean="0">
                <a:solidFill>
                  <a:srgbClr val="0070C0"/>
                </a:solidFill>
              </a:rPr>
              <a:t>raised money online</a:t>
            </a:r>
          </a:p>
          <a:p>
            <a:pPr marL="285750" indent="-285750">
              <a:buFont typeface="Arial" panose="020B0604020202020204" pitchFamily="34" charset="0"/>
              <a:buChar char="•"/>
            </a:pPr>
            <a:r>
              <a:rPr lang="en-US" altLang="zh-CN" sz="2400" b="1" dirty="0" smtClean="0">
                <a:solidFill>
                  <a:srgbClr val="0070C0"/>
                </a:solidFill>
              </a:rPr>
              <a:t>provided online medical service</a:t>
            </a:r>
          </a:p>
          <a:p>
            <a:pPr marL="285750" indent="-285750">
              <a:buFont typeface="Arial" panose="020B0604020202020204" pitchFamily="34" charset="0"/>
              <a:buChar char="•"/>
            </a:pPr>
            <a:r>
              <a:rPr lang="en-US" altLang="zh-CN" sz="2400" b="1" dirty="0" smtClean="0">
                <a:solidFill>
                  <a:srgbClr val="0070C0"/>
                </a:solidFill>
              </a:rPr>
              <a:t>held online meetings</a:t>
            </a:r>
          </a:p>
          <a:p>
            <a:pPr marL="285750" indent="-285750">
              <a:buFont typeface="Arial" panose="020B0604020202020204" pitchFamily="34" charset="0"/>
              <a:buChar char="•"/>
            </a:pPr>
            <a:r>
              <a:rPr lang="en-US" altLang="zh-CN" sz="2400" b="1" dirty="0" smtClean="0">
                <a:solidFill>
                  <a:srgbClr val="0070C0"/>
                </a:solidFill>
              </a:rPr>
              <a:t>took part in online concerts</a:t>
            </a:r>
          </a:p>
          <a:p>
            <a:pPr marL="285750" indent="-285750">
              <a:buFont typeface="Arial" panose="020B0604020202020204" pitchFamily="34" charset="0"/>
              <a:buChar char="•"/>
            </a:pPr>
            <a:r>
              <a:rPr lang="en-US" altLang="zh-CN" sz="2400" b="1" dirty="0" smtClean="0">
                <a:solidFill>
                  <a:srgbClr val="0070C0"/>
                </a:solidFill>
              </a:rPr>
              <a:t>discussed on online meetings</a:t>
            </a:r>
            <a:endParaRPr lang="zh-CN" altLang="en-US" sz="2400" b="1" dirty="0">
              <a:solidFill>
                <a:srgbClr val="0070C0"/>
              </a:solidFill>
            </a:endParaRPr>
          </a:p>
        </p:txBody>
      </p:sp>
      <p:sp>
        <p:nvSpPr>
          <p:cNvPr id="4" name="TextBox 3"/>
          <p:cNvSpPr txBox="1"/>
          <p:nvPr/>
        </p:nvSpPr>
        <p:spPr>
          <a:xfrm>
            <a:off x="179512" y="840646"/>
            <a:ext cx="4032448" cy="4154984"/>
          </a:xfrm>
          <a:prstGeom prst="rect">
            <a:avLst/>
          </a:prstGeom>
          <a:solidFill>
            <a:srgbClr val="FFFFCC">
              <a:alpha val="63137"/>
            </a:srgbClr>
          </a:solidFill>
        </p:spPr>
        <p:txBody>
          <a:bodyPr wrap="square" rtlCol="0">
            <a:spAutoFit/>
          </a:bodyPr>
          <a:lstStyle/>
          <a:p>
            <a:pPr marL="285750" indent="-285750">
              <a:buFont typeface="Arial" panose="020B0604020202020204" pitchFamily="34" charset="0"/>
              <a:buChar char="•"/>
            </a:pPr>
            <a:r>
              <a:rPr lang="en-US" altLang="zh-CN" sz="2400" b="1" dirty="0" smtClean="0">
                <a:solidFill>
                  <a:srgbClr val="0070C0"/>
                </a:solidFill>
              </a:rPr>
              <a:t>listened to music</a:t>
            </a:r>
          </a:p>
          <a:p>
            <a:pPr marL="285750" indent="-285750">
              <a:buFont typeface="Arial" panose="020B0604020202020204" pitchFamily="34" charset="0"/>
              <a:buChar char="•"/>
            </a:pPr>
            <a:r>
              <a:rPr lang="en-US" altLang="zh-CN" sz="2400" b="1" dirty="0" smtClean="0">
                <a:solidFill>
                  <a:srgbClr val="0070C0"/>
                </a:solidFill>
              </a:rPr>
              <a:t>watched films</a:t>
            </a:r>
          </a:p>
          <a:p>
            <a:pPr marL="285750" indent="-285750">
              <a:buFont typeface="Arial" panose="020B0604020202020204" pitchFamily="34" charset="0"/>
              <a:buChar char="•"/>
            </a:pPr>
            <a:r>
              <a:rPr lang="en-US" altLang="zh-CN" sz="2400" b="1" dirty="0" smtClean="0">
                <a:solidFill>
                  <a:srgbClr val="0070C0"/>
                </a:solidFill>
              </a:rPr>
              <a:t>played games</a:t>
            </a:r>
          </a:p>
          <a:p>
            <a:pPr marL="285750" indent="-285750">
              <a:buFont typeface="Arial" panose="020B0604020202020204" pitchFamily="34" charset="0"/>
              <a:buChar char="•"/>
            </a:pPr>
            <a:r>
              <a:rPr lang="en-US" altLang="zh-CN" sz="2400" b="1" dirty="0" smtClean="0">
                <a:solidFill>
                  <a:srgbClr val="0070C0"/>
                </a:solidFill>
              </a:rPr>
              <a:t>explored the world</a:t>
            </a:r>
          </a:p>
          <a:p>
            <a:pPr marL="285750" indent="-285750">
              <a:buFont typeface="Arial" panose="020B0604020202020204" pitchFamily="34" charset="0"/>
              <a:buChar char="•"/>
            </a:pPr>
            <a:r>
              <a:rPr lang="en-US" altLang="zh-CN" sz="2400" b="1" dirty="0" smtClean="0">
                <a:solidFill>
                  <a:srgbClr val="0070C0"/>
                </a:solidFill>
              </a:rPr>
              <a:t>joined an online group</a:t>
            </a:r>
          </a:p>
          <a:p>
            <a:pPr marL="285750" indent="-285750">
              <a:buFont typeface="Arial" panose="020B0604020202020204" pitchFamily="34" charset="0"/>
              <a:buChar char="•"/>
            </a:pPr>
            <a:r>
              <a:rPr lang="en-US" altLang="zh-CN" sz="2400" b="1" dirty="0" smtClean="0">
                <a:solidFill>
                  <a:srgbClr val="0070C0"/>
                </a:solidFill>
              </a:rPr>
              <a:t>started an IT club</a:t>
            </a:r>
          </a:p>
          <a:p>
            <a:pPr marL="285750" indent="-285750">
              <a:buFont typeface="Arial" panose="020B0604020202020204" pitchFamily="34" charset="0"/>
              <a:buChar char="•"/>
            </a:pPr>
            <a:r>
              <a:rPr lang="en-US" altLang="zh-CN" sz="2400" b="1" dirty="0" smtClean="0">
                <a:solidFill>
                  <a:srgbClr val="0070C0"/>
                </a:solidFill>
              </a:rPr>
              <a:t>applied for work online</a:t>
            </a:r>
          </a:p>
          <a:p>
            <a:pPr marL="285750" indent="-285750">
              <a:buFont typeface="Arial" panose="020B0604020202020204" pitchFamily="34" charset="0"/>
              <a:buChar char="•"/>
            </a:pPr>
            <a:r>
              <a:rPr lang="en-US" altLang="zh-CN" sz="2400" b="1" dirty="0" smtClean="0">
                <a:solidFill>
                  <a:srgbClr val="0070C0"/>
                </a:solidFill>
              </a:rPr>
              <a:t>started a small online company</a:t>
            </a:r>
          </a:p>
          <a:p>
            <a:pPr marL="285750" indent="-285750">
              <a:buFont typeface="Arial" panose="020B0604020202020204" pitchFamily="34" charset="0"/>
              <a:buChar char="•"/>
            </a:pPr>
            <a:r>
              <a:rPr lang="en-US" altLang="zh-CN" sz="2400" b="1" dirty="0" smtClean="0">
                <a:solidFill>
                  <a:srgbClr val="0070C0"/>
                </a:solidFill>
              </a:rPr>
              <a:t>took online classes</a:t>
            </a:r>
          </a:p>
          <a:p>
            <a:pPr marL="285750" indent="-285750">
              <a:buFont typeface="Arial" panose="020B0604020202020204" pitchFamily="34" charset="0"/>
              <a:buChar char="•"/>
            </a:pPr>
            <a:r>
              <a:rPr lang="en-US" altLang="zh-CN" sz="2400" b="1" dirty="0" smtClean="0">
                <a:solidFill>
                  <a:srgbClr val="0070C0"/>
                </a:solidFill>
              </a:rPr>
              <a:t>started a charity website</a:t>
            </a:r>
            <a:endParaRPr lang="zh-CN" altLang="en-US" sz="2400" b="1" dirty="0">
              <a:solidFill>
                <a:srgbClr val="0070C0"/>
              </a:solidFill>
            </a:endParaRPr>
          </a:p>
        </p:txBody>
      </p:sp>
      <p:sp>
        <p:nvSpPr>
          <p:cNvPr id="5" name="文本框 10"/>
          <p:cNvSpPr txBox="1"/>
          <p:nvPr/>
        </p:nvSpPr>
        <p:spPr>
          <a:xfrm>
            <a:off x="149919" y="281711"/>
            <a:ext cx="4443095" cy="523220"/>
          </a:xfrm>
          <a:prstGeom prst="rect">
            <a:avLst/>
          </a:prstGeom>
          <a:noFill/>
        </p:spPr>
        <p:txBody>
          <a:bodyPr wrap="square" rtlCol="0" anchor="t">
            <a:spAutoFit/>
          </a:bodyPr>
          <a:lstStyle/>
          <a:p>
            <a:r>
              <a:rPr lang="en-US" altLang="zh-CN" sz="2800" b="1" dirty="0" smtClean="0">
                <a:ln w="11430"/>
                <a:solidFill>
                  <a:srgbClr val="F6759D"/>
                </a:solidFill>
                <a:effectLst>
                  <a:outerShdw blurRad="50800" dist="39000" dir="5460000" algn="tl">
                    <a:srgbClr val="000000">
                      <a:alpha val="38000"/>
                    </a:srgbClr>
                  </a:outerShdw>
                </a:effectLst>
                <a:ea typeface="宋体" panose="02010600030101010101" pitchFamily="2" charset="-122"/>
                <a:sym typeface="+mn-ea"/>
              </a:rPr>
              <a:t>examples from the text</a:t>
            </a:r>
          </a:p>
        </p:txBody>
      </p:sp>
    </p:spTree>
  </p:cSld>
  <p:clrMapOvr>
    <a:masterClrMapping/>
  </p:clrMapOvr>
  <p:transition advClick="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 name="TextBox 3"/>
          <p:cNvSpPr txBox="1"/>
          <p:nvPr/>
        </p:nvSpPr>
        <p:spPr>
          <a:xfrm>
            <a:off x="395536" y="536362"/>
            <a:ext cx="8328414" cy="523220"/>
          </a:xfrm>
          <a:prstGeom prst="rect">
            <a:avLst/>
          </a:prstGeom>
          <a:noFill/>
        </p:spPr>
        <p:txBody>
          <a:bodyPr wrap="square" rtlCol="0">
            <a:spAutoFit/>
          </a:bodyPr>
          <a:lstStyle/>
          <a:p>
            <a:r>
              <a:rPr lang="en-US" altLang="zh-CN" sz="2800" b="1" dirty="0" smtClean="0">
                <a:solidFill>
                  <a:srgbClr val="FF0000"/>
                </a:solidFill>
              </a:rPr>
              <a:t>Together, we can make the world a better place!</a:t>
            </a:r>
            <a:endParaRPr lang="zh-CN" altLang="en-US" sz="2800" b="1" dirty="0">
              <a:solidFill>
                <a:srgbClr val="FF0000"/>
              </a:solidFill>
            </a:endParaRPr>
          </a:p>
        </p:txBody>
      </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t="5026" b="4646"/>
          <a:stretch/>
        </p:blipFill>
        <p:spPr>
          <a:xfrm>
            <a:off x="1314112" y="1059582"/>
            <a:ext cx="6768752" cy="382125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3528" y="267494"/>
            <a:ext cx="7717500" cy="572700"/>
          </a:xfrm>
        </p:spPr>
        <p:txBody>
          <a:bodyPr/>
          <a:lstStyle/>
          <a:p>
            <a:r>
              <a:rPr lang="en-US" altLang="zh-CN" b="1" dirty="0" smtClean="0">
                <a:latin typeface="+mj-lt"/>
              </a:rPr>
              <a:t>Homework</a:t>
            </a:r>
            <a:endParaRPr lang="zh-CN" altLang="en-US" b="1" dirty="0">
              <a:latin typeface="+mj-lt"/>
            </a:endParaRPr>
          </a:p>
        </p:txBody>
      </p:sp>
      <p:sp>
        <p:nvSpPr>
          <p:cNvPr id="4" name="TextBox 3"/>
          <p:cNvSpPr txBox="1"/>
          <p:nvPr/>
        </p:nvSpPr>
        <p:spPr>
          <a:xfrm>
            <a:off x="467544" y="915566"/>
            <a:ext cx="8136904" cy="2677656"/>
          </a:xfrm>
          <a:prstGeom prst="rect">
            <a:avLst/>
          </a:prstGeom>
          <a:noFill/>
        </p:spPr>
        <p:txBody>
          <a:bodyPr wrap="square" rtlCol="0">
            <a:spAutoFit/>
          </a:bodyPr>
          <a:lstStyle/>
          <a:p>
            <a:r>
              <a:rPr lang="en-US" altLang="zh-CN" sz="2400" b="1" dirty="0" smtClean="0"/>
              <a:t>Work in groups to list the disadvantages of using the Internet, and brainstorm ways to overcome the disadvantages. </a:t>
            </a:r>
            <a:endParaRPr lang="en-US" altLang="zh-CN" sz="2400" b="1" dirty="0"/>
          </a:p>
          <a:p>
            <a:pPr marL="285750" indent="-285750">
              <a:buFont typeface="Arial" panose="020B0604020202020204" pitchFamily="34" charset="0"/>
              <a:buChar char="•"/>
            </a:pPr>
            <a:r>
              <a:rPr lang="en-US" altLang="zh-CN" sz="2400" b="1" dirty="0" smtClean="0">
                <a:solidFill>
                  <a:srgbClr val="0070C0"/>
                </a:solidFill>
              </a:rPr>
              <a:t>What can the government do?</a:t>
            </a:r>
          </a:p>
          <a:p>
            <a:pPr marL="285750" indent="-285750">
              <a:buFont typeface="Arial" panose="020B0604020202020204" pitchFamily="34" charset="0"/>
              <a:buChar char="•"/>
            </a:pPr>
            <a:r>
              <a:rPr lang="en-US" altLang="zh-CN" sz="2400" b="1" dirty="0" smtClean="0">
                <a:solidFill>
                  <a:srgbClr val="0070C0"/>
                </a:solidFill>
              </a:rPr>
              <a:t>What can the schools do?</a:t>
            </a:r>
          </a:p>
          <a:p>
            <a:pPr marL="285750" indent="-285750">
              <a:buFont typeface="Arial" panose="020B0604020202020204" pitchFamily="34" charset="0"/>
              <a:buChar char="•"/>
            </a:pPr>
            <a:r>
              <a:rPr lang="en-US" altLang="zh-CN" sz="2400" b="1" dirty="0" smtClean="0">
                <a:solidFill>
                  <a:srgbClr val="0070C0"/>
                </a:solidFill>
              </a:rPr>
              <a:t>What can we do?</a:t>
            </a:r>
          </a:p>
          <a:p>
            <a:r>
              <a:rPr lang="en-US" altLang="zh-CN" sz="2400" b="1" dirty="0" smtClean="0">
                <a:solidFill>
                  <a:srgbClr val="0070C0"/>
                </a:solidFill>
              </a:rPr>
              <a:t>…</a:t>
            </a:r>
            <a:endParaRPr lang="zh-CN" altLang="en-US" sz="2400" b="1" dirty="0">
              <a:solidFill>
                <a:srgbClr val="0070C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3070" y="2643758"/>
            <a:ext cx="4378821" cy="2361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3"/>
          <p:cNvSpPr txBox="1">
            <a:spLocks noGrp="1"/>
          </p:cNvSpPr>
          <p:nvPr>
            <p:ph type="ctrTitle"/>
          </p:nvPr>
        </p:nvSpPr>
        <p:spPr>
          <a:xfrm>
            <a:off x="4136828" y="1577808"/>
            <a:ext cx="4896544" cy="99394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5400" dirty="0" smtClean="0">
                <a:latin typeface="Imprint MT Shadow" panose="04020605060303030202" pitchFamily="82" charset="0"/>
              </a:rPr>
              <a:t>Start an online community</a:t>
            </a:r>
            <a:endParaRPr sz="5400" dirty="0">
              <a:latin typeface="Imprint MT Shadow" panose="04020605060303030202" pitchFamily="82" charset="0"/>
            </a:endParaRPr>
          </a:p>
        </p:txBody>
      </p:sp>
      <p:sp>
        <p:nvSpPr>
          <p:cNvPr id="140" name="Google Shape;140;p33"/>
          <p:cNvSpPr txBox="1">
            <a:spLocks noGrp="1"/>
          </p:cNvSpPr>
          <p:nvPr>
            <p:ph type="subTitle" idx="1"/>
          </p:nvPr>
        </p:nvSpPr>
        <p:spPr>
          <a:xfrm>
            <a:off x="4113785" y="2859782"/>
            <a:ext cx="508224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600" dirty="0" smtClean="0">
                <a:latin typeface="Berlin Sans FB Demi" panose="020E0802020502020306" pitchFamily="34" charset="0"/>
              </a:rPr>
              <a:t>Reading and thinking</a:t>
            </a:r>
            <a:endParaRPr sz="3600" dirty="0">
              <a:latin typeface="Berlin Sans FB Demi" panose="020E0802020502020306" pitchFamily="34" charset="0"/>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37" y="555526"/>
            <a:ext cx="4032448" cy="4032448"/>
          </a:xfrm>
          <a:prstGeom prst="ellipse">
            <a:avLst/>
          </a:prstGeom>
          <a:ln>
            <a:noFill/>
          </a:ln>
          <a:effectLst>
            <a:softEdge rad="112500"/>
          </a:effectLst>
        </p:spPr>
      </p:pic>
      <p:sp>
        <p:nvSpPr>
          <p:cNvPr id="3" name="TextBox 2"/>
          <p:cNvSpPr txBox="1"/>
          <p:nvPr/>
        </p:nvSpPr>
        <p:spPr>
          <a:xfrm>
            <a:off x="4860032" y="3795886"/>
            <a:ext cx="3024336" cy="400110"/>
          </a:xfrm>
          <a:prstGeom prst="rect">
            <a:avLst/>
          </a:prstGeom>
          <a:noFill/>
        </p:spPr>
        <p:txBody>
          <a:bodyPr wrap="square" rtlCol="0">
            <a:spAutoFit/>
          </a:bodyPr>
          <a:lstStyle/>
          <a:p>
            <a:r>
              <a:rPr lang="zh-CN" altLang="en-US" sz="2000" b="1" dirty="0" smtClean="0"/>
              <a:t>广州市执信中学    黎洁媛</a:t>
            </a:r>
            <a:endParaRPr lang="zh-CN" altLang="en-US" sz="2000" b="1"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4" name="Google Shape;184;p34"/>
          <p:cNvSpPr txBox="1">
            <a:spLocks noGrp="1"/>
          </p:cNvSpPr>
          <p:nvPr>
            <p:ph type="body" idx="1"/>
          </p:nvPr>
        </p:nvSpPr>
        <p:spPr>
          <a:xfrm>
            <a:off x="467544" y="923835"/>
            <a:ext cx="8280919" cy="704701"/>
          </a:xfrm>
          <a:prstGeom prst="rect">
            <a:avLst/>
          </a:prstGeom>
        </p:spPr>
        <p:txBody>
          <a:bodyPr spcFirstLastPara="1" wrap="square" lIns="91425" tIns="91425" rIns="91425" bIns="91425" anchor="t" anchorCtr="0">
            <a:noAutofit/>
          </a:bodyPr>
          <a:lstStyle/>
          <a:p>
            <a:pPr marL="514350" lvl="0" indent="-514350" algn="l" rtl="0">
              <a:spcBef>
                <a:spcPts val="0"/>
              </a:spcBef>
              <a:spcAft>
                <a:spcPts val="0"/>
              </a:spcAft>
              <a:buClr>
                <a:schemeClr val="dk1"/>
              </a:buClr>
              <a:buSzPts val="1100"/>
            </a:pPr>
            <a:r>
              <a:rPr lang="en-US" sz="2600" b="1" dirty="0" smtClean="0">
                <a:solidFill>
                  <a:srgbClr val="002060"/>
                </a:solidFill>
                <a:latin typeface="Arial" panose="020B0604020202020204" pitchFamily="34" charset="0"/>
                <a:cs typeface="Arial" panose="020B0604020202020204" pitchFamily="34" charset="0"/>
              </a:rPr>
              <a:t>What do you think the passage may talk about?</a:t>
            </a:r>
          </a:p>
          <a:p>
            <a:pPr marL="514350" lvl="0" indent="-514350" algn="l" rtl="0">
              <a:spcBef>
                <a:spcPts val="0"/>
              </a:spcBef>
              <a:spcAft>
                <a:spcPts val="0"/>
              </a:spcAft>
              <a:buClr>
                <a:schemeClr val="dk1"/>
              </a:buClr>
              <a:buSzPts val="1100"/>
            </a:pPr>
            <a:r>
              <a:rPr lang="en-US" sz="2600" b="1" dirty="0" smtClean="0">
                <a:solidFill>
                  <a:srgbClr val="002060"/>
                </a:solidFill>
                <a:latin typeface="Arial" panose="020B0604020202020204" pitchFamily="34" charset="0"/>
                <a:cs typeface="Arial" panose="020B0604020202020204" pitchFamily="34" charset="0"/>
              </a:rPr>
              <a:t>How do you think the writer feels about the topic?</a:t>
            </a:r>
            <a:endParaRPr sz="2600" b="1" dirty="0">
              <a:solidFill>
                <a:srgbClr val="00206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211710"/>
            <a:ext cx="5832648" cy="152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l="3142" t="876" r="8655" b="8174"/>
          <a:stretch>
            <a:fillRect/>
          </a:stretch>
        </p:blipFill>
        <p:spPr>
          <a:xfrm>
            <a:off x="6037397" y="1995686"/>
            <a:ext cx="3053583" cy="2079316"/>
          </a:xfrm>
          <a:prstGeom prst="rect">
            <a:avLst/>
          </a:prstGeom>
          <a:ln w="25400">
            <a:solidFill>
              <a:srgbClr val="FF0000"/>
            </a:solidFill>
          </a:ln>
        </p:spPr>
      </p:pic>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16396" r="15502"/>
          <a:stretch>
            <a:fillRect/>
          </a:stretch>
        </p:blipFill>
        <p:spPr>
          <a:xfrm>
            <a:off x="7812360" y="-16075"/>
            <a:ext cx="1331640" cy="1099377"/>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4">
                                            <p:txEl>
                                              <p:pRg st="0" end="0"/>
                                            </p:txEl>
                                          </p:spTgt>
                                        </p:tgtEl>
                                        <p:attrNameLst>
                                          <p:attrName>style.visibility</p:attrName>
                                        </p:attrNameLst>
                                      </p:cBhvr>
                                      <p:to>
                                        <p:strVal val="visible"/>
                                      </p:to>
                                    </p:set>
                                    <p:animEffect transition="in" filter="fade">
                                      <p:cBhvr>
                                        <p:cTn id="10" dur="500"/>
                                        <p:tgtEl>
                                          <p:spTgt spid="18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4">
                                            <p:txEl>
                                              <p:pRg st="1" end="1"/>
                                            </p:txEl>
                                          </p:spTgt>
                                        </p:tgtEl>
                                        <p:attrNameLst>
                                          <p:attrName>style.visibility</p:attrName>
                                        </p:attrNameLst>
                                      </p:cBhvr>
                                      <p:to>
                                        <p:strVal val="visible"/>
                                      </p:to>
                                    </p:set>
                                    <p:animEffect transition="in" filter="fade">
                                      <p:cBhvr>
                                        <p:cTn id="13" dur="500"/>
                                        <p:tgtEl>
                                          <p:spTgt spid="18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12" name="Google Shape;184;p34"/>
          <p:cNvSpPr txBox="1"/>
          <p:nvPr/>
        </p:nvSpPr>
        <p:spPr>
          <a:xfrm>
            <a:off x="1181899" y="197709"/>
            <a:ext cx="6696744" cy="7047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Cairo"/>
              <a:buNone/>
              <a:defRPr sz="1800" b="0" i="0" u="none" strike="noStrike" cap="none">
                <a:solidFill>
                  <a:schemeClr val="dk2"/>
                </a:solidFill>
                <a:latin typeface="Cairo"/>
                <a:ea typeface="Cairo"/>
                <a:cs typeface="Cairo"/>
                <a:sym typeface="Cairo"/>
              </a:defRPr>
            </a:lvl1pPr>
            <a:lvl2pPr marL="914400" marR="0" lvl="1"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2pPr>
            <a:lvl3pPr marL="1371600" marR="0" lvl="2"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3pPr>
            <a:lvl4pPr marL="1828800" marR="0" lvl="3"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4pPr>
            <a:lvl5pPr marL="2286000" marR="0" lvl="4"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5pPr>
            <a:lvl6pPr marL="2743200" marR="0" lvl="5"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6pPr>
            <a:lvl7pPr marL="3200400" marR="0" lvl="6"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7pPr>
            <a:lvl8pPr marL="3657600" marR="0" lvl="7"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8pPr>
            <a:lvl9pPr marL="4114800" marR="0" lvl="8" indent="-317500" algn="l" rtl="0">
              <a:lnSpc>
                <a:spcPct val="115000"/>
              </a:lnSpc>
              <a:spcBef>
                <a:spcPts val="1600"/>
              </a:spcBef>
              <a:spcAft>
                <a:spcPts val="1600"/>
              </a:spcAft>
              <a:buClr>
                <a:schemeClr val="dk2"/>
              </a:buClr>
              <a:buSzPts val="1400"/>
              <a:buFont typeface="Cairo"/>
              <a:buNone/>
              <a:defRPr sz="1400" b="0" i="0" u="none" strike="noStrike" cap="none">
                <a:solidFill>
                  <a:schemeClr val="dk2"/>
                </a:solidFill>
                <a:latin typeface="Cairo"/>
                <a:ea typeface="Cairo"/>
                <a:cs typeface="Cairo"/>
                <a:sym typeface="Cairo"/>
              </a:defRPr>
            </a:lvl9pPr>
          </a:lstStyle>
          <a:p>
            <a:pPr marL="514350" indent="-514350">
              <a:buClr>
                <a:schemeClr val="dk1"/>
              </a:buClr>
              <a:buSzPts val="1100"/>
            </a:pPr>
            <a:r>
              <a:rPr lang="en-US" sz="2800" b="1" dirty="0" smtClean="0">
                <a:solidFill>
                  <a:srgbClr val="002060"/>
                </a:solidFill>
                <a:latin typeface="Arial" panose="020B0604020202020204" pitchFamily="34" charset="0"/>
                <a:cs typeface="Arial" panose="020B0604020202020204" pitchFamily="34" charset="0"/>
              </a:rPr>
              <a:t>What’s the passage mainly about?</a:t>
            </a:r>
            <a:endParaRPr lang="en-US" sz="2800" b="1" dirty="0">
              <a:solidFill>
                <a:srgbClr val="002060"/>
              </a:solidFill>
              <a:latin typeface="Arial" panose="020B0604020202020204" pitchFamily="34" charset="0"/>
              <a:cs typeface="Arial" panose="020B0604020202020204" pitchFamily="34" charset="0"/>
            </a:endParaRPr>
          </a:p>
        </p:txBody>
      </p:sp>
      <p:sp>
        <p:nvSpPr>
          <p:cNvPr id="7" name="TextBox 6"/>
          <p:cNvSpPr txBox="1"/>
          <p:nvPr/>
        </p:nvSpPr>
        <p:spPr>
          <a:xfrm>
            <a:off x="539552" y="902410"/>
            <a:ext cx="8136903" cy="1200329"/>
          </a:xfrm>
          <a:prstGeom prst="rect">
            <a:avLst/>
          </a:prstGeom>
          <a:noFill/>
        </p:spPr>
        <p:txBody>
          <a:bodyPr wrap="square" rtlCol="0">
            <a:spAutoFit/>
          </a:bodyPr>
          <a:lstStyle/>
          <a:p>
            <a:r>
              <a:rPr lang="en-US" altLang="zh-CN" sz="2400" b="1" dirty="0" smtClean="0">
                <a:solidFill>
                  <a:srgbClr val="0070C0"/>
                </a:solidFill>
              </a:rPr>
              <a:t>The passage is mainly about how people’s lives have been changed by online communities and social networks through Jan’s experience.</a:t>
            </a:r>
            <a:endParaRPr lang="zh-CN" altLang="en-US" sz="2400" b="1" dirty="0">
              <a:solidFill>
                <a:srgbClr val="0070C0"/>
              </a:solidFill>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4120562"/>
            <a:ext cx="1691680" cy="1022938"/>
          </a:xfrm>
          <a:prstGeom prst="ellipse">
            <a:avLst/>
          </a:prstGeom>
          <a:ln>
            <a:noFill/>
          </a:ln>
          <a:effectLst>
            <a:softEdge rad="112500"/>
          </a:effectLst>
        </p:spPr>
      </p:pic>
      <p:pic>
        <p:nvPicPr>
          <p:cNvPr id="4" name="图片 3"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202392"/>
            <a:ext cx="8857303" cy="1956977"/>
          </a:xfrm>
          <a:prstGeom prst="rect">
            <a:avLst/>
          </a:prstGeom>
        </p:spPr>
      </p:pic>
      <p:sp>
        <p:nvSpPr>
          <p:cNvPr id="6" name="矩形 5"/>
          <p:cNvSpPr/>
          <p:nvPr/>
        </p:nvSpPr>
        <p:spPr>
          <a:xfrm>
            <a:off x="2699792" y="3291830"/>
            <a:ext cx="6265015" cy="288032"/>
          </a:xfrm>
          <a:prstGeom prst="rect">
            <a:avLst/>
          </a:prstGeom>
          <a:solidFill>
            <a:srgbClr val="FF66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17333" y="3579862"/>
            <a:ext cx="8847474" cy="540700"/>
          </a:xfrm>
          <a:prstGeom prst="rect">
            <a:avLst/>
          </a:prstGeom>
          <a:solidFill>
            <a:srgbClr val="FF66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2699792" y="3180880"/>
            <a:ext cx="432048" cy="4709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1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28885"/>
            <a:ext cx="4383526" cy="5143500"/>
          </a:xfrm>
          <a:prstGeom prst="rect">
            <a:avLst/>
          </a:prstGeom>
        </p:spPr>
      </p:pic>
      <p:sp>
        <p:nvSpPr>
          <p:cNvPr id="5" name="矩形 4"/>
          <p:cNvSpPr/>
          <p:nvPr/>
        </p:nvSpPr>
        <p:spPr>
          <a:xfrm>
            <a:off x="1345027" y="728548"/>
            <a:ext cx="4176464" cy="918250"/>
          </a:xfrm>
          <a:prstGeom prst="rect">
            <a:avLst/>
          </a:prstGeom>
          <a:solidFill>
            <a:srgbClr val="FFFF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rgbClr val="FF0000"/>
                </a:solidFill>
              </a:rPr>
              <a:t>Opinion</a:t>
            </a:r>
            <a:endParaRPr lang="zh-CN" altLang="en-US" sz="2800" b="1" dirty="0">
              <a:solidFill>
                <a:srgbClr val="FF0000"/>
              </a:solidFill>
            </a:endParaRPr>
          </a:p>
        </p:txBody>
      </p:sp>
      <p:sp>
        <p:nvSpPr>
          <p:cNvPr id="16" name="矩形 15"/>
          <p:cNvSpPr/>
          <p:nvPr/>
        </p:nvSpPr>
        <p:spPr>
          <a:xfrm>
            <a:off x="1324300" y="1705552"/>
            <a:ext cx="4327819" cy="3314470"/>
          </a:xfrm>
          <a:prstGeom prst="rect">
            <a:avLst/>
          </a:prstGeom>
          <a:solidFill>
            <a:srgbClr val="FFCCF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rgbClr val="FF0000"/>
                </a:solidFill>
              </a:rPr>
              <a:t>Example</a:t>
            </a:r>
            <a:endParaRPr lang="zh-CN" altLang="en-US" sz="2800" b="1" dirty="0">
              <a:solidFill>
                <a:srgbClr val="FF0000"/>
              </a:solidFill>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4120562"/>
            <a:ext cx="1691680" cy="1022938"/>
          </a:xfrm>
          <a:prstGeom prst="ellipse">
            <a:avLst/>
          </a:prstGeom>
          <a:ln>
            <a:noFill/>
          </a:ln>
          <a:effectLst>
            <a:softEdge rad="112500"/>
          </a:effectLst>
        </p:spPr>
      </p:pic>
      <p:sp>
        <p:nvSpPr>
          <p:cNvPr id="2" name="爆炸形 1 1"/>
          <p:cNvSpPr/>
          <p:nvPr/>
        </p:nvSpPr>
        <p:spPr>
          <a:xfrm>
            <a:off x="5715166" y="915566"/>
            <a:ext cx="3537153" cy="2447221"/>
          </a:xfrm>
          <a:prstGeom prst="irregularSeal1">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chemeClr val="bg2"/>
                </a:solidFill>
              </a:rPr>
              <a:t>Feature story</a:t>
            </a:r>
          </a:p>
          <a:p>
            <a:pPr algn="ctr"/>
            <a:r>
              <a:rPr lang="en-US" altLang="zh-CN" sz="2400" b="1" dirty="0" smtClean="0">
                <a:solidFill>
                  <a:schemeClr val="bg2"/>
                </a:solidFill>
              </a:rPr>
              <a:t> (</a:t>
            </a:r>
            <a:r>
              <a:rPr lang="zh-CN" altLang="en-US" sz="2400" b="1" dirty="0" smtClean="0">
                <a:solidFill>
                  <a:schemeClr val="bg2"/>
                </a:solidFill>
              </a:rPr>
              <a:t>专题报道</a:t>
            </a:r>
            <a:r>
              <a:rPr lang="en-US" altLang="zh-CN" sz="2400" b="1" dirty="0" smtClean="0">
                <a:solidFill>
                  <a:schemeClr val="bg2"/>
                </a:solidFill>
              </a:rPr>
              <a:t>)</a:t>
            </a:r>
            <a:endParaRPr lang="zh-CN" altLang="en-US" sz="2400" b="1" dirty="0">
              <a:solidFill>
                <a:schemeClr val="bg2"/>
              </a:solidFill>
            </a:endParaRPr>
          </a:p>
        </p:txBody>
      </p:sp>
      <p:sp>
        <p:nvSpPr>
          <p:cNvPr id="4" name="上箭头 3"/>
          <p:cNvSpPr/>
          <p:nvPr/>
        </p:nvSpPr>
        <p:spPr>
          <a:xfrm>
            <a:off x="3275856" y="1851670"/>
            <a:ext cx="432048" cy="122413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23458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t="9056" r="35978"/>
          <a:stretch>
            <a:fillRect/>
          </a:stretch>
        </p:blipFill>
        <p:spPr>
          <a:xfrm>
            <a:off x="6880993" y="3931597"/>
            <a:ext cx="793072" cy="1127362"/>
          </a:xfrm>
          <a:prstGeom prst="rect">
            <a:avLst/>
          </a:prstGeom>
        </p:spPr>
      </p:pic>
      <p:sp>
        <p:nvSpPr>
          <p:cNvPr id="4" name="TextBox 3"/>
          <p:cNvSpPr txBox="1"/>
          <p:nvPr/>
        </p:nvSpPr>
        <p:spPr>
          <a:xfrm>
            <a:off x="389175" y="843302"/>
            <a:ext cx="8640514" cy="461665"/>
          </a:xfrm>
          <a:prstGeom prst="rect">
            <a:avLst/>
          </a:prstGeom>
          <a:noFill/>
        </p:spPr>
        <p:txBody>
          <a:bodyPr wrap="square" rtlCol="0">
            <a:spAutoFit/>
          </a:bodyPr>
          <a:lstStyle/>
          <a:p>
            <a:r>
              <a:rPr lang="en-US" altLang="zh-CN" sz="2400" b="1" dirty="0" smtClean="0">
                <a:solidFill>
                  <a:srgbClr val="0070C0"/>
                </a:solidFill>
              </a:rPr>
              <a:t>How has Jan’s life been </a:t>
            </a:r>
            <a:r>
              <a:rPr lang="en-US" altLang="zh-CN" sz="2400" b="1" dirty="0" smtClean="0">
                <a:solidFill>
                  <a:srgbClr val="FF0000"/>
                </a:solidFill>
              </a:rPr>
              <a:t>CHANGED</a:t>
            </a:r>
            <a:r>
              <a:rPr lang="en-US" altLang="zh-CN" sz="2400" b="1" dirty="0" smtClean="0">
                <a:solidFill>
                  <a:srgbClr val="0070C0"/>
                </a:solidFill>
              </a:rPr>
              <a:t> by online communities?</a:t>
            </a:r>
            <a:endParaRPr lang="zh-CN" altLang="en-US" sz="2400" b="1" dirty="0">
              <a:solidFill>
                <a:srgbClr val="0070C0"/>
              </a:solidFill>
            </a:endParaRPr>
          </a:p>
        </p:txBody>
      </p:sp>
      <p:sp>
        <p:nvSpPr>
          <p:cNvPr id="2" name="文本框 1"/>
          <p:cNvSpPr txBox="1"/>
          <p:nvPr/>
        </p:nvSpPr>
        <p:spPr>
          <a:xfrm>
            <a:off x="2140933" y="2488461"/>
            <a:ext cx="2636520" cy="1938020"/>
          </a:xfrm>
          <a:prstGeom prst="rect">
            <a:avLst/>
          </a:prstGeom>
          <a:noFill/>
        </p:spPr>
        <p:txBody>
          <a:bodyPr wrap="square" rtlCol="0">
            <a:spAutoFit/>
          </a:bodyPr>
          <a:lstStyle/>
          <a:p>
            <a:pPr marL="342900" indent="-342900">
              <a:buFont typeface="Arial" panose="020B0604020202020204" pitchFamily="34" charset="0"/>
              <a:buChar char="•"/>
            </a:pPr>
            <a:r>
              <a:rPr lang="en-US" altLang="zh-CN" sz="2400" dirty="0" smtClean="0"/>
              <a:t>developed </a:t>
            </a:r>
            <a:r>
              <a:rPr lang="en-US" altLang="zh-CN" sz="2400" dirty="0"/>
              <a:t>a   </a:t>
            </a:r>
          </a:p>
          <a:p>
            <a:pPr indent="0">
              <a:buNone/>
            </a:pPr>
            <a:r>
              <a:rPr lang="en-US" altLang="zh-CN" sz="2400" dirty="0"/>
              <a:t>  serious illness</a:t>
            </a:r>
          </a:p>
          <a:p>
            <a:pPr marL="0" lvl="0" indent="0">
              <a:buFont typeface="Arial" panose="020B0604020202020204" pitchFamily="34" charset="0"/>
              <a:buChar char="•"/>
            </a:pPr>
            <a:r>
              <a:rPr lang="en-US" altLang="zh-CN" sz="2400" dirty="0">
                <a:solidFill>
                  <a:srgbClr val="000000"/>
                </a:solidFill>
              </a:rPr>
              <a:t> quit her job</a:t>
            </a:r>
          </a:p>
          <a:p>
            <a:pPr marL="0" lvl="0" indent="0">
              <a:buFont typeface="Arial" panose="020B0604020202020204" pitchFamily="34" charset="0"/>
              <a:buChar char="•"/>
            </a:pPr>
            <a:r>
              <a:rPr lang="en-US" altLang="zh-CN" sz="2400" dirty="0">
                <a:solidFill>
                  <a:srgbClr val="000000"/>
                </a:solidFill>
              </a:rPr>
              <a:t> stuck at home</a:t>
            </a:r>
          </a:p>
          <a:p>
            <a:endParaRPr lang="en-US" altLang="zh-CN" sz="2400" dirty="0">
              <a:solidFill>
                <a:srgbClr val="000000"/>
              </a:solidFill>
            </a:endParaRPr>
          </a:p>
        </p:txBody>
      </p:sp>
      <p:sp>
        <p:nvSpPr>
          <p:cNvPr id="7" name="文本框 6"/>
          <p:cNvSpPr txBox="1"/>
          <p:nvPr/>
        </p:nvSpPr>
        <p:spPr>
          <a:xfrm>
            <a:off x="2591722" y="1578065"/>
            <a:ext cx="1441450" cy="460375"/>
          </a:xfrm>
          <a:prstGeom prst="rect">
            <a:avLst/>
          </a:prstGeom>
          <a:solidFill>
            <a:schemeClr val="accent3">
              <a:lumMod val="40000"/>
              <a:lumOff val="60000"/>
            </a:schemeClr>
          </a:solidFill>
        </p:spPr>
        <p:txBody>
          <a:bodyPr wrap="square" rtlCol="0">
            <a:spAutoFit/>
          </a:bodyPr>
          <a:lstStyle/>
          <a:p>
            <a:pPr algn="ctr"/>
            <a:r>
              <a:rPr lang="en-US" altLang="zh-CN" sz="2400" b="1" dirty="0">
                <a:solidFill>
                  <a:srgbClr val="FF0000"/>
                </a:solidFill>
              </a:rPr>
              <a:t> Before</a:t>
            </a:r>
          </a:p>
        </p:txBody>
      </p:sp>
      <p:sp>
        <p:nvSpPr>
          <p:cNvPr id="9" name="文本框 8"/>
          <p:cNvSpPr txBox="1"/>
          <p:nvPr/>
        </p:nvSpPr>
        <p:spPr>
          <a:xfrm>
            <a:off x="539552" y="2686782"/>
            <a:ext cx="1755087" cy="1200329"/>
          </a:xfrm>
          <a:prstGeom prst="rect">
            <a:avLst/>
          </a:prstGeom>
          <a:noFill/>
        </p:spPr>
        <p:txBody>
          <a:bodyPr wrap="square" rtlCol="0">
            <a:spAutoFit/>
          </a:bodyPr>
          <a:lstStyle/>
          <a:p>
            <a:r>
              <a:rPr lang="en-US" altLang="zh-CN" sz="2400" b="1" dirty="0">
                <a:solidFill>
                  <a:srgbClr val="7030A0"/>
                </a:solidFill>
              </a:rPr>
              <a:t>lonely</a:t>
            </a:r>
          </a:p>
          <a:p>
            <a:r>
              <a:rPr lang="en-US" altLang="zh-CN" sz="2400" b="1" dirty="0" smtClean="0">
                <a:solidFill>
                  <a:srgbClr val="7030A0"/>
                </a:solidFill>
              </a:rPr>
              <a:t>boring</a:t>
            </a:r>
          </a:p>
          <a:p>
            <a:r>
              <a:rPr lang="en-US" altLang="zh-CN" sz="2400" b="1" dirty="0" smtClean="0">
                <a:solidFill>
                  <a:srgbClr val="7030A0"/>
                </a:solidFill>
              </a:rPr>
              <a:t>miserable</a:t>
            </a:r>
            <a:endParaRPr lang="en-US" altLang="zh-CN" sz="2400" b="1" dirty="0">
              <a:solidFill>
                <a:srgbClr val="7030A0"/>
              </a:solidFill>
            </a:endParaRPr>
          </a:p>
        </p:txBody>
      </p:sp>
      <p:sp>
        <p:nvSpPr>
          <p:cNvPr id="10" name="左大括号 9"/>
          <p:cNvSpPr/>
          <p:nvPr/>
        </p:nvSpPr>
        <p:spPr>
          <a:xfrm>
            <a:off x="2068860" y="2746880"/>
            <a:ext cx="144145" cy="1080135"/>
          </a:xfrm>
          <a:prstGeom prst="leftBrace">
            <a:avLst/>
          </a:prstGeom>
          <a:ln w="28575" cmpd="sng">
            <a:solidFill>
              <a:schemeClr val="accent2"/>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文本框 10"/>
          <p:cNvSpPr txBox="1"/>
          <p:nvPr/>
        </p:nvSpPr>
        <p:spPr>
          <a:xfrm>
            <a:off x="4703732" y="1579915"/>
            <a:ext cx="1441450" cy="460375"/>
          </a:xfrm>
          <a:prstGeom prst="rect">
            <a:avLst/>
          </a:prstGeom>
          <a:solidFill>
            <a:schemeClr val="accent3">
              <a:lumMod val="40000"/>
              <a:lumOff val="60000"/>
            </a:schemeClr>
          </a:solidFill>
        </p:spPr>
        <p:txBody>
          <a:bodyPr wrap="square" rtlCol="0">
            <a:spAutoFit/>
          </a:bodyPr>
          <a:lstStyle/>
          <a:p>
            <a:pPr algn="ctr"/>
            <a:r>
              <a:rPr lang="en-US" altLang="zh-CN" sz="2400" b="1">
                <a:solidFill>
                  <a:srgbClr val="FF0000"/>
                </a:solidFill>
              </a:rPr>
              <a:t> After</a:t>
            </a:r>
          </a:p>
        </p:txBody>
      </p:sp>
      <p:pic>
        <p:nvPicPr>
          <p:cNvPr id="12" name="图片 11" descr="timg"/>
          <p:cNvPicPr>
            <a:picLocks noChangeAspect="1"/>
          </p:cNvPicPr>
          <p:nvPr/>
        </p:nvPicPr>
        <p:blipFill>
          <a:blip r:embed="rId4"/>
          <a:stretch>
            <a:fillRect/>
          </a:stretch>
        </p:blipFill>
        <p:spPr>
          <a:xfrm>
            <a:off x="5483606" y="2481339"/>
            <a:ext cx="1344930" cy="1564640"/>
          </a:xfrm>
          <a:prstGeom prst="rect">
            <a:avLst/>
          </a:prstGeom>
        </p:spPr>
      </p:pic>
      <p:sp>
        <p:nvSpPr>
          <p:cNvPr id="5" name="椭圆 4"/>
          <p:cNvSpPr/>
          <p:nvPr/>
        </p:nvSpPr>
        <p:spPr>
          <a:xfrm>
            <a:off x="2701324" y="2056661"/>
            <a:ext cx="1152128" cy="431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chemeClr val="bg2"/>
                </a:solidFill>
              </a:rPr>
              <a:t>what</a:t>
            </a:r>
            <a:endParaRPr lang="zh-CN" altLang="en-US" sz="2000" b="1" dirty="0">
              <a:solidFill>
                <a:schemeClr val="bg2"/>
              </a:solidFill>
            </a:endParaRPr>
          </a:p>
        </p:txBody>
      </p:sp>
      <p:sp>
        <p:nvSpPr>
          <p:cNvPr id="13" name="椭圆 12"/>
          <p:cNvSpPr/>
          <p:nvPr/>
        </p:nvSpPr>
        <p:spPr>
          <a:xfrm>
            <a:off x="957113" y="2071404"/>
            <a:ext cx="1152128" cy="431800"/>
          </a:xfrm>
          <a:prstGeom prst="ellipse">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chemeClr val="bg2"/>
                </a:solidFill>
              </a:rPr>
              <a:t>how</a:t>
            </a:r>
            <a:endParaRPr lang="zh-CN" altLang="en-US" sz="2000" b="1" dirty="0">
              <a:solidFill>
                <a:schemeClr val="bg2"/>
              </a:solidFill>
            </a:endParaRPr>
          </a:p>
        </p:txBody>
      </p:sp>
      <p:sp>
        <p:nvSpPr>
          <p:cNvPr id="14" name="椭圆 13"/>
          <p:cNvSpPr/>
          <p:nvPr/>
        </p:nvSpPr>
        <p:spPr>
          <a:xfrm>
            <a:off x="4896653" y="2040290"/>
            <a:ext cx="1152128" cy="431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chemeClr val="bg2"/>
                </a:solidFill>
              </a:rPr>
              <a:t>what</a:t>
            </a:r>
            <a:endParaRPr lang="zh-CN" altLang="en-US" sz="2000" b="1" dirty="0">
              <a:solidFill>
                <a:schemeClr val="bg2"/>
              </a:solidFill>
            </a:endParaRPr>
          </a:p>
        </p:txBody>
      </p:sp>
      <p:sp>
        <p:nvSpPr>
          <p:cNvPr id="15" name="椭圆 14"/>
          <p:cNvSpPr/>
          <p:nvPr/>
        </p:nvSpPr>
        <p:spPr>
          <a:xfrm>
            <a:off x="6304929" y="2038440"/>
            <a:ext cx="1152128" cy="431800"/>
          </a:xfrm>
          <a:prstGeom prst="ellipse">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chemeClr val="bg2"/>
                </a:solidFill>
              </a:rPr>
              <a:t>how</a:t>
            </a:r>
            <a:endParaRPr lang="zh-CN" altLang="en-US" sz="2000" b="1" dirty="0">
              <a:solidFill>
                <a:schemeClr val="bg2"/>
              </a:solidFill>
            </a:endParaRPr>
          </a:p>
        </p:txBody>
      </p:sp>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16450" r="13055"/>
          <a:stretch>
            <a:fillRect/>
          </a:stretch>
        </p:blipFill>
        <p:spPr>
          <a:xfrm>
            <a:off x="7740352" y="3843422"/>
            <a:ext cx="1295698" cy="117105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linds(horizont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linds(horizontal)">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linds(horizontal)">
                                      <p:cBhvr>
                                        <p:cTn id="48" dur="500"/>
                                        <p:tgtEl>
                                          <p:spTgt spid="11"/>
                                        </p:tgtEl>
                                      </p:cBhvr>
                                    </p:animEffect>
                                  </p:childTnLst>
                                </p:cTn>
                              </p:par>
                            </p:childTnLst>
                          </p:cTn>
                        </p:par>
                        <p:par>
                          <p:cTn id="49" fill="hold">
                            <p:stCondLst>
                              <p:cond delay="500"/>
                            </p:stCondLst>
                            <p:childTnLst>
                              <p:par>
                                <p:cTn id="50" presetID="3" presetClass="entr" presetSubtype="1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 grpId="1"/>
      <p:bldP spid="7" grpId="0" animBg="1"/>
      <p:bldP spid="9" grpId="0"/>
      <p:bldP spid="10" grpId="0" animBg="1"/>
      <p:bldP spid="11" grpId="0" animBg="1"/>
      <p:bldP spid="5"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59820"/>
            <a:ext cx="9200431" cy="4855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28" y="1419622"/>
            <a:ext cx="9245431" cy="265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23,&quot;width&quot;:5550}"/>
</p:tagLst>
</file>

<file path=ppt/theme/theme1.xml><?xml version="1.0" encoding="utf-8"?>
<a:theme xmlns:a="http://schemas.openxmlformats.org/drawingml/2006/main" name="World Сountries Lesson by Slidesgo">
  <a:themeElements>
    <a:clrScheme name="Simple Light">
      <a:dk1>
        <a:srgbClr val="54597F"/>
      </a:dk1>
      <a:lt1>
        <a:srgbClr val="FFFFFF"/>
      </a:lt1>
      <a:dk2>
        <a:srgbClr val="595959"/>
      </a:dk2>
      <a:lt2>
        <a:srgbClr val="EEEEEE"/>
      </a:lt2>
      <a:accent1>
        <a:srgbClr val="83BCD9"/>
      </a:accent1>
      <a:accent2>
        <a:srgbClr val="F6759D"/>
      </a:accent2>
      <a:accent3>
        <a:srgbClr val="F6B854"/>
      </a:accent3>
      <a:accent4>
        <a:srgbClr val="F77C36"/>
      </a:accent4>
      <a:accent5>
        <a:srgbClr val="8199C9"/>
      </a:accent5>
      <a:accent6>
        <a:srgbClr val="788F75"/>
      </a:accent6>
      <a:hlink>
        <a:srgbClr val="54597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World Сountries Lesson by Slidesgo">
  <a:themeElements>
    <a:clrScheme name="Simple Light">
      <a:dk1>
        <a:srgbClr val="54597F"/>
      </a:dk1>
      <a:lt1>
        <a:srgbClr val="FFFFFF"/>
      </a:lt1>
      <a:dk2>
        <a:srgbClr val="595959"/>
      </a:dk2>
      <a:lt2>
        <a:srgbClr val="EEEEEE"/>
      </a:lt2>
      <a:accent1>
        <a:srgbClr val="83BCD9"/>
      </a:accent1>
      <a:accent2>
        <a:srgbClr val="F6759D"/>
      </a:accent2>
      <a:accent3>
        <a:srgbClr val="F6B854"/>
      </a:accent3>
      <a:accent4>
        <a:srgbClr val="F77C36"/>
      </a:accent4>
      <a:accent5>
        <a:srgbClr val="8199C9"/>
      </a:accent5>
      <a:accent6>
        <a:srgbClr val="788F75"/>
      </a:accent6>
      <a:hlink>
        <a:srgbClr val="54597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World Сountries Lesson by Slidesgo">
  <a:themeElements>
    <a:clrScheme name="Simple Light">
      <a:dk1>
        <a:srgbClr val="54597F"/>
      </a:dk1>
      <a:lt1>
        <a:srgbClr val="FFFFFF"/>
      </a:lt1>
      <a:dk2>
        <a:srgbClr val="595959"/>
      </a:dk2>
      <a:lt2>
        <a:srgbClr val="EEEEEE"/>
      </a:lt2>
      <a:accent1>
        <a:srgbClr val="83BCD9"/>
      </a:accent1>
      <a:accent2>
        <a:srgbClr val="F6759D"/>
      </a:accent2>
      <a:accent3>
        <a:srgbClr val="F6B854"/>
      </a:accent3>
      <a:accent4>
        <a:srgbClr val="F77C36"/>
      </a:accent4>
      <a:accent5>
        <a:srgbClr val="8199C9"/>
      </a:accent5>
      <a:accent6>
        <a:srgbClr val="788F75"/>
      </a:accent6>
      <a:hlink>
        <a:srgbClr val="54597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1729</TotalTime>
  <Words>794</Words>
  <Application>Microsoft Office PowerPoint</Application>
  <PresentationFormat>全屏显示(16:9)</PresentationFormat>
  <Paragraphs>101</Paragraphs>
  <Slides>24</Slides>
  <Notes>11</Notes>
  <HiddenSlides>0</HiddenSlides>
  <MMClips>2</MMClips>
  <ScaleCrop>false</ScaleCrop>
  <HeadingPairs>
    <vt:vector size="4" baseType="variant">
      <vt:variant>
        <vt:lpstr>主题</vt:lpstr>
      </vt:variant>
      <vt:variant>
        <vt:i4>3</vt:i4>
      </vt:variant>
      <vt:variant>
        <vt:lpstr>幻灯片标题</vt:lpstr>
      </vt:variant>
      <vt:variant>
        <vt:i4>24</vt:i4>
      </vt:variant>
    </vt:vector>
  </HeadingPairs>
  <TitlesOfParts>
    <vt:vector size="27" baseType="lpstr">
      <vt:lpstr>World Сountries Lesson by Slidesgo</vt:lpstr>
      <vt:lpstr>1_World Сountries Lesson by Slidesgo</vt:lpstr>
      <vt:lpstr>2_World Сountries Lesson by Slidesgo</vt:lpstr>
      <vt:lpstr>PowerPoint 演示文稿</vt:lpstr>
      <vt:lpstr>PowerPoint 演示文稿</vt:lpstr>
      <vt:lpstr>Start an online community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We can also be a “Jan”.</vt:lpstr>
      <vt:lpstr>PowerPoint 演示文稿</vt:lpstr>
      <vt:lpstr>PowerPoint 演示文稿</vt:lpstr>
      <vt:lpstr>Homework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Internet</dc:title>
  <dc:creator>Administrator</dc:creator>
  <cp:lastModifiedBy>user</cp:lastModifiedBy>
  <cp:revision>340</cp:revision>
  <dcterms:created xsi:type="dcterms:W3CDTF">2020-11-22T09:00:00Z</dcterms:created>
  <dcterms:modified xsi:type="dcterms:W3CDTF">2021-04-23T08:01:14Z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