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337" r:id="rId2"/>
    <p:sldId id="267" r:id="rId3"/>
    <p:sldId id="256" r:id="rId4"/>
    <p:sldId id="291" r:id="rId5"/>
    <p:sldId id="272" r:id="rId6"/>
    <p:sldId id="273" r:id="rId7"/>
    <p:sldId id="274" r:id="rId8"/>
    <p:sldId id="292" r:id="rId9"/>
    <p:sldId id="280" r:id="rId10"/>
    <p:sldId id="341" r:id="rId11"/>
    <p:sldId id="281" r:id="rId12"/>
    <p:sldId id="314" r:id="rId13"/>
    <p:sldId id="293" r:id="rId14"/>
    <p:sldId id="338" r:id="rId15"/>
    <p:sldId id="342" r:id="rId16"/>
    <p:sldId id="315" r:id="rId17"/>
    <p:sldId id="340" r:id="rId18"/>
    <p:sldId id="316" r:id="rId19"/>
    <p:sldId id="317" r:id="rId20"/>
    <p:sldId id="318" r:id="rId21"/>
    <p:sldId id="343" r:id="rId22"/>
  </p:sldIdLst>
  <p:sldSz cx="12192000" cy="6858000"/>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309">
          <p15:clr>
            <a:srgbClr val="A4A3A4"/>
          </p15:clr>
        </p15:guide>
        <p15:guide id="2" pos="38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A65F"/>
    <a:srgbClr val="F40CB7"/>
    <a:srgbClr val="FC7404"/>
    <a:srgbClr val="1A547A"/>
    <a:srgbClr val="FFCC66"/>
    <a:srgbClr val="DDE5E3"/>
    <a:srgbClr val="99FF66"/>
    <a:srgbClr val="FF4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4"/>
    <p:restoredTop sz="94660"/>
  </p:normalViewPr>
  <p:slideViewPr>
    <p:cSldViewPr snapToObjects="1" showGuides="1">
      <p:cViewPr varScale="1">
        <p:scale>
          <a:sx n="90" d="100"/>
          <a:sy n="90" d="100"/>
        </p:scale>
        <p:origin x="168" y="480"/>
      </p:cViewPr>
      <p:guideLst>
        <p:guide orient="horz" pos="2309"/>
        <p:guide pos="387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FF5292C-0242-4BF0-812F-2D81B10C1BDB}" type="doc">
      <dgm:prSet loTypeId="urn:microsoft.com/office/officeart/2005/8/layout/process1" loCatId="process" qsTypeId="urn:microsoft.com/office/officeart/2005/8/quickstyle/3d1#2" qsCatId="3D" csTypeId="urn:microsoft.com/office/officeart/2005/8/colors/colorful5#2" csCatId="colorful" phldr="1"/>
      <dgm:spPr/>
    </dgm:pt>
    <dgm:pt modelId="{3CCB87FE-2128-426E-A116-157282A15487}">
      <dgm:prSet phldrT="[文本]" custT="1"/>
      <dgm:spPr>
        <a:xfrm>
          <a:off x="0" y="900349"/>
          <a:ext cx="1044053" cy="3012032"/>
        </a:xfr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zh-CN" altLang="en-US" sz="3600" b="1" dirty="0">
              <a:solidFill>
                <a:sysClr val="window" lastClr="FFFFFF"/>
              </a:solidFill>
              <a:latin typeface="黑体" panose="02010609060101010101" pitchFamily="49" charset="-122"/>
              <a:ea typeface="黑体" panose="02010609060101010101" pitchFamily="49" charset="-122"/>
              <a:cs typeface="+mn-cs"/>
            </a:rPr>
            <a:t>发</a:t>
          </a:r>
          <a:endParaRPr lang="en-US" altLang="zh-CN" sz="3600" b="1" dirty="0">
            <a:solidFill>
              <a:sysClr val="window" lastClr="FFFFFF"/>
            </a:solidFill>
            <a:latin typeface="黑体" panose="02010609060101010101" pitchFamily="49" charset="-122"/>
            <a:ea typeface="黑体" panose="02010609060101010101" pitchFamily="49" charset="-122"/>
            <a:cs typeface="+mn-cs"/>
          </a:endParaRPr>
        </a:p>
        <a:p>
          <a:r>
            <a:rPr lang="zh-CN" altLang="en-US" sz="3600" b="1" dirty="0">
              <a:solidFill>
                <a:sysClr val="window" lastClr="FFFFFF"/>
              </a:solidFill>
              <a:latin typeface="黑体" panose="02010609060101010101" pitchFamily="49" charset="-122"/>
              <a:ea typeface="黑体" panose="02010609060101010101" pitchFamily="49" charset="-122"/>
              <a:cs typeface="+mn-cs"/>
            </a:rPr>
            <a:t>电</a:t>
          </a:r>
          <a:endParaRPr lang="en-US" altLang="zh-CN" sz="3600" b="1" dirty="0">
            <a:solidFill>
              <a:sysClr val="window" lastClr="FFFFFF"/>
            </a:solidFill>
            <a:latin typeface="黑体" panose="02010609060101010101" pitchFamily="49" charset="-122"/>
            <a:ea typeface="黑体" panose="02010609060101010101" pitchFamily="49" charset="-122"/>
            <a:cs typeface="+mn-cs"/>
          </a:endParaRPr>
        </a:p>
        <a:p>
          <a:r>
            <a:rPr lang="zh-CN" altLang="en-US" sz="3600" b="1" dirty="0">
              <a:solidFill>
                <a:sysClr val="window" lastClr="FFFFFF"/>
              </a:solidFill>
              <a:latin typeface="黑体" panose="02010609060101010101" pitchFamily="49" charset="-122"/>
              <a:ea typeface="黑体" panose="02010609060101010101" pitchFamily="49" charset="-122"/>
              <a:cs typeface="+mn-cs"/>
            </a:rPr>
            <a:t>厂</a:t>
          </a:r>
        </a:p>
      </dgm:t>
    </dgm:pt>
    <dgm:pt modelId="{650705ED-9440-4D41-95D9-B615DFD3A44B}" type="parTrans" cxnId="{7FD4990D-84D3-4CF1-82D1-7D7432672355}">
      <dgm:prSet/>
      <dgm:spPr/>
      <dgm:t>
        <a:bodyPr/>
        <a:lstStyle/>
        <a:p>
          <a:endParaRPr lang="zh-CN" altLang="en-US"/>
        </a:p>
      </dgm:t>
    </dgm:pt>
    <dgm:pt modelId="{32CA0852-E96E-4A89-8C73-0479531815E8}" type="sibTrans" cxnId="{7FD4990D-84D3-4CF1-82D1-7D7432672355}">
      <dgm:prSet/>
      <dgm:spPr>
        <a:xfrm>
          <a:off x="1148459" y="2276902"/>
          <a:ext cx="221339" cy="258925"/>
        </a:xfr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flat" dir="t"/>
        </a:scene3d>
        <a:sp3d z="-80000" prstMaterial="plastic">
          <a:bevelT w="50800" h="50800"/>
          <a:bevelB w="25400" h="25400" prst="angle"/>
        </a:sp3d>
      </dgm:spPr>
      <dgm:t>
        <a:bodyPr/>
        <a:lstStyle/>
        <a:p>
          <a:endParaRPr lang="zh-CN" altLang="en-US">
            <a:solidFill>
              <a:sysClr val="window" lastClr="FFFFFF"/>
            </a:solidFill>
            <a:latin typeface="Calibri" panose="020F0502020204030204"/>
            <a:ea typeface="宋体" panose="02010600030101010101" pitchFamily="2" charset="-122"/>
            <a:cs typeface="+mn-cs"/>
          </a:endParaRPr>
        </a:p>
      </dgm:t>
    </dgm:pt>
    <dgm:pt modelId="{A5991AB8-B96A-492E-A53E-C26E745F85C4}">
      <dgm:prSet phldrT="[文本]" custT="1"/>
      <dgm:spPr>
        <a:xfrm>
          <a:off x="1461675" y="900349"/>
          <a:ext cx="1044053" cy="3012032"/>
        </a:xfrm>
        <a:gradFill rotWithShape="0">
          <a:gsLst>
            <a:gs pos="0">
              <a:srgbClr val="4472C4">
                <a:hueOff val="-1470669"/>
                <a:satOff val="-2044"/>
                <a:lumOff val="-782"/>
                <a:alphaOff val="0"/>
                <a:satMod val="103000"/>
                <a:lumMod val="102000"/>
                <a:tint val="94000"/>
              </a:srgbClr>
            </a:gs>
            <a:gs pos="50000">
              <a:srgbClr val="4472C4">
                <a:hueOff val="-1470669"/>
                <a:satOff val="-2044"/>
                <a:lumOff val="-782"/>
                <a:alphaOff val="0"/>
                <a:satMod val="110000"/>
                <a:lumMod val="100000"/>
                <a:shade val="100000"/>
              </a:srgbClr>
            </a:gs>
            <a:gs pos="100000">
              <a:srgbClr val="4472C4">
                <a:hueOff val="-1470669"/>
                <a:satOff val="-2044"/>
                <a:lumOff val="-782"/>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zh-CN" altLang="en-US" sz="3600" b="1" dirty="0">
              <a:solidFill>
                <a:sysClr val="window" lastClr="FFFFFF"/>
              </a:solidFill>
              <a:latin typeface="黑体" panose="02010609060101010101" pitchFamily="49" charset="-122"/>
              <a:ea typeface="黑体" panose="02010609060101010101" pitchFamily="49" charset="-122"/>
              <a:cs typeface="+mn-cs"/>
            </a:rPr>
            <a:t>交流升压</a:t>
          </a:r>
        </a:p>
      </dgm:t>
    </dgm:pt>
    <dgm:pt modelId="{C478C116-FA4A-4769-B8C8-6A047BB48857}" type="parTrans" cxnId="{BE6C8068-A13E-4499-BE7A-161AF4E4B668}">
      <dgm:prSet/>
      <dgm:spPr/>
      <dgm:t>
        <a:bodyPr/>
        <a:lstStyle/>
        <a:p>
          <a:endParaRPr lang="zh-CN" altLang="en-US"/>
        </a:p>
      </dgm:t>
    </dgm:pt>
    <dgm:pt modelId="{7CC47BFF-4F0B-44CF-B70A-86FD43F79824}" type="sibTrans" cxnId="{BE6C8068-A13E-4499-BE7A-161AF4E4B668}">
      <dgm:prSet/>
      <dgm:spPr>
        <a:xfrm>
          <a:off x="2610134" y="2276902"/>
          <a:ext cx="221339" cy="258925"/>
        </a:xfrm>
        <a:gradFill rotWithShape="0">
          <a:gsLst>
            <a:gs pos="0">
              <a:srgbClr val="4472C4">
                <a:hueOff val="-1838336"/>
                <a:satOff val="-2555"/>
                <a:lumOff val="-979"/>
                <a:alphaOff val="0"/>
                <a:satMod val="103000"/>
                <a:lumMod val="102000"/>
                <a:tint val="94000"/>
              </a:srgbClr>
            </a:gs>
            <a:gs pos="50000">
              <a:srgbClr val="4472C4">
                <a:hueOff val="-1838336"/>
                <a:satOff val="-2555"/>
                <a:lumOff val="-979"/>
                <a:alphaOff val="0"/>
                <a:satMod val="110000"/>
                <a:lumMod val="100000"/>
                <a:shade val="100000"/>
              </a:srgbClr>
            </a:gs>
            <a:gs pos="100000">
              <a:srgbClr val="4472C4">
                <a:hueOff val="-1838336"/>
                <a:satOff val="-2555"/>
                <a:lumOff val="-979"/>
                <a:alphaOff val="0"/>
                <a:lumMod val="99000"/>
                <a:satMod val="120000"/>
                <a:shade val="78000"/>
              </a:srgbClr>
            </a:gs>
          </a:gsLst>
          <a:lin ang="5400000" scaled="0"/>
        </a:gradFill>
        <a:ln>
          <a:noFill/>
        </a:ln>
        <a:effectLst/>
        <a:scene3d>
          <a:camera prst="orthographicFront"/>
          <a:lightRig rig="flat" dir="t"/>
        </a:scene3d>
        <a:sp3d z="-80000" prstMaterial="plastic">
          <a:bevelT w="50800" h="50800"/>
          <a:bevelB w="25400" h="25400" prst="angle"/>
        </a:sp3d>
      </dgm:spPr>
      <dgm:t>
        <a:bodyPr/>
        <a:lstStyle/>
        <a:p>
          <a:endParaRPr lang="zh-CN" altLang="en-US">
            <a:solidFill>
              <a:sysClr val="window" lastClr="FFFFFF"/>
            </a:solidFill>
            <a:latin typeface="Calibri" panose="020F0502020204030204"/>
            <a:ea typeface="宋体" panose="02010600030101010101" pitchFamily="2" charset="-122"/>
            <a:cs typeface="+mn-cs"/>
          </a:endParaRPr>
        </a:p>
      </dgm:t>
    </dgm:pt>
    <dgm:pt modelId="{D45BCE72-B8D5-475A-9463-3F5C5A0975BA}">
      <dgm:prSet custT="1"/>
      <dgm:spPr>
        <a:xfrm>
          <a:off x="5846700" y="900349"/>
          <a:ext cx="1044053" cy="3012032"/>
        </a:xfrm>
        <a:gradFill rotWithShape="0">
          <a:gsLst>
            <a:gs pos="0">
              <a:srgbClr val="4472C4">
                <a:hueOff val="-5882676"/>
                <a:satOff val="-8180"/>
                <a:lumOff val="-3136"/>
                <a:alphaOff val="0"/>
                <a:satMod val="103000"/>
                <a:lumMod val="102000"/>
                <a:tint val="94000"/>
              </a:srgbClr>
            </a:gs>
            <a:gs pos="50000">
              <a:srgbClr val="4472C4">
                <a:hueOff val="-5882676"/>
                <a:satOff val="-8180"/>
                <a:lumOff val="-3136"/>
                <a:alphaOff val="0"/>
                <a:satMod val="110000"/>
                <a:lumMod val="100000"/>
                <a:shade val="100000"/>
              </a:srgbClr>
            </a:gs>
            <a:gs pos="100000">
              <a:srgbClr val="4472C4">
                <a:hueOff val="-5882676"/>
                <a:satOff val="-8180"/>
                <a:lumOff val="-3136"/>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zh-CN" altLang="en-US" sz="3600" b="1" dirty="0">
              <a:solidFill>
                <a:sysClr val="window" lastClr="FFFFFF"/>
              </a:solidFill>
              <a:latin typeface="黑体" panose="02010609060101010101" pitchFamily="49" charset="-122"/>
              <a:ea typeface="黑体" panose="02010609060101010101" pitchFamily="49" charset="-122"/>
              <a:cs typeface="+mn-cs"/>
            </a:rPr>
            <a:t>交流降压</a:t>
          </a:r>
        </a:p>
      </dgm:t>
    </dgm:pt>
    <dgm:pt modelId="{DA32A979-7026-4496-B858-F389532CFC08}" type="parTrans" cxnId="{66CCD4AC-A3A3-4F0B-914C-D4162F53284A}">
      <dgm:prSet/>
      <dgm:spPr/>
      <dgm:t>
        <a:bodyPr/>
        <a:lstStyle/>
        <a:p>
          <a:endParaRPr lang="zh-CN" altLang="en-US"/>
        </a:p>
      </dgm:t>
    </dgm:pt>
    <dgm:pt modelId="{A95476AE-EAE0-48FE-8029-0F0431E2B05A}" type="sibTrans" cxnId="{66CCD4AC-A3A3-4F0B-914C-D4162F53284A}">
      <dgm:prSet/>
      <dgm:spPr>
        <a:xfrm>
          <a:off x="6995160" y="2276902"/>
          <a:ext cx="221339" cy="258925"/>
        </a:xfrm>
        <a:gradFill rotWithShape="0">
          <a:gsLst>
            <a:gs pos="0">
              <a:srgbClr val="4472C4">
                <a:hueOff val="-7353344"/>
                <a:satOff val="-10226"/>
                <a:lumOff val="-3920"/>
                <a:alphaOff val="0"/>
                <a:satMod val="103000"/>
                <a:lumMod val="102000"/>
                <a:tint val="94000"/>
              </a:srgbClr>
            </a:gs>
            <a:gs pos="50000">
              <a:srgbClr val="4472C4">
                <a:hueOff val="-7353344"/>
                <a:satOff val="-10226"/>
                <a:lumOff val="-3920"/>
                <a:alphaOff val="0"/>
                <a:satMod val="110000"/>
                <a:lumMod val="100000"/>
                <a:shade val="100000"/>
              </a:srgbClr>
            </a:gs>
            <a:gs pos="100000">
              <a:srgbClr val="4472C4">
                <a:hueOff val="-7353344"/>
                <a:satOff val="-10226"/>
                <a:lumOff val="-3920"/>
                <a:alphaOff val="0"/>
                <a:lumMod val="99000"/>
                <a:satMod val="120000"/>
                <a:shade val="78000"/>
              </a:srgbClr>
            </a:gs>
          </a:gsLst>
          <a:lin ang="5400000" scaled="0"/>
        </a:gradFill>
        <a:ln>
          <a:noFill/>
        </a:ln>
        <a:effectLst/>
        <a:scene3d>
          <a:camera prst="orthographicFront"/>
          <a:lightRig rig="flat" dir="t"/>
        </a:scene3d>
        <a:sp3d z="-80000" prstMaterial="plastic">
          <a:bevelT w="50800" h="50800"/>
          <a:bevelB w="25400" h="25400" prst="angle"/>
        </a:sp3d>
      </dgm:spPr>
      <dgm:t>
        <a:bodyPr/>
        <a:lstStyle/>
        <a:p>
          <a:endParaRPr lang="zh-CN" altLang="en-US">
            <a:solidFill>
              <a:sysClr val="window" lastClr="FFFFFF"/>
            </a:solidFill>
            <a:latin typeface="Calibri" panose="020F0502020204030204"/>
            <a:ea typeface="宋体" panose="02010600030101010101" pitchFamily="2" charset="-122"/>
            <a:cs typeface="+mn-cs"/>
          </a:endParaRPr>
        </a:p>
      </dgm:t>
    </dgm:pt>
    <dgm:pt modelId="{0C144393-CBBC-4BC7-8F5B-3F6EEF319C97}">
      <dgm:prSet custT="1"/>
      <dgm:spPr>
        <a:xfrm>
          <a:off x="7308376" y="900349"/>
          <a:ext cx="1044053" cy="3012032"/>
        </a:xfrm>
        <a:gradFill rotWithShape="0">
          <a:gsLst>
            <a:gs pos="0">
              <a:srgbClr val="4472C4">
                <a:hueOff val="-7353344"/>
                <a:satOff val="-10226"/>
                <a:lumOff val="-3920"/>
                <a:alphaOff val="0"/>
                <a:satMod val="103000"/>
                <a:lumMod val="102000"/>
                <a:tint val="94000"/>
              </a:srgbClr>
            </a:gs>
            <a:gs pos="50000">
              <a:srgbClr val="4472C4">
                <a:hueOff val="-7353344"/>
                <a:satOff val="-10226"/>
                <a:lumOff val="-3920"/>
                <a:alphaOff val="0"/>
                <a:satMod val="110000"/>
                <a:lumMod val="100000"/>
                <a:shade val="100000"/>
              </a:srgbClr>
            </a:gs>
            <a:gs pos="100000">
              <a:srgbClr val="4472C4">
                <a:hueOff val="-7353344"/>
                <a:satOff val="-10226"/>
                <a:lumOff val="-392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zh-CN" altLang="en-US" sz="3600" b="1" dirty="0">
              <a:solidFill>
                <a:sysClr val="window" lastClr="FFFFFF"/>
              </a:solidFill>
              <a:latin typeface="黑体" panose="02010609060101010101" pitchFamily="49" charset="-122"/>
              <a:ea typeface="黑体" panose="02010609060101010101" pitchFamily="49" charset="-122"/>
              <a:cs typeface="+mn-cs"/>
            </a:rPr>
            <a:t>用户</a:t>
          </a:r>
        </a:p>
      </dgm:t>
    </dgm:pt>
    <dgm:pt modelId="{139D7AB9-F146-4ABE-A61E-192BBDC949C7}" type="parTrans" cxnId="{6FF882CC-3988-4099-A733-DF0051BB5971}">
      <dgm:prSet/>
      <dgm:spPr/>
      <dgm:t>
        <a:bodyPr/>
        <a:lstStyle/>
        <a:p>
          <a:endParaRPr lang="zh-CN" altLang="en-US"/>
        </a:p>
      </dgm:t>
    </dgm:pt>
    <dgm:pt modelId="{4591C22B-08F5-4B3D-9F23-464498A01843}" type="sibTrans" cxnId="{6FF882CC-3988-4099-A733-DF0051BB5971}">
      <dgm:prSet/>
      <dgm:spPr/>
      <dgm:t>
        <a:bodyPr/>
        <a:lstStyle/>
        <a:p>
          <a:endParaRPr lang="zh-CN" altLang="en-US"/>
        </a:p>
      </dgm:t>
    </dgm:pt>
    <dgm:pt modelId="{08C12CDA-C02F-4C80-9868-639D1D351245}">
      <dgm:prSet custT="1"/>
      <dgm:spPr>
        <a:xfrm>
          <a:off x="4385025" y="900349"/>
          <a:ext cx="1044053" cy="3012032"/>
        </a:xfrm>
        <a:gradFill rotWithShape="0">
          <a:gsLst>
            <a:gs pos="0">
              <a:srgbClr val="4472C4">
                <a:hueOff val="-4412007"/>
                <a:satOff val="-6135"/>
                <a:lumOff val="-2351"/>
                <a:alphaOff val="0"/>
                <a:satMod val="103000"/>
                <a:lumMod val="102000"/>
                <a:tint val="94000"/>
              </a:srgbClr>
            </a:gs>
            <a:gs pos="50000">
              <a:srgbClr val="4472C4">
                <a:hueOff val="-4412007"/>
                <a:satOff val="-6135"/>
                <a:lumOff val="-2351"/>
                <a:alphaOff val="0"/>
                <a:satMod val="110000"/>
                <a:lumMod val="100000"/>
                <a:shade val="100000"/>
              </a:srgbClr>
            </a:gs>
            <a:gs pos="100000">
              <a:srgbClr val="4472C4">
                <a:hueOff val="-4412007"/>
                <a:satOff val="-6135"/>
                <a:lumOff val="-2351"/>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zh-CN" altLang="en-US" sz="3600" b="1" dirty="0">
              <a:solidFill>
                <a:sysClr val="window" lastClr="FFFFFF"/>
              </a:solidFill>
              <a:latin typeface="黑体" panose="02010609060101010101" pitchFamily="49" charset="-122"/>
              <a:ea typeface="黑体" panose="02010609060101010101" pitchFamily="49" charset="-122"/>
              <a:cs typeface="+mn-cs"/>
            </a:rPr>
            <a:t>直流转交流</a:t>
          </a:r>
        </a:p>
      </dgm:t>
    </dgm:pt>
    <dgm:pt modelId="{E6A57993-3818-4738-96B1-820A6D08069B}" type="sibTrans" cxnId="{DEDEBD2F-FC72-4B87-B411-78B4BB5E90F2}">
      <dgm:prSet/>
      <dgm:spPr>
        <a:xfrm>
          <a:off x="5533484" y="2276902"/>
          <a:ext cx="221339" cy="258925"/>
        </a:xfrm>
        <a:gradFill rotWithShape="0">
          <a:gsLst>
            <a:gs pos="0">
              <a:srgbClr val="4472C4">
                <a:hueOff val="-5515009"/>
                <a:satOff val="-7669"/>
                <a:lumOff val="-2940"/>
                <a:alphaOff val="0"/>
                <a:satMod val="103000"/>
                <a:lumMod val="102000"/>
                <a:tint val="94000"/>
              </a:srgbClr>
            </a:gs>
            <a:gs pos="50000">
              <a:srgbClr val="4472C4">
                <a:hueOff val="-5515009"/>
                <a:satOff val="-7669"/>
                <a:lumOff val="-2940"/>
                <a:alphaOff val="0"/>
                <a:satMod val="110000"/>
                <a:lumMod val="100000"/>
                <a:shade val="100000"/>
              </a:srgbClr>
            </a:gs>
            <a:gs pos="100000">
              <a:srgbClr val="4472C4">
                <a:hueOff val="-5515009"/>
                <a:satOff val="-7669"/>
                <a:lumOff val="-2940"/>
                <a:alphaOff val="0"/>
                <a:lumMod val="99000"/>
                <a:satMod val="120000"/>
                <a:shade val="78000"/>
              </a:srgbClr>
            </a:gs>
          </a:gsLst>
          <a:lin ang="5400000" scaled="0"/>
        </a:gradFill>
        <a:ln>
          <a:noFill/>
        </a:ln>
        <a:effectLst/>
        <a:scene3d>
          <a:camera prst="orthographicFront"/>
          <a:lightRig rig="flat" dir="t"/>
        </a:scene3d>
        <a:sp3d z="-80000" prstMaterial="plastic">
          <a:bevelT w="50800" h="50800"/>
          <a:bevelB w="25400" h="25400" prst="angle"/>
        </a:sp3d>
      </dgm:spPr>
      <dgm:t>
        <a:bodyPr/>
        <a:lstStyle/>
        <a:p>
          <a:endParaRPr lang="zh-CN" altLang="en-US">
            <a:solidFill>
              <a:sysClr val="window" lastClr="FFFFFF"/>
            </a:solidFill>
            <a:latin typeface="Calibri" panose="020F0502020204030204"/>
            <a:ea typeface="宋体" panose="02010600030101010101" pitchFamily="2" charset="-122"/>
            <a:cs typeface="+mn-cs"/>
          </a:endParaRPr>
        </a:p>
      </dgm:t>
    </dgm:pt>
    <dgm:pt modelId="{6033025A-BF43-4937-9D8E-D30AA5B47484}" type="parTrans" cxnId="{DEDEBD2F-FC72-4B87-B411-78B4BB5E90F2}">
      <dgm:prSet/>
      <dgm:spPr/>
      <dgm:t>
        <a:bodyPr/>
        <a:lstStyle/>
        <a:p>
          <a:endParaRPr lang="zh-CN" altLang="en-US"/>
        </a:p>
      </dgm:t>
    </dgm:pt>
    <dgm:pt modelId="{7856F9B1-16A3-4875-B40F-85FC816B22FA}">
      <dgm:prSet phldrT="[文本]" custT="1"/>
      <dgm:spPr>
        <a:xfrm>
          <a:off x="2923350" y="900349"/>
          <a:ext cx="1044053" cy="3012032"/>
        </a:xfrm>
        <a:gradFill rotWithShape="0">
          <a:gsLst>
            <a:gs pos="0">
              <a:srgbClr val="4472C4">
                <a:hueOff val="-2941338"/>
                <a:satOff val="-4089"/>
                <a:lumOff val="-1567"/>
                <a:alphaOff val="0"/>
                <a:satMod val="103000"/>
                <a:lumMod val="102000"/>
                <a:tint val="94000"/>
              </a:srgbClr>
            </a:gs>
            <a:gs pos="50000">
              <a:srgbClr val="4472C4">
                <a:hueOff val="-2941338"/>
                <a:satOff val="-4089"/>
                <a:lumOff val="-1567"/>
                <a:alphaOff val="0"/>
                <a:satMod val="110000"/>
                <a:lumMod val="100000"/>
                <a:shade val="100000"/>
              </a:srgbClr>
            </a:gs>
            <a:gs pos="100000">
              <a:srgbClr val="4472C4">
                <a:hueOff val="-2941338"/>
                <a:satOff val="-4089"/>
                <a:lumOff val="-1567"/>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r>
            <a:rPr lang="zh-CN" altLang="en-US" sz="3600" b="1" dirty="0">
              <a:solidFill>
                <a:sysClr val="window" lastClr="FFFFFF"/>
              </a:solidFill>
              <a:latin typeface="黑体" panose="02010609060101010101" pitchFamily="49" charset="-122"/>
              <a:ea typeface="黑体" panose="02010609060101010101" pitchFamily="49" charset="-122"/>
              <a:cs typeface="+mn-cs"/>
            </a:rPr>
            <a:t>交流转直流</a:t>
          </a:r>
        </a:p>
      </dgm:t>
    </dgm:pt>
    <dgm:pt modelId="{C2F08A9C-E560-4403-BCA1-9DF7A1C68303}" type="sibTrans" cxnId="{5D31D41F-1A5F-4CAD-B6B7-A386C1E74B2E}">
      <dgm:prSet/>
      <dgm:spPr>
        <a:xfrm>
          <a:off x="4071809" y="2276902"/>
          <a:ext cx="221339" cy="258925"/>
        </a:xfrm>
        <a:gradFill rotWithShape="0">
          <a:gsLst>
            <a:gs pos="0">
              <a:srgbClr val="4472C4">
                <a:hueOff val="-3676672"/>
                <a:satOff val="-5112"/>
                <a:lumOff val="-1959"/>
                <a:alphaOff val="0"/>
                <a:satMod val="103000"/>
                <a:lumMod val="102000"/>
                <a:tint val="94000"/>
              </a:srgbClr>
            </a:gs>
            <a:gs pos="50000">
              <a:srgbClr val="4472C4">
                <a:hueOff val="-3676672"/>
                <a:satOff val="-5112"/>
                <a:lumOff val="-1959"/>
                <a:alphaOff val="0"/>
                <a:satMod val="110000"/>
                <a:lumMod val="100000"/>
                <a:shade val="100000"/>
              </a:srgbClr>
            </a:gs>
            <a:gs pos="100000">
              <a:srgbClr val="4472C4">
                <a:hueOff val="-3676672"/>
                <a:satOff val="-5112"/>
                <a:lumOff val="-1959"/>
                <a:alphaOff val="0"/>
                <a:lumMod val="99000"/>
                <a:satMod val="120000"/>
                <a:shade val="78000"/>
              </a:srgbClr>
            </a:gs>
          </a:gsLst>
          <a:lin ang="5400000" scaled="0"/>
        </a:gradFill>
        <a:ln>
          <a:noFill/>
        </a:ln>
        <a:effectLst/>
        <a:scene3d>
          <a:camera prst="orthographicFront"/>
          <a:lightRig rig="flat" dir="t"/>
        </a:scene3d>
        <a:sp3d z="-80000" prstMaterial="plastic">
          <a:bevelT w="50800" h="50800"/>
          <a:bevelB w="25400" h="25400" prst="angle"/>
        </a:sp3d>
      </dgm:spPr>
      <dgm:t>
        <a:bodyPr/>
        <a:lstStyle/>
        <a:p>
          <a:endParaRPr lang="zh-CN" altLang="en-US">
            <a:solidFill>
              <a:sysClr val="window" lastClr="FFFFFF"/>
            </a:solidFill>
            <a:latin typeface="Calibri" panose="020F0502020204030204"/>
            <a:ea typeface="宋体" panose="02010600030101010101" pitchFamily="2" charset="-122"/>
            <a:cs typeface="+mn-cs"/>
          </a:endParaRPr>
        </a:p>
      </dgm:t>
    </dgm:pt>
    <dgm:pt modelId="{6CD2FB73-ED9B-4CDE-A811-D43268D8B3A1}" type="parTrans" cxnId="{5D31D41F-1A5F-4CAD-B6B7-A386C1E74B2E}">
      <dgm:prSet/>
      <dgm:spPr/>
      <dgm:t>
        <a:bodyPr/>
        <a:lstStyle/>
        <a:p>
          <a:endParaRPr lang="zh-CN" altLang="en-US"/>
        </a:p>
      </dgm:t>
    </dgm:pt>
    <dgm:pt modelId="{AE968DDF-4758-46FE-A57B-5347C2C36F00}" type="pres">
      <dgm:prSet presAssocID="{CFF5292C-0242-4BF0-812F-2D81B10C1BDB}" presName="Name0" presStyleCnt="0">
        <dgm:presLayoutVars>
          <dgm:dir/>
          <dgm:resizeHandles val="exact"/>
        </dgm:presLayoutVars>
      </dgm:prSet>
      <dgm:spPr/>
    </dgm:pt>
    <dgm:pt modelId="{AA4F5A4E-08EB-415A-8035-D7E4CBEDBC4C}" type="pres">
      <dgm:prSet presAssocID="{3CCB87FE-2128-426E-A116-157282A15487}" presName="node" presStyleLbl="node1" presStyleIdx="0" presStyleCnt="6">
        <dgm:presLayoutVars>
          <dgm:bulletEnabled val="1"/>
        </dgm:presLayoutVars>
      </dgm:prSet>
      <dgm:spPr>
        <a:prstGeom prst="roundRect">
          <a:avLst>
            <a:gd name="adj" fmla="val 10000"/>
          </a:avLst>
        </a:prstGeom>
      </dgm:spPr>
    </dgm:pt>
    <dgm:pt modelId="{84A1872A-E8D1-4AED-8D47-EB780969E152}" type="pres">
      <dgm:prSet presAssocID="{32CA0852-E96E-4A89-8C73-0479531815E8}" presName="sibTrans" presStyleLbl="sibTrans2D1" presStyleIdx="0" presStyleCnt="5"/>
      <dgm:spPr>
        <a:prstGeom prst="rightArrow">
          <a:avLst>
            <a:gd name="adj1" fmla="val 60000"/>
            <a:gd name="adj2" fmla="val 50000"/>
          </a:avLst>
        </a:prstGeom>
      </dgm:spPr>
    </dgm:pt>
    <dgm:pt modelId="{0E0B442E-C466-42D7-99C0-C2F808CF2158}" type="pres">
      <dgm:prSet presAssocID="{32CA0852-E96E-4A89-8C73-0479531815E8}" presName="connectorText" presStyleLbl="sibTrans2D1" presStyleIdx="0" presStyleCnt="5"/>
      <dgm:spPr/>
    </dgm:pt>
    <dgm:pt modelId="{E891BDDC-D51A-4614-ACE7-09822D66CF59}" type="pres">
      <dgm:prSet presAssocID="{A5991AB8-B96A-492E-A53E-C26E745F85C4}" presName="node" presStyleLbl="node1" presStyleIdx="1" presStyleCnt="6">
        <dgm:presLayoutVars>
          <dgm:bulletEnabled val="1"/>
        </dgm:presLayoutVars>
      </dgm:prSet>
      <dgm:spPr>
        <a:prstGeom prst="roundRect">
          <a:avLst>
            <a:gd name="adj" fmla="val 10000"/>
          </a:avLst>
        </a:prstGeom>
      </dgm:spPr>
    </dgm:pt>
    <dgm:pt modelId="{FCE98224-BD52-4023-B6FA-02F072518C69}" type="pres">
      <dgm:prSet presAssocID="{7CC47BFF-4F0B-44CF-B70A-86FD43F79824}" presName="sibTrans" presStyleLbl="sibTrans2D1" presStyleIdx="1" presStyleCnt="5"/>
      <dgm:spPr>
        <a:prstGeom prst="rightArrow">
          <a:avLst>
            <a:gd name="adj1" fmla="val 60000"/>
            <a:gd name="adj2" fmla="val 50000"/>
          </a:avLst>
        </a:prstGeom>
      </dgm:spPr>
    </dgm:pt>
    <dgm:pt modelId="{2F8B912B-1A90-4AB5-BB9E-DCC521A2A376}" type="pres">
      <dgm:prSet presAssocID="{7CC47BFF-4F0B-44CF-B70A-86FD43F79824}" presName="connectorText" presStyleLbl="sibTrans2D1" presStyleIdx="1" presStyleCnt="5"/>
      <dgm:spPr/>
    </dgm:pt>
    <dgm:pt modelId="{B6E47BE6-219F-4F1A-9126-63023DD6091B}" type="pres">
      <dgm:prSet presAssocID="{7856F9B1-16A3-4875-B40F-85FC816B22FA}" presName="node" presStyleLbl="node1" presStyleIdx="2" presStyleCnt="6">
        <dgm:presLayoutVars>
          <dgm:bulletEnabled val="1"/>
        </dgm:presLayoutVars>
      </dgm:prSet>
      <dgm:spPr>
        <a:prstGeom prst="roundRect">
          <a:avLst>
            <a:gd name="adj" fmla="val 10000"/>
          </a:avLst>
        </a:prstGeom>
      </dgm:spPr>
    </dgm:pt>
    <dgm:pt modelId="{6CE8942A-9AF2-4E33-B5C5-19FF690E9C30}" type="pres">
      <dgm:prSet presAssocID="{C2F08A9C-E560-4403-BCA1-9DF7A1C68303}" presName="sibTrans" presStyleLbl="sibTrans2D1" presStyleIdx="2" presStyleCnt="5"/>
      <dgm:spPr>
        <a:prstGeom prst="rightArrow">
          <a:avLst>
            <a:gd name="adj1" fmla="val 60000"/>
            <a:gd name="adj2" fmla="val 50000"/>
          </a:avLst>
        </a:prstGeom>
      </dgm:spPr>
    </dgm:pt>
    <dgm:pt modelId="{E75E6E3D-4D00-4FBE-A7F9-CE03874E348B}" type="pres">
      <dgm:prSet presAssocID="{C2F08A9C-E560-4403-BCA1-9DF7A1C68303}" presName="connectorText" presStyleLbl="sibTrans2D1" presStyleIdx="2" presStyleCnt="5"/>
      <dgm:spPr/>
    </dgm:pt>
    <dgm:pt modelId="{43960D3E-A354-4531-850B-42A18617F62E}" type="pres">
      <dgm:prSet presAssocID="{08C12CDA-C02F-4C80-9868-639D1D351245}" presName="node" presStyleLbl="node1" presStyleIdx="3" presStyleCnt="6">
        <dgm:presLayoutVars>
          <dgm:bulletEnabled val="1"/>
        </dgm:presLayoutVars>
      </dgm:prSet>
      <dgm:spPr>
        <a:prstGeom prst="roundRect">
          <a:avLst>
            <a:gd name="adj" fmla="val 10000"/>
          </a:avLst>
        </a:prstGeom>
      </dgm:spPr>
    </dgm:pt>
    <dgm:pt modelId="{7B051C0D-22D9-4134-8516-9397F63ABFDC}" type="pres">
      <dgm:prSet presAssocID="{E6A57993-3818-4738-96B1-820A6D08069B}" presName="sibTrans" presStyleLbl="sibTrans2D1" presStyleIdx="3" presStyleCnt="5"/>
      <dgm:spPr>
        <a:prstGeom prst="rightArrow">
          <a:avLst>
            <a:gd name="adj1" fmla="val 60000"/>
            <a:gd name="adj2" fmla="val 50000"/>
          </a:avLst>
        </a:prstGeom>
      </dgm:spPr>
    </dgm:pt>
    <dgm:pt modelId="{D4FFDEF6-7C20-44F6-969A-69AA9ECCFB82}" type="pres">
      <dgm:prSet presAssocID="{E6A57993-3818-4738-96B1-820A6D08069B}" presName="connectorText" presStyleLbl="sibTrans2D1" presStyleIdx="3" presStyleCnt="5"/>
      <dgm:spPr/>
    </dgm:pt>
    <dgm:pt modelId="{FA005AC5-2C57-48E4-8FF7-BBD23CF6DF7F}" type="pres">
      <dgm:prSet presAssocID="{D45BCE72-B8D5-475A-9463-3F5C5A0975BA}" presName="node" presStyleLbl="node1" presStyleIdx="4" presStyleCnt="6">
        <dgm:presLayoutVars>
          <dgm:bulletEnabled val="1"/>
        </dgm:presLayoutVars>
      </dgm:prSet>
      <dgm:spPr>
        <a:prstGeom prst="roundRect">
          <a:avLst>
            <a:gd name="adj" fmla="val 10000"/>
          </a:avLst>
        </a:prstGeom>
      </dgm:spPr>
    </dgm:pt>
    <dgm:pt modelId="{B2F9A6F7-4664-453B-954A-0CCD08E908CB}" type="pres">
      <dgm:prSet presAssocID="{A95476AE-EAE0-48FE-8029-0F0431E2B05A}" presName="sibTrans" presStyleLbl="sibTrans2D1" presStyleIdx="4" presStyleCnt="5"/>
      <dgm:spPr>
        <a:prstGeom prst="rightArrow">
          <a:avLst>
            <a:gd name="adj1" fmla="val 60000"/>
            <a:gd name="adj2" fmla="val 50000"/>
          </a:avLst>
        </a:prstGeom>
      </dgm:spPr>
    </dgm:pt>
    <dgm:pt modelId="{C5079D63-B890-41D0-ABE0-8A05AC7B2821}" type="pres">
      <dgm:prSet presAssocID="{A95476AE-EAE0-48FE-8029-0F0431E2B05A}" presName="connectorText" presStyleLbl="sibTrans2D1" presStyleIdx="4" presStyleCnt="5"/>
      <dgm:spPr/>
    </dgm:pt>
    <dgm:pt modelId="{1FEC2A5E-CFFE-4AAF-A7AF-6AA99C26062F}" type="pres">
      <dgm:prSet presAssocID="{0C144393-CBBC-4BC7-8F5B-3F6EEF319C97}" presName="node" presStyleLbl="node1" presStyleIdx="5" presStyleCnt="6">
        <dgm:presLayoutVars>
          <dgm:bulletEnabled val="1"/>
        </dgm:presLayoutVars>
      </dgm:prSet>
      <dgm:spPr>
        <a:prstGeom prst="roundRect">
          <a:avLst>
            <a:gd name="adj" fmla="val 10000"/>
          </a:avLst>
        </a:prstGeom>
      </dgm:spPr>
    </dgm:pt>
  </dgm:ptLst>
  <dgm:cxnLst>
    <dgm:cxn modelId="{3DC40C04-A327-41A4-BD91-7723432FFDF1}" type="presOf" srcId="{C2F08A9C-E560-4403-BCA1-9DF7A1C68303}" destId="{6CE8942A-9AF2-4E33-B5C5-19FF690E9C30}" srcOrd="0" destOrd="0" presId="urn:microsoft.com/office/officeart/2005/8/layout/process1"/>
    <dgm:cxn modelId="{7FD4990D-84D3-4CF1-82D1-7D7432672355}" srcId="{CFF5292C-0242-4BF0-812F-2D81B10C1BDB}" destId="{3CCB87FE-2128-426E-A116-157282A15487}" srcOrd="0" destOrd="0" parTransId="{650705ED-9440-4D41-95D9-B615DFD3A44B}" sibTransId="{32CA0852-E96E-4A89-8C73-0479531815E8}"/>
    <dgm:cxn modelId="{376F9510-59C1-4629-9362-48F505548216}" type="presOf" srcId="{A95476AE-EAE0-48FE-8029-0F0431E2B05A}" destId="{B2F9A6F7-4664-453B-954A-0CCD08E908CB}" srcOrd="0" destOrd="0" presId="urn:microsoft.com/office/officeart/2005/8/layout/process1"/>
    <dgm:cxn modelId="{D075E511-B388-42A3-9A39-63AB81693463}" type="presOf" srcId="{A95476AE-EAE0-48FE-8029-0F0431E2B05A}" destId="{C5079D63-B890-41D0-ABE0-8A05AC7B2821}" srcOrd="1" destOrd="0" presId="urn:microsoft.com/office/officeart/2005/8/layout/process1"/>
    <dgm:cxn modelId="{E664BD17-EA5D-47D3-A819-F5603492D33C}" type="presOf" srcId="{32CA0852-E96E-4A89-8C73-0479531815E8}" destId="{84A1872A-E8D1-4AED-8D47-EB780969E152}" srcOrd="0" destOrd="0" presId="urn:microsoft.com/office/officeart/2005/8/layout/process1"/>
    <dgm:cxn modelId="{5D31D41F-1A5F-4CAD-B6B7-A386C1E74B2E}" srcId="{CFF5292C-0242-4BF0-812F-2D81B10C1BDB}" destId="{7856F9B1-16A3-4875-B40F-85FC816B22FA}" srcOrd="2" destOrd="0" parTransId="{6CD2FB73-ED9B-4CDE-A811-D43268D8B3A1}" sibTransId="{C2F08A9C-E560-4403-BCA1-9DF7A1C68303}"/>
    <dgm:cxn modelId="{8AFF8D20-940C-4567-B1C3-EC15BE718407}" type="presOf" srcId="{CFF5292C-0242-4BF0-812F-2D81B10C1BDB}" destId="{AE968DDF-4758-46FE-A57B-5347C2C36F00}" srcOrd="0" destOrd="0" presId="urn:microsoft.com/office/officeart/2005/8/layout/process1"/>
    <dgm:cxn modelId="{DEDEBD2F-FC72-4B87-B411-78B4BB5E90F2}" srcId="{CFF5292C-0242-4BF0-812F-2D81B10C1BDB}" destId="{08C12CDA-C02F-4C80-9868-639D1D351245}" srcOrd="3" destOrd="0" parTransId="{6033025A-BF43-4937-9D8E-D30AA5B47484}" sibTransId="{E6A57993-3818-4738-96B1-820A6D08069B}"/>
    <dgm:cxn modelId="{91C8E43E-02A1-4974-9088-8BD6A13D1A5F}" type="presOf" srcId="{7CC47BFF-4F0B-44CF-B70A-86FD43F79824}" destId="{FCE98224-BD52-4023-B6FA-02F072518C69}" srcOrd="0" destOrd="0" presId="urn:microsoft.com/office/officeart/2005/8/layout/process1"/>
    <dgm:cxn modelId="{6DB2D967-01A9-43B3-A01F-D5E8CDA8AE0E}" type="presOf" srcId="{32CA0852-E96E-4A89-8C73-0479531815E8}" destId="{0E0B442E-C466-42D7-99C0-C2F808CF2158}" srcOrd="1" destOrd="0" presId="urn:microsoft.com/office/officeart/2005/8/layout/process1"/>
    <dgm:cxn modelId="{BE6C8068-A13E-4499-BE7A-161AF4E4B668}" srcId="{CFF5292C-0242-4BF0-812F-2D81B10C1BDB}" destId="{A5991AB8-B96A-492E-A53E-C26E745F85C4}" srcOrd="1" destOrd="0" parTransId="{C478C116-FA4A-4769-B8C8-6A047BB48857}" sibTransId="{7CC47BFF-4F0B-44CF-B70A-86FD43F79824}"/>
    <dgm:cxn modelId="{360C3C6C-D048-47A7-8194-974FFAF66A1B}" type="presOf" srcId="{C2F08A9C-E560-4403-BCA1-9DF7A1C68303}" destId="{E75E6E3D-4D00-4FBE-A7F9-CE03874E348B}" srcOrd="1" destOrd="0" presId="urn:microsoft.com/office/officeart/2005/8/layout/process1"/>
    <dgm:cxn modelId="{2A02E06C-FAF3-4BC5-B9D5-622BE0D8BD36}" type="presOf" srcId="{D45BCE72-B8D5-475A-9463-3F5C5A0975BA}" destId="{FA005AC5-2C57-48E4-8FF7-BBD23CF6DF7F}" srcOrd="0" destOrd="0" presId="urn:microsoft.com/office/officeart/2005/8/layout/process1"/>
    <dgm:cxn modelId="{4D2F596E-AEE4-47F4-AC60-63EFE07E8945}" type="presOf" srcId="{7856F9B1-16A3-4875-B40F-85FC816B22FA}" destId="{B6E47BE6-219F-4F1A-9126-63023DD6091B}" srcOrd="0" destOrd="0" presId="urn:microsoft.com/office/officeart/2005/8/layout/process1"/>
    <dgm:cxn modelId="{3F21694F-0235-4559-97B4-79A462994CF3}" type="presOf" srcId="{E6A57993-3818-4738-96B1-820A6D08069B}" destId="{7B051C0D-22D9-4134-8516-9397F63ABFDC}" srcOrd="0" destOrd="0" presId="urn:microsoft.com/office/officeart/2005/8/layout/process1"/>
    <dgm:cxn modelId="{C637CA59-C85E-44C6-B25D-FFE9DCC24AAD}" type="presOf" srcId="{08C12CDA-C02F-4C80-9868-639D1D351245}" destId="{43960D3E-A354-4531-850B-42A18617F62E}" srcOrd="0" destOrd="0" presId="urn:microsoft.com/office/officeart/2005/8/layout/process1"/>
    <dgm:cxn modelId="{A9947CA6-9A62-433B-A371-895C11F219E3}" type="presOf" srcId="{E6A57993-3818-4738-96B1-820A6D08069B}" destId="{D4FFDEF6-7C20-44F6-969A-69AA9ECCFB82}" srcOrd="1" destOrd="0" presId="urn:microsoft.com/office/officeart/2005/8/layout/process1"/>
    <dgm:cxn modelId="{66CCD4AC-A3A3-4F0B-914C-D4162F53284A}" srcId="{CFF5292C-0242-4BF0-812F-2D81B10C1BDB}" destId="{D45BCE72-B8D5-475A-9463-3F5C5A0975BA}" srcOrd="4" destOrd="0" parTransId="{DA32A979-7026-4496-B858-F389532CFC08}" sibTransId="{A95476AE-EAE0-48FE-8029-0F0431E2B05A}"/>
    <dgm:cxn modelId="{BAA885C1-A42B-4F3C-B83D-FCC0F0B8BC31}" type="presOf" srcId="{0C144393-CBBC-4BC7-8F5B-3F6EEF319C97}" destId="{1FEC2A5E-CFFE-4AAF-A7AF-6AA99C26062F}" srcOrd="0" destOrd="0" presId="urn:microsoft.com/office/officeart/2005/8/layout/process1"/>
    <dgm:cxn modelId="{6FF882CC-3988-4099-A733-DF0051BB5971}" srcId="{CFF5292C-0242-4BF0-812F-2D81B10C1BDB}" destId="{0C144393-CBBC-4BC7-8F5B-3F6EEF319C97}" srcOrd="5" destOrd="0" parTransId="{139D7AB9-F146-4ABE-A61E-192BBDC949C7}" sibTransId="{4591C22B-08F5-4B3D-9F23-464498A01843}"/>
    <dgm:cxn modelId="{295E3DE9-19A2-47BA-887B-1D362E78CDCF}" type="presOf" srcId="{A5991AB8-B96A-492E-A53E-C26E745F85C4}" destId="{E891BDDC-D51A-4614-ACE7-09822D66CF59}" srcOrd="0" destOrd="0" presId="urn:microsoft.com/office/officeart/2005/8/layout/process1"/>
    <dgm:cxn modelId="{53EFAFEE-D816-4CEF-8F3B-59616F0CF9B6}" type="presOf" srcId="{7CC47BFF-4F0B-44CF-B70A-86FD43F79824}" destId="{2F8B912B-1A90-4AB5-BB9E-DCC521A2A376}" srcOrd="1" destOrd="0" presId="urn:microsoft.com/office/officeart/2005/8/layout/process1"/>
    <dgm:cxn modelId="{D4071EF6-A961-4D1E-AD15-44218FC2CC50}" type="presOf" srcId="{3CCB87FE-2128-426E-A116-157282A15487}" destId="{AA4F5A4E-08EB-415A-8035-D7E4CBEDBC4C}" srcOrd="0" destOrd="0" presId="urn:microsoft.com/office/officeart/2005/8/layout/process1"/>
    <dgm:cxn modelId="{0F5BD2D1-8E21-44DD-95F3-8E19361E08AB}" type="presParOf" srcId="{AE968DDF-4758-46FE-A57B-5347C2C36F00}" destId="{AA4F5A4E-08EB-415A-8035-D7E4CBEDBC4C}" srcOrd="0" destOrd="0" presId="urn:microsoft.com/office/officeart/2005/8/layout/process1"/>
    <dgm:cxn modelId="{87833D0B-D380-494A-A289-F26B5C6CBE95}" type="presParOf" srcId="{AE968DDF-4758-46FE-A57B-5347C2C36F00}" destId="{84A1872A-E8D1-4AED-8D47-EB780969E152}" srcOrd="1" destOrd="0" presId="urn:microsoft.com/office/officeart/2005/8/layout/process1"/>
    <dgm:cxn modelId="{F421443A-0E52-4E7F-88A6-783BFBFD16F4}" type="presParOf" srcId="{84A1872A-E8D1-4AED-8D47-EB780969E152}" destId="{0E0B442E-C466-42D7-99C0-C2F808CF2158}" srcOrd="0" destOrd="0" presId="urn:microsoft.com/office/officeart/2005/8/layout/process1"/>
    <dgm:cxn modelId="{6501626D-7D3F-4F85-9D34-FC3B57E88721}" type="presParOf" srcId="{AE968DDF-4758-46FE-A57B-5347C2C36F00}" destId="{E891BDDC-D51A-4614-ACE7-09822D66CF59}" srcOrd="2" destOrd="0" presId="urn:microsoft.com/office/officeart/2005/8/layout/process1"/>
    <dgm:cxn modelId="{F18785A8-6788-462F-A287-3DDAC71206DB}" type="presParOf" srcId="{AE968DDF-4758-46FE-A57B-5347C2C36F00}" destId="{FCE98224-BD52-4023-B6FA-02F072518C69}" srcOrd="3" destOrd="0" presId="urn:microsoft.com/office/officeart/2005/8/layout/process1"/>
    <dgm:cxn modelId="{C2E47413-C3CC-489F-AAFC-939CCDE35465}" type="presParOf" srcId="{FCE98224-BD52-4023-B6FA-02F072518C69}" destId="{2F8B912B-1A90-4AB5-BB9E-DCC521A2A376}" srcOrd="0" destOrd="0" presId="urn:microsoft.com/office/officeart/2005/8/layout/process1"/>
    <dgm:cxn modelId="{0B0F480E-935C-47BD-842A-CD88F0F05155}" type="presParOf" srcId="{AE968DDF-4758-46FE-A57B-5347C2C36F00}" destId="{B6E47BE6-219F-4F1A-9126-63023DD6091B}" srcOrd="4" destOrd="0" presId="urn:microsoft.com/office/officeart/2005/8/layout/process1"/>
    <dgm:cxn modelId="{D44B14AF-3D05-4F39-A312-6524B76BD6EC}" type="presParOf" srcId="{AE968DDF-4758-46FE-A57B-5347C2C36F00}" destId="{6CE8942A-9AF2-4E33-B5C5-19FF690E9C30}" srcOrd="5" destOrd="0" presId="urn:microsoft.com/office/officeart/2005/8/layout/process1"/>
    <dgm:cxn modelId="{32595280-8DA1-4CCC-BB2B-6AF4EBFFAC74}" type="presParOf" srcId="{6CE8942A-9AF2-4E33-B5C5-19FF690E9C30}" destId="{E75E6E3D-4D00-4FBE-A7F9-CE03874E348B}" srcOrd="0" destOrd="0" presId="urn:microsoft.com/office/officeart/2005/8/layout/process1"/>
    <dgm:cxn modelId="{4417E62A-E169-4238-9C72-DB1D0B0564C3}" type="presParOf" srcId="{AE968DDF-4758-46FE-A57B-5347C2C36F00}" destId="{43960D3E-A354-4531-850B-42A18617F62E}" srcOrd="6" destOrd="0" presId="urn:microsoft.com/office/officeart/2005/8/layout/process1"/>
    <dgm:cxn modelId="{0C860BD7-1250-40E3-A35B-E6FD0E91C25B}" type="presParOf" srcId="{AE968DDF-4758-46FE-A57B-5347C2C36F00}" destId="{7B051C0D-22D9-4134-8516-9397F63ABFDC}" srcOrd="7" destOrd="0" presId="urn:microsoft.com/office/officeart/2005/8/layout/process1"/>
    <dgm:cxn modelId="{81848C1D-98A4-4D76-96C6-A010352BE59A}" type="presParOf" srcId="{7B051C0D-22D9-4134-8516-9397F63ABFDC}" destId="{D4FFDEF6-7C20-44F6-969A-69AA9ECCFB82}" srcOrd="0" destOrd="0" presId="urn:microsoft.com/office/officeart/2005/8/layout/process1"/>
    <dgm:cxn modelId="{EBE533F5-473E-407B-A826-D74E1C82E6AF}" type="presParOf" srcId="{AE968DDF-4758-46FE-A57B-5347C2C36F00}" destId="{FA005AC5-2C57-48E4-8FF7-BBD23CF6DF7F}" srcOrd="8" destOrd="0" presId="urn:microsoft.com/office/officeart/2005/8/layout/process1"/>
    <dgm:cxn modelId="{E7B59D83-4B43-4B14-B21F-8B53435E1F39}" type="presParOf" srcId="{AE968DDF-4758-46FE-A57B-5347C2C36F00}" destId="{B2F9A6F7-4664-453B-954A-0CCD08E908CB}" srcOrd="9" destOrd="0" presId="urn:microsoft.com/office/officeart/2005/8/layout/process1"/>
    <dgm:cxn modelId="{500F4913-56B1-4C30-833D-6C1559D6503A}" type="presParOf" srcId="{B2F9A6F7-4664-453B-954A-0CCD08E908CB}" destId="{C5079D63-B890-41D0-ABE0-8A05AC7B2821}" srcOrd="0" destOrd="0" presId="urn:microsoft.com/office/officeart/2005/8/layout/process1"/>
    <dgm:cxn modelId="{8017C513-D679-405B-A863-F42216907935}" type="presParOf" srcId="{AE968DDF-4758-46FE-A57B-5347C2C36F00}" destId="{1FEC2A5E-CFFE-4AAF-A7AF-6AA99C26062F}"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F5A4E-08EB-415A-8035-D7E4CBEDBC4C}">
      <dsp:nvSpPr>
        <dsp:cNvPr id="0" name=""/>
        <dsp:cNvSpPr/>
      </dsp:nvSpPr>
      <dsp:spPr>
        <a:xfrm>
          <a:off x="0" y="1114292"/>
          <a:ext cx="1170130" cy="3027999"/>
        </a:xfrm>
        <a:prstGeom prst="roundRect">
          <a:avLst>
            <a:gd name="adj" fmla="val 10000"/>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solidFill>
                <a:sysClr val="window" lastClr="FFFFFF"/>
              </a:solidFill>
              <a:latin typeface="黑体" panose="02010609060101010101" pitchFamily="49" charset="-122"/>
              <a:ea typeface="黑体" panose="02010609060101010101" pitchFamily="49" charset="-122"/>
              <a:cs typeface="+mn-cs"/>
            </a:rPr>
            <a:t>发</a:t>
          </a:r>
          <a:endParaRPr lang="en-US" altLang="zh-CN" sz="3600" b="1" kern="1200" dirty="0">
            <a:solidFill>
              <a:sysClr val="window" lastClr="FFFFFF"/>
            </a:solidFill>
            <a:latin typeface="黑体" panose="02010609060101010101" pitchFamily="49" charset="-122"/>
            <a:ea typeface="黑体" panose="02010609060101010101" pitchFamily="49" charset="-122"/>
            <a:cs typeface="+mn-cs"/>
          </a:endParaRPr>
        </a:p>
        <a:p>
          <a:pPr marL="0" lvl="0" indent="0" algn="ctr" defTabSz="1600200">
            <a:lnSpc>
              <a:spcPct val="90000"/>
            </a:lnSpc>
            <a:spcBef>
              <a:spcPct val="0"/>
            </a:spcBef>
            <a:spcAft>
              <a:spcPct val="35000"/>
            </a:spcAft>
            <a:buNone/>
          </a:pPr>
          <a:r>
            <a:rPr lang="zh-CN" altLang="en-US" sz="3600" b="1" kern="1200" dirty="0">
              <a:solidFill>
                <a:sysClr val="window" lastClr="FFFFFF"/>
              </a:solidFill>
              <a:latin typeface="黑体" panose="02010609060101010101" pitchFamily="49" charset="-122"/>
              <a:ea typeface="黑体" panose="02010609060101010101" pitchFamily="49" charset="-122"/>
              <a:cs typeface="+mn-cs"/>
            </a:rPr>
            <a:t>电</a:t>
          </a:r>
          <a:endParaRPr lang="en-US" altLang="zh-CN" sz="3600" b="1" kern="1200" dirty="0">
            <a:solidFill>
              <a:sysClr val="window" lastClr="FFFFFF"/>
            </a:solidFill>
            <a:latin typeface="黑体" panose="02010609060101010101" pitchFamily="49" charset="-122"/>
            <a:ea typeface="黑体" panose="02010609060101010101" pitchFamily="49" charset="-122"/>
            <a:cs typeface="+mn-cs"/>
          </a:endParaRPr>
        </a:p>
        <a:p>
          <a:pPr marL="0" lvl="0" indent="0" algn="ctr" defTabSz="1600200">
            <a:lnSpc>
              <a:spcPct val="90000"/>
            </a:lnSpc>
            <a:spcBef>
              <a:spcPct val="0"/>
            </a:spcBef>
            <a:spcAft>
              <a:spcPct val="35000"/>
            </a:spcAft>
            <a:buNone/>
          </a:pPr>
          <a:r>
            <a:rPr lang="zh-CN" altLang="en-US" sz="3600" b="1" kern="1200" dirty="0">
              <a:solidFill>
                <a:sysClr val="window" lastClr="FFFFFF"/>
              </a:solidFill>
              <a:latin typeface="黑体" panose="02010609060101010101" pitchFamily="49" charset="-122"/>
              <a:ea typeface="黑体" panose="02010609060101010101" pitchFamily="49" charset="-122"/>
              <a:cs typeface="+mn-cs"/>
            </a:rPr>
            <a:t>厂</a:t>
          </a:r>
        </a:p>
      </dsp:txBody>
      <dsp:txXfrm>
        <a:off x="34272" y="1148564"/>
        <a:ext cx="1101586" cy="2959455"/>
      </dsp:txXfrm>
    </dsp:sp>
    <dsp:sp modelId="{84A1872A-E8D1-4AED-8D47-EB780969E152}">
      <dsp:nvSpPr>
        <dsp:cNvPr id="0" name=""/>
        <dsp:cNvSpPr/>
      </dsp:nvSpPr>
      <dsp:spPr>
        <a:xfrm>
          <a:off x="1287142" y="2483195"/>
          <a:ext cx="248067" cy="290192"/>
        </a:xfrm>
        <a:prstGeom prst="rightArrow">
          <a:avLst>
            <a:gd name="adj1" fmla="val 60000"/>
            <a:gd name="adj2" fmla="val 50000"/>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solidFill>
              <a:sysClr val="window" lastClr="FFFFFF"/>
            </a:solidFill>
            <a:latin typeface="Calibri" panose="020F0502020204030204"/>
            <a:ea typeface="宋体" panose="02010600030101010101" pitchFamily="2" charset="-122"/>
            <a:cs typeface="+mn-cs"/>
          </a:endParaRPr>
        </a:p>
      </dsp:txBody>
      <dsp:txXfrm>
        <a:off x="1287142" y="2541233"/>
        <a:ext cx="173647" cy="174116"/>
      </dsp:txXfrm>
    </dsp:sp>
    <dsp:sp modelId="{E891BDDC-D51A-4614-ACE7-09822D66CF59}">
      <dsp:nvSpPr>
        <dsp:cNvPr id="0" name=""/>
        <dsp:cNvSpPr/>
      </dsp:nvSpPr>
      <dsp:spPr>
        <a:xfrm>
          <a:off x="1638181" y="1114292"/>
          <a:ext cx="1170130" cy="3027999"/>
        </a:xfrm>
        <a:prstGeom prst="roundRect">
          <a:avLst>
            <a:gd name="adj" fmla="val 10000"/>
          </a:avLst>
        </a:prstGeom>
        <a:gradFill rotWithShape="0">
          <a:gsLst>
            <a:gs pos="0">
              <a:srgbClr val="4472C4">
                <a:hueOff val="-1470669"/>
                <a:satOff val="-2044"/>
                <a:lumOff val="-782"/>
                <a:alphaOff val="0"/>
                <a:satMod val="103000"/>
                <a:lumMod val="102000"/>
                <a:tint val="94000"/>
              </a:srgbClr>
            </a:gs>
            <a:gs pos="50000">
              <a:srgbClr val="4472C4">
                <a:hueOff val="-1470669"/>
                <a:satOff val="-2044"/>
                <a:lumOff val="-782"/>
                <a:alphaOff val="0"/>
                <a:satMod val="110000"/>
                <a:lumMod val="100000"/>
                <a:shade val="100000"/>
              </a:srgbClr>
            </a:gs>
            <a:gs pos="100000">
              <a:srgbClr val="4472C4">
                <a:hueOff val="-1470669"/>
                <a:satOff val="-2044"/>
                <a:lumOff val="-782"/>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solidFill>
                <a:sysClr val="window" lastClr="FFFFFF"/>
              </a:solidFill>
              <a:latin typeface="黑体" panose="02010609060101010101" pitchFamily="49" charset="-122"/>
              <a:ea typeface="黑体" panose="02010609060101010101" pitchFamily="49" charset="-122"/>
              <a:cs typeface="+mn-cs"/>
            </a:rPr>
            <a:t>交流升压</a:t>
          </a:r>
        </a:p>
      </dsp:txBody>
      <dsp:txXfrm>
        <a:off x="1672453" y="1148564"/>
        <a:ext cx="1101586" cy="2959455"/>
      </dsp:txXfrm>
    </dsp:sp>
    <dsp:sp modelId="{FCE98224-BD52-4023-B6FA-02F072518C69}">
      <dsp:nvSpPr>
        <dsp:cNvPr id="0" name=""/>
        <dsp:cNvSpPr/>
      </dsp:nvSpPr>
      <dsp:spPr>
        <a:xfrm>
          <a:off x="2925324" y="2483195"/>
          <a:ext cx="248067" cy="290192"/>
        </a:xfrm>
        <a:prstGeom prst="rightArrow">
          <a:avLst>
            <a:gd name="adj1" fmla="val 60000"/>
            <a:gd name="adj2" fmla="val 50000"/>
          </a:avLst>
        </a:prstGeom>
        <a:gradFill rotWithShape="0">
          <a:gsLst>
            <a:gs pos="0">
              <a:srgbClr val="4472C4">
                <a:hueOff val="-1838336"/>
                <a:satOff val="-2555"/>
                <a:lumOff val="-979"/>
                <a:alphaOff val="0"/>
                <a:satMod val="103000"/>
                <a:lumMod val="102000"/>
                <a:tint val="94000"/>
              </a:srgbClr>
            </a:gs>
            <a:gs pos="50000">
              <a:srgbClr val="4472C4">
                <a:hueOff val="-1838336"/>
                <a:satOff val="-2555"/>
                <a:lumOff val="-979"/>
                <a:alphaOff val="0"/>
                <a:satMod val="110000"/>
                <a:lumMod val="100000"/>
                <a:shade val="100000"/>
              </a:srgbClr>
            </a:gs>
            <a:gs pos="100000">
              <a:srgbClr val="4472C4">
                <a:hueOff val="-1838336"/>
                <a:satOff val="-2555"/>
                <a:lumOff val="-979"/>
                <a:alphaOff val="0"/>
                <a:lumMod val="99000"/>
                <a:satMod val="120000"/>
                <a:shade val="78000"/>
              </a:srgb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solidFill>
              <a:sysClr val="window" lastClr="FFFFFF"/>
            </a:solidFill>
            <a:latin typeface="Calibri" panose="020F0502020204030204"/>
            <a:ea typeface="宋体" panose="02010600030101010101" pitchFamily="2" charset="-122"/>
            <a:cs typeface="+mn-cs"/>
          </a:endParaRPr>
        </a:p>
      </dsp:txBody>
      <dsp:txXfrm>
        <a:off x="2925324" y="2541233"/>
        <a:ext cx="173647" cy="174116"/>
      </dsp:txXfrm>
    </dsp:sp>
    <dsp:sp modelId="{B6E47BE6-219F-4F1A-9126-63023DD6091B}">
      <dsp:nvSpPr>
        <dsp:cNvPr id="0" name=""/>
        <dsp:cNvSpPr/>
      </dsp:nvSpPr>
      <dsp:spPr>
        <a:xfrm>
          <a:off x="3276363" y="1114292"/>
          <a:ext cx="1170130" cy="3027999"/>
        </a:xfrm>
        <a:prstGeom prst="roundRect">
          <a:avLst>
            <a:gd name="adj" fmla="val 10000"/>
          </a:avLst>
        </a:prstGeom>
        <a:gradFill rotWithShape="0">
          <a:gsLst>
            <a:gs pos="0">
              <a:srgbClr val="4472C4">
                <a:hueOff val="-2941338"/>
                <a:satOff val="-4089"/>
                <a:lumOff val="-1567"/>
                <a:alphaOff val="0"/>
                <a:satMod val="103000"/>
                <a:lumMod val="102000"/>
                <a:tint val="94000"/>
              </a:srgbClr>
            </a:gs>
            <a:gs pos="50000">
              <a:srgbClr val="4472C4">
                <a:hueOff val="-2941338"/>
                <a:satOff val="-4089"/>
                <a:lumOff val="-1567"/>
                <a:alphaOff val="0"/>
                <a:satMod val="110000"/>
                <a:lumMod val="100000"/>
                <a:shade val="100000"/>
              </a:srgbClr>
            </a:gs>
            <a:gs pos="100000">
              <a:srgbClr val="4472C4">
                <a:hueOff val="-2941338"/>
                <a:satOff val="-4089"/>
                <a:lumOff val="-1567"/>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solidFill>
                <a:sysClr val="window" lastClr="FFFFFF"/>
              </a:solidFill>
              <a:latin typeface="黑体" panose="02010609060101010101" pitchFamily="49" charset="-122"/>
              <a:ea typeface="黑体" panose="02010609060101010101" pitchFamily="49" charset="-122"/>
              <a:cs typeface="+mn-cs"/>
            </a:rPr>
            <a:t>交流转直流</a:t>
          </a:r>
        </a:p>
      </dsp:txBody>
      <dsp:txXfrm>
        <a:off x="3310635" y="1148564"/>
        <a:ext cx="1101586" cy="2959455"/>
      </dsp:txXfrm>
    </dsp:sp>
    <dsp:sp modelId="{6CE8942A-9AF2-4E33-B5C5-19FF690E9C30}">
      <dsp:nvSpPr>
        <dsp:cNvPr id="0" name=""/>
        <dsp:cNvSpPr/>
      </dsp:nvSpPr>
      <dsp:spPr>
        <a:xfrm>
          <a:off x="4563507" y="2483195"/>
          <a:ext cx="248067" cy="290192"/>
        </a:xfrm>
        <a:prstGeom prst="rightArrow">
          <a:avLst>
            <a:gd name="adj1" fmla="val 60000"/>
            <a:gd name="adj2" fmla="val 50000"/>
          </a:avLst>
        </a:prstGeom>
        <a:gradFill rotWithShape="0">
          <a:gsLst>
            <a:gs pos="0">
              <a:srgbClr val="4472C4">
                <a:hueOff val="-3676672"/>
                <a:satOff val="-5112"/>
                <a:lumOff val="-1959"/>
                <a:alphaOff val="0"/>
                <a:satMod val="103000"/>
                <a:lumMod val="102000"/>
                <a:tint val="94000"/>
              </a:srgbClr>
            </a:gs>
            <a:gs pos="50000">
              <a:srgbClr val="4472C4">
                <a:hueOff val="-3676672"/>
                <a:satOff val="-5112"/>
                <a:lumOff val="-1959"/>
                <a:alphaOff val="0"/>
                <a:satMod val="110000"/>
                <a:lumMod val="100000"/>
                <a:shade val="100000"/>
              </a:srgbClr>
            </a:gs>
            <a:gs pos="100000">
              <a:srgbClr val="4472C4">
                <a:hueOff val="-3676672"/>
                <a:satOff val="-5112"/>
                <a:lumOff val="-1959"/>
                <a:alphaOff val="0"/>
                <a:lumMod val="99000"/>
                <a:satMod val="120000"/>
                <a:shade val="78000"/>
              </a:srgb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solidFill>
              <a:sysClr val="window" lastClr="FFFFFF"/>
            </a:solidFill>
            <a:latin typeface="Calibri" panose="020F0502020204030204"/>
            <a:ea typeface="宋体" panose="02010600030101010101" pitchFamily="2" charset="-122"/>
            <a:cs typeface="+mn-cs"/>
          </a:endParaRPr>
        </a:p>
      </dsp:txBody>
      <dsp:txXfrm>
        <a:off x="4563507" y="2541233"/>
        <a:ext cx="173647" cy="174116"/>
      </dsp:txXfrm>
    </dsp:sp>
    <dsp:sp modelId="{43960D3E-A354-4531-850B-42A18617F62E}">
      <dsp:nvSpPr>
        <dsp:cNvPr id="0" name=""/>
        <dsp:cNvSpPr/>
      </dsp:nvSpPr>
      <dsp:spPr>
        <a:xfrm>
          <a:off x="4914546" y="1114292"/>
          <a:ext cx="1170130" cy="3027999"/>
        </a:xfrm>
        <a:prstGeom prst="roundRect">
          <a:avLst>
            <a:gd name="adj" fmla="val 10000"/>
          </a:avLst>
        </a:prstGeom>
        <a:gradFill rotWithShape="0">
          <a:gsLst>
            <a:gs pos="0">
              <a:srgbClr val="4472C4">
                <a:hueOff val="-4412007"/>
                <a:satOff val="-6135"/>
                <a:lumOff val="-2351"/>
                <a:alphaOff val="0"/>
                <a:satMod val="103000"/>
                <a:lumMod val="102000"/>
                <a:tint val="94000"/>
              </a:srgbClr>
            </a:gs>
            <a:gs pos="50000">
              <a:srgbClr val="4472C4">
                <a:hueOff val="-4412007"/>
                <a:satOff val="-6135"/>
                <a:lumOff val="-2351"/>
                <a:alphaOff val="0"/>
                <a:satMod val="110000"/>
                <a:lumMod val="100000"/>
                <a:shade val="100000"/>
              </a:srgbClr>
            </a:gs>
            <a:gs pos="100000">
              <a:srgbClr val="4472C4">
                <a:hueOff val="-4412007"/>
                <a:satOff val="-6135"/>
                <a:lumOff val="-2351"/>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solidFill>
                <a:sysClr val="window" lastClr="FFFFFF"/>
              </a:solidFill>
              <a:latin typeface="黑体" panose="02010609060101010101" pitchFamily="49" charset="-122"/>
              <a:ea typeface="黑体" panose="02010609060101010101" pitchFamily="49" charset="-122"/>
              <a:cs typeface="+mn-cs"/>
            </a:rPr>
            <a:t>直流转交流</a:t>
          </a:r>
        </a:p>
      </dsp:txBody>
      <dsp:txXfrm>
        <a:off x="4948818" y="1148564"/>
        <a:ext cx="1101586" cy="2959455"/>
      </dsp:txXfrm>
    </dsp:sp>
    <dsp:sp modelId="{7B051C0D-22D9-4134-8516-9397F63ABFDC}">
      <dsp:nvSpPr>
        <dsp:cNvPr id="0" name=""/>
        <dsp:cNvSpPr/>
      </dsp:nvSpPr>
      <dsp:spPr>
        <a:xfrm>
          <a:off x="6201688" y="2483195"/>
          <a:ext cx="248067" cy="290192"/>
        </a:xfrm>
        <a:prstGeom prst="rightArrow">
          <a:avLst>
            <a:gd name="adj1" fmla="val 60000"/>
            <a:gd name="adj2" fmla="val 50000"/>
          </a:avLst>
        </a:prstGeom>
        <a:gradFill rotWithShape="0">
          <a:gsLst>
            <a:gs pos="0">
              <a:srgbClr val="4472C4">
                <a:hueOff val="-5515009"/>
                <a:satOff val="-7669"/>
                <a:lumOff val="-2940"/>
                <a:alphaOff val="0"/>
                <a:satMod val="103000"/>
                <a:lumMod val="102000"/>
                <a:tint val="94000"/>
              </a:srgbClr>
            </a:gs>
            <a:gs pos="50000">
              <a:srgbClr val="4472C4">
                <a:hueOff val="-5515009"/>
                <a:satOff val="-7669"/>
                <a:lumOff val="-2940"/>
                <a:alphaOff val="0"/>
                <a:satMod val="110000"/>
                <a:lumMod val="100000"/>
                <a:shade val="100000"/>
              </a:srgbClr>
            </a:gs>
            <a:gs pos="100000">
              <a:srgbClr val="4472C4">
                <a:hueOff val="-5515009"/>
                <a:satOff val="-7669"/>
                <a:lumOff val="-2940"/>
                <a:alphaOff val="0"/>
                <a:lumMod val="99000"/>
                <a:satMod val="120000"/>
                <a:shade val="78000"/>
              </a:srgb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solidFill>
              <a:sysClr val="window" lastClr="FFFFFF"/>
            </a:solidFill>
            <a:latin typeface="Calibri" panose="020F0502020204030204"/>
            <a:ea typeface="宋体" panose="02010600030101010101" pitchFamily="2" charset="-122"/>
            <a:cs typeface="+mn-cs"/>
          </a:endParaRPr>
        </a:p>
      </dsp:txBody>
      <dsp:txXfrm>
        <a:off x="6201688" y="2541233"/>
        <a:ext cx="173647" cy="174116"/>
      </dsp:txXfrm>
    </dsp:sp>
    <dsp:sp modelId="{FA005AC5-2C57-48E4-8FF7-BBD23CF6DF7F}">
      <dsp:nvSpPr>
        <dsp:cNvPr id="0" name=""/>
        <dsp:cNvSpPr/>
      </dsp:nvSpPr>
      <dsp:spPr>
        <a:xfrm>
          <a:off x="6552728" y="1114292"/>
          <a:ext cx="1170130" cy="3027999"/>
        </a:xfrm>
        <a:prstGeom prst="roundRect">
          <a:avLst>
            <a:gd name="adj" fmla="val 10000"/>
          </a:avLst>
        </a:prstGeom>
        <a:gradFill rotWithShape="0">
          <a:gsLst>
            <a:gs pos="0">
              <a:srgbClr val="4472C4">
                <a:hueOff val="-5882676"/>
                <a:satOff val="-8180"/>
                <a:lumOff val="-3136"/>
                <a:alphaOff val="0"/>
                <a:satMod val="103000"/>
                <a:lumMod val="102000"/>
                <a:tint val="94000"/>
              </a:srgbClr>
            </a:gs>
            <a:gs pos="50000">
              <a:srgbClr val="4472C4">
                <a:hueOff val="-5882676"/>
                <a:satOff val="-8180"/>
                <a:lumOff val="-3136"/>
                <a:alphaOff val="0"/>
                <a:satMod val="110000"/>
                <a:lumMod val="100000"/>
                <a:shade val="100000"/>
              </a:srgbClr>
            </a:gs>
            <a:gs pos="100000">
              <a:srgbClr val="4472C4">
                <a:hueOff val="-5882676"/>
                <a:satOff val="-8180"/>
                <a:lumOff val="-3136"/>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solidFill>
                <a:sysClr val="window" lastClr="FFFFFF"/>
              </a:solidFill>
              <a:latin typeface="黑体" panose="02010609060101010101" pitchFamily="49" charset="-122"/>
              <a:ea typeface="黑体" panose="02010609060101010101" pitchFamily="49" charset="-122"/>
              <a:cs typeface="+mn-cs"/>
            </a:rPr>
            <a:t>交流降压</a:t>
          </a:r>
        </a:p>
      </dsp:txBody>
      <dsp:txXfrm>
        <a:off x="6587000" y="1148564"/>
        <a:ext cx="1101586" cy="2959455"/>
      </dsp:txXfrm>
    </dsp:sp>
    <dsp:sp modelId="{B2F9A6F7-4664-453B-954A-0CCD08E908CB}">
      <dsp:nvSpPr>
        <dsp:cNvPr id="0" name=""/>
        <dsp:cNvSpPr/>
      </dsp:nvSpPr>
      <dsp:spPr>
        <a:xfrm>
          <a:off x="7839871" y="2483195"/>
          <a:ext cx="248067" cy="290192"/>
        </a:xfrm>
        <a:prstGeom prst="rightArrow">
          <a:avLst>
            <a:gd name="adj1" fmla="val 60000"/>
            <a:gd name="adj2" fmla="val 50000"/>
          </a:avLst>
        </a:prstGeom>
        <a:gradFill rotWithShape="0">
          <a:gsLst>
            <a:gs pos="0">
              <a:srgbClr val="4472C4">
                <a:hueOff val="-7353344"/>
                <a:satOff val="-10226"/>
                <a:lumOff val="-3920"/>
                <a:alphaOff val="0"/>
                <a:satMod val="103000"/>
                <a:lumMod val="102000"/>
                <a:tint val="94000"/>
              </a:srgbClr>
            </a:gs>
            <a:gs pos="50000">
              <a:srgbClr val="4472C4">
                <a:hueOff val="-7353344"/>
                <a:satOff val="-10226"/>
                <a:lumOff val="-3920"/>
                <a:alphaOff val="0"/>
                <a:satMod val="110000"/>
                <a:lumMod val="100000"/>
                <a:shade val="100000"/>
              </a:srgbClr>
            </a:gs>
            <a:gs pos="100000">
              <a:srgbClr val="4472C4">
                <a:hueOff val="-7353344"/>
                <a:satOff val="-10226"/>
                <a:lumOff val="-3920"/>
                <a:alphaOff val="0"/>
                <a:lumMod val="99000"/>
                <a:satMod val="120000"/>
                <a:shade val="78000"/>
              </a:srgb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solidFill>
              <a:sysClr val="window" lastClr="FFFFFF"/>
            </a:solidFill>
            <a:latin typeface="Calibri" panose="020F0502020204030204"/>
            <a:ea typeface="宋体" panose="02010600030101010101" pitchFamily="2" charset="-122"/>
            <a:cs typeface="+mn-cs"/>
          </a:endParaRPr>
        </a:p>
      </dsp:txBody>
      <dsp:txXfrm>
        <a:off x="7839871" y="2541233"/>
        <a:ext cx="173647" cy="174116"/>
      </dsp:txXfrm>
    </dsp:sp>
    <dsp:sp modelId="{1FEC2A5E-CFFE-4AAF-A7AF-6AA99C26062F}">
      <dsp:nvSpPr>
        <dsp:cNvPr id="0" name=""/>
        <dsp:cNvSpPr/>
      </dsp:nvSpPr>
      <dsp:spPr>
        <a:xfrm>
          <a:off x="8190910" y="1114292"/>
          <a:ext cx="1170130" cy="3027999"/>
        </a:xfrm>
        <a:prstGeom prst="roundRect">
          <a:avLst>
            <a:gd name="adj" fmla="val 10000"/>
          </a:avLst>
        </a:prstGeom>
        <a:gradFill rotWithShape="0">
          <a:gsLst>
            <a:gs pos="0">
              <a:srgbClr val="4472C4">
                <a:hueOff val="-7353344"/>
                <a:satOff val="-10226"/>
                <a:lumOff val="-3920"/>
                <a:alphaOff val="0"/>
                <a:satMod val="103000"/>
                <a:lumMod val="102000"/>
                <a:tint val="94000"/>
              </a:srgbClr>
            </a:gs>
            <a:gs pos="50000">
              <a:srgbClr val="4472C4">
                <a:hueOff val="-7353344"/>
                <a:satOff val="-10226"/>
                <a:lumOff val="-3920"/>
                <a:alphaOff val="0"/>
                <a:satMod val="110000"/>
                <a:lumMod val="100000"/>
                <a:shade val="100000"/>
              </a:srgbClr>
            </a:gs>
            <a:gs pos="100000">
              <a:srgbClr val="4472C4">
                <a:hueOff val="-7353344"/>
                <a:satOff val="-10226"/>
                <a:lumOff val="-392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CN" altLang="en-US" sz="3600" b="1" kern="1200" dirty="0">
              <a:solidFill>
                <a:sysClr val="window" lastClr="FFFFFF"/>
              </a:solidFill>
              <a:latin typeface="黑体" panose="02010609060101010101" pitchFamily="49" charset="-122"/>
              <a:ea typeface="黑体" panose="02010609060101010101" pitchFamily="49" charset="-122"/>
              <a:cs typeface="+mn-cs"/>
            </a:rPr>
            <a:t>用户</a:t>
          </a:r>
        </a:p>
      </dsp:txBody>
      <dsp:txXfrm>
        <a:off x="8225182" y="1148564"/>
        <a:ext cx="1101586" cy="29594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buFont typeface="Arial" panose="020B0604020202020204" pitchFamily="34" charset="0"/>
              <a:buNone/>
              <a:defRPr sz="1200"/>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buFont typeface="Arial" panose="020B0604020202020204" pitchFamily="34" charset="0"/>
              <a:buNone/>
              <a:defRPr sz="1200"/>
            </a:lvl1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FF04D235-3DFF-48F7-A3C8-A9B93CA8A7E5}"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2021/4/5</a:t>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2" name="Rectangle 4"/>
          <p:cNvSpPr>
            <a:spLocks noGrp="1" noRot="1" noChangeAspect="1"/>
          </p:cNvSpPr>
          <p:nvPr>
            <p:ph type="sldImg" idx="2"/>
          </p:nvPr>
        </p:nvSpPr>
        <p:spPr>
          <a:xfrm>
            <a:off x="1143000" y="685800"/>
            <a:ext cx="4572000" cy="3429000"/>
          </a:xfrm>
          <a:prstGeom prst="rect">
            <a:avLst/>
          </a:prstGeom>
          <a:noFill/>
          <a:ln w="9525">
            <a:noFill/>
          </a:ln>
        </p:spPr>
      </p:sp>
      <p:sp>
        <p:nvSpPr>
          <p:cNvPr id="20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t>第五级</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buFont typeface="Arial" panose="020B0604020202020204" pitchFamily="34" charset="0"/>
              <a:buNone/>
              <a:defRPr sz="1200"/>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buFont typeface="Arial" panose="020B0604020202020204" pitchFamily="34" charset="0"/>
              <a:buNone/>
              <a:defRPr sz="1200"/>
            </a:lvl1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DFCE13C8-AAB1-428A-8F21-07A440F84969}" type="slidenum">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381000" y="685800"/>
            <a:ext cx="6096000" cy="3429000"/>
          </a:xfrm>
        </p:spPr>
      </p:sp>
      <p:sp>
        <p:nvSpPr>
          <p:cNvPr id="4099" name="备注占位符 2"/>
          <p:cNvSpPr>
            <a:spLocks noGrp="1"/>
          </p:cNvSpPr>
          <p:nvPr>
            <p:ph type="body" idx="1"/>
          </p:nvPr>
        </p:nvSpPr>
        <p:spPr/>
        <p:txBody>
          <a:bodyPr wrap="square" lIns="91440" tIns="45720" rIns="91440" bIns="45720" anchor="ctr" anchorCtr="0"/>
          <a:lstStyle/>
          <a:p>
            <a:pPr lvl="0"/>
            <a:r>
              <a:rPr lang="zh-CN" altLang="en-US" dirty="0"/>
              <a:t>使用方法：</a:t>
            </a:r>
            <a:br>
              <a:rPr lang="zh-CN" altLang="en-US" dirty="0"/>
            </a:br>
            <a:r>
              <a:rPr lang="en-US" altLang="zh-CN" dirty="0"/>
              <a:t>【</a:t>
            </a:r>
            <a:r>
              <a:rPr lang="zh-CN" altLang="en-US" dirty="0"/>
              <a:t>更改文字</a:t>
            </a:r>
            <a:r>
              <a:rPr lang="en-US" altLang="zh-CN" dirty="0"/>
              <a:t>】</a:t>
            </a:r>
            <a:r>
              <a:rPr lang="zh-CN" altLang="en-US" dirty="0"/>
              <a:t>：将标题框及正文框中的文字可直接改为您所需文字</a:t>
            </a:r>
            <a:br>
              <a:rPr lang="zh-CN" altLang="en-US" dirty="0"/>
            </a:br>
            <a:r>
              <a:rPr lang="en-US" altLang="zh-CN" dirty="0"/>
              <a:t>【</a:t>
            </a:r>
            <a:r>
              <a:rPr lang="zh-CN" altLang="en-US" dirty="0"/>
              <a:t>更改图片</a:t>
            </a:r>
            <a:r>
              <a:rPr lang="en-US" altLang="zh-CN" dirty="0"/>
              <a:t>】</a:t>
            </a:r>
            <a:r>
              <a:rPr lang="zh-CN" altLang="en-US" dirty="0"/>
              <a:t>：点中图片</a:t>
            </a:r>
            <a:r>
              <a:rPr lang="en-US" altLang="zh-CN" dirty="0"/>
              <a:t>》</a:t>
            </a:r>
            <a:r>
              <a:rPr lang="zh-CN" altLang="en-US" dirty="0"/>
              <a:t>绘图工具</a:t>
            </a:r>
            <a:r>
              <a:rPr lang="en-US" altLang="zh-CN" dirty="0"/>
              <a:t>》</a:t>
            </a:r>
            <a:r>
              <a:rPr lang="zh-CN" altLang="en-US" dirty="0"/>
              <a:t>格式</a:t>
            </a:r>
            <a:r>
              <a:rPr lang="en-US" altLang="zh-CN" dirty="0"/>
              <a:t>》</a:t>
            </a:r>
            <a:r>
              <a:rPr lang="zh-CN" altLang="en-US" dirty="0"/>
              <a:t>填充</a:t>
            </a:r>
            <a:r>
              <a:rPr lang="en-US" altLang="zh-CN" dirty="0"/>
              <a:t>》</a:t>
            </a:r>
            <a:r>
              <a:rPr lang="zh-CN" altLang="en-US" dirty="0"/>
              <a:t>图片</a:t>
            </a:r>
            <a:r>
              <a:rPr lang="en-US" altLang="zh-CN" dirty="0"/>
              <a:t>》</a:t>
            </a:r>
            <a:r>
              <a:rPr lang="zh-CN" altLang="en-US" dirty="0"/>
              <a:t>选择您需要展示的图片</a:t>
            </a:r>
            <a:br>
              <a:rPr lang="zh-CN" altLang="en-US" dirty="0"/>
            </a:br>
            <a:r>
              <a:rPr lang="en-US" altLang="zh-CN" dirty="0"/>
              <a:t>【</a:t>
            </a:r>
            <a:r>
              <a:rPr lang="zh-CN" altLang="en-US" dirty="0"/>
              <a:t>增加减少图片</a:t>
            </a:r>
            <a:r>
              <a:rPr lang="en-US" altLang="zh-CN" dirty="0"/>
              <a:t>】</a:t>
            </a:r>
            <a:r>
              <a:rPr lang="zh-CN" altLang="en-US" dirty="0"/>
              <a:t>：直接复制粘贴图片来增加图片数，复制后更改方法见</a:t>
            </a:r>
            <a:r>
              <a:rPr lang="en-US" altLang="zh-CN" dirty="0"/>
              <a:t>【</a:t>
            </a:r>
            <a:r>
              <a:rPr lang="zh-CN" altLang="en-US" dirty="0"/>
              <a:t>更改图片</a:t>
            </a:r>
            <a:r>
              <a:rPr lang="en-US" altLang="zh-CN" dirty="0"/>
              <a:t>】</a:t>
            </a:r>
            <a:br>
              <a:rPr lang="en-US" altLang="zh-CN" dirty="0"/>
            </a:br>
            <a:r>
              <a:rPr lang="en-US" altLang="zh-CN" dirty="0"/>
              <a:t>【</a:t>
            </a:r>
            <a:r>
              <a:rPr lang="zh-CN" altLang="en-US" dirty="0"/>
              <a:t>更改图片色彩</a:t>
            </a:r>
            <a:r>
              <a:rPr lang="en-US" altLang="zh-CN" dirty="0"/>
              <a:t>】</a:t>
            </a:r>
            <a:r>
              <a:rPr lang="zh-CN" altLang="en-US" dirty="0"/>
              <a:t>：点中图片</a:t>
            </a:r>
            <a:r>
              <a:rPr lang="en-US" altLang="zh-CN" dirty="0"/>
              <a:t>》</a:t>
            </a:r>
            <a:r>
              <a:rPr lang="zh-CN" altLang="en-US" dirty="0"/>
              <a:t>图片工具</a:t>
            </a:r>
            <a:r>
              <a:rPr lang="en-US" altLang="zh-CN" dirty="0"/>
              <a:t>》</a:t>
            </a:r>
            <a:r>
              <a:rPr lang="zh-CN" altLang="en-US" dirty="0"/>
              <a:t>格式</a:t>
            </a:r>
            <a:r>
              <a:rPr lang="en-US" altLang="zh-CN" dirty="0"/>
              <a:t>》</a:t>
            </a:r>
            <a:r>
              <a:rPr lang="zh-CN" altLang="en-US" dirty="0"/>
              <a:t>色彩（重新着色）</a:t>
            </a:r>
            <a:r>
              <a:rPr lang="en-US" altLang="zh-CN" dirty="0"/>
              <a:t>》</a:t>
            </a:r>
            <a:r>
              <a:rPr lang="zh-CN" altLang="en-US" dirty="0"/>
              <a:t>选择您喜欢的色彩</a:t>
            </a:r>
            <a:br>
              <a:rPr lang="zh-CN" altLang="en-US" dirty="0"/>
            </a:br>
            <a:r>
              <a:rPr lang="zh-CN" altLang="en-US" dirty="0"/>
              <a:t>下载更多模板、视频教程：</a:t>
            </a:r>
            <a:r>
              <a:rPr lang="en-US" altLang="zh-CN" dirty="0"/>
              <a:t>http://www.mysoeasy.com</a:t>
            </a:r>
          </a:p>
        </p:txBody>
      </p:sp>
      <p:sp>
        <p:nvSpPr>
          <p:cNvPr id="4100"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2</a:t>
            </a:fld>
            <a:endParaRPr lang="zh-CN"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a:xfrm>
            <a:off x="381000" y="685800"/>
            <a:ext cx="6096000" cy="3429000"/>
          </a:xfrm>
        </p:spPr>
      </p:sp>
      <p:sp>
        <p:nvSpPr>
          <p:cNvPr id="20483"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20484"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11</a:t>
            </a:fld>
            <a:endParaRPr lang="zh-CN" alt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a:xfrm>
            <a:off x="381000" y="685800"/>
            <a:ext cx="6096000" cy="3429000"/>
          </a:xfrm>
        </p:spPr>
      </p:sp>
      <p:sp>
        <p:nvSpPr>
          <p:cNvPr id="22531"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22532"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12</a:t>
            </a:fld>
            <a:endParaRPr lang="zh-CN" alt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a:xfrm>
            <a:off x="381000" y="685800"/>
            <a:ext cx="6096000" cy="3429000"/>
          </a:xfrm>
        </p:spPr>
      </p:sp>
      <p:sp>
        <p:nvSpPr>
          <p:cNvPr id="24579"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24580"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13</a:t>
            </a:fld>
            <a:endParaRPr lang="zh-CN"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a:xfrm>
            <a:off x="381000" y="685800"/>
            <a:ext cx="6096000" cy="3429000"/>
          </a:xfrm>
        </p:spPr>
      </p:sp>
      <p:sp>
        <p:nvSpPr>
          <p:cNvPr id="24579"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24580"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14</a:t>
            </a:fld>
            <a:endParaRPr lang="zh-CN" altLang="en-US" sz="1200" dirty="0"/>
          </a:p>
        </p:txBody>
      </p:sp>
    </p:spTree>
    <p:extLst>
      <p:ext uri="{BB962C8B-B14F-4D97-AF65-F5344CB8AC3E}">
        <p14:creationId xmlns:p14="http://schemas.microsoft.com/office/powerpoint/2010/main" val="1406320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a:xfrm>
            <a:off x="381000" y="685800"/>
            <a:ext cx="6096000" cy="3429000"/>
          </a:xfrm>
        </p:spPr>
      </p:sp>
      <p:sp>
        <p:nvSpPr>
          <p:cNvPr id="26627"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2662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15</a:t>
            </a:fld>
            <a:endParaRPr lang="zh-CN" altLang="en-US" sz="1200" dirty="0"/>
          </a:p>
        </p:txBody>
      </p:sp>
    </p:spTree>
    <p:extLst>
      <p:ext uri="{BB962C8B-B14F-4D97-AF65-F5344CB8AC3E}">
        <p14:creationId xmlns:p14="http://schemas.microsoft.com/office/powerpoint/2010/main" val="3006542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a:xfrm>
            <a:off x="381000" y="685800"/>
            <a:ext cx="6096000" cy="3429000"/>
          </a:xfrm>
        </p:spPr>
      </p:sp>
      <p:sp>
        <p:nvSpPr>
          <p:cNvPr id="26627"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2662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16</a:t>
            </a:fld>
            <a:endParaRPr lang="zh-CN" altLang="en-US"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a:xfrm>
            <a:off x="381000" y="685800"/>
            <a:ext cx="6096000" cy="3429000"/>
          </a:xfrm>
        </p:spPr>
      </p:sp>
      <p:sp>
        <p:nvSpPr>
          <p:cNvPr id="26627"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2662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17</a:t>
            </a:fld>
            <a:endParaRPr lang="zh-CN" altLang="en-US" sz="1200" dirty="0"/>
          </a:p>
        </p:txBody>
      </p:sp>
    </p:spTree>
    <p:extLst>
      <p:ext uri="{BB962C8B-B14F-4D97-AF65-F5344CB8AC3E}">
        <p14:creationId xmlns:p14="http://schemas.microsoft.com/office/powerpoint/2010/main" val="983444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a:xfrm>
            <a:off x="381000" y="685800"/>
            <a:ext cx="6096000" cy="3429000"/>
          </a:xfrm>
        </p:spPr>
      </p:sp>
      <p:sp>
        <p:nvSpPr>
          <p:cNvPr id="28675"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28676"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18</a:t>
            </a:fld>
            <a:endParaRPr lang="zh-CN" altLang="en-US"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xfrm>
            <a:off x="381000" y="685800"/>
            <a:ext cx="6096000" cy="3429000"/>
          </a:xfrm>
        </p:spPr>
      </p:sp>
      <p:sp>
        <p:nvSpPr>
          <p:cNvPr id="30723"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30724"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19</a:t>
            </a:fld>
            <a:endParaRPr lang="zh-CN" altLang="en-US"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xfrm>
            <a:off x="381000" y="685800"/>
            <a:ext cx="6096000" cy="3429000"/>
          </a:xfrm>
        </p:spPr>
      </p:sp>
      <p:sp>
        <p:nvSpPr>
          <p:cNvPr id="32771"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32772"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20</a:t>
            </a:fld>
            <a:endParaRPr lang="zh-CN"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a:xfrm>
            <a:off x="381000" y="685800"/>
            <a:ext cx="6096000" cy="3429000"/>
          </a:xfrm>
        </p:spPr>
      </p:sp>
      <p:sp>
        <p:nvSpPr>
          <p:cNvPr id="6147"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614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3</a:t>
            </a:fld>
            <a:endParaRPr lang="zh-CN"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xfrm>
            <a:off x="381000" y="685800"/>
            <a:ext cx="6096000" cy="3429000"/>
          </a:xfrm>
        </p:spPr>
      </p:sp>
      <p:sp>
        <p:nvSpPr>
          <p:cNvPr id="8195"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8196"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4</a:t>
            </a:fld>
            <a:endParaRPr lang="zh-CN"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a:xfrm>
            <a:off x="381000" y="685800"/>
            <a:ext cx="6096000" cy="3429000"/>
          </a:xfrm>
        </p:spPr>
      </p:sp>
      <p:sp>
        <p:nvSpPr>
          <p:cNvPr id="10243"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10244"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5</a:t>
            </a:fld>
            <a:endParaRPr lang="zh-CN"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a:xfrm>
            <a:off x="381000" y="685800"/>
            <a:ext cx="6096000" cy="3429000"/>
          </a:xfrm>
        </p:spPr>
      </p:sp>
      <p:sp>
        <p:nvSpPr>
          <p:cNvPr id="12291"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12292"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6</a:t>
            </a:fld>
            <a:endParaRPr lang="zh-CN"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xfrm>
            <a:off x="381000" y="685800"/>
            <a:ext cx="6096000" cy="3429000"/>
          </a:xfrm>
        </p:spPr>
      </p:sp>
      <p:sp>
        <p:nvSpPr>
          <p:cNvPr id="14339"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14340"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7</a:t>
            </a:fld>
            <a:endParaRPr lang="zh-CN"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a:xfrm>
            <a:off x="381000" y="685800"/>
            <a:ext cx="6096000" cy="3429000"/>
          </a:xfrm>
        </p:spPr>
      </p:sp>
      <p:sp>
        <p:nvSpPr>
          <p:cNvPr id="16387"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1638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8</a:t>
            </a:fld>
            <a:endParaRPr lang="zh-CN" alt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TextEdit="1"/>
          </p:cNvSpPr>
          <p:nvPr>
            <p:ph type="sldImg"/>
          </p:nvPr>
        </p:nvSpPr>
        <p:spPr>
          <a:xfrm>
            <a:off x="381000" y="685800"/>
            <a:ext cx="6096000" cy="3429000"/>
          </a:xfrm>
        </p:spPr>
      </p:sp>
      <p:sp>
        <p:nvSpPr>
          <p:cNvPr id="18435"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18436"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9</a:t>
            </a:fld>
            <a:endParaRPr lang="zh-CN"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TextEdit="1"/>
          </p:cNvSpPr>
          <p:nvPr>
            <p:ph type="sldImg"/>
          </p:nvPr>
        </p:nvSpPr>
        <p:spPr>
          <a:xfrm>
            <a:off x="381000" y="685800"/>
            <a:ext cx="6096000" cy="3429000"/>
          </a:xfrm>
        </p:spPr>
      </p:sp>
      <p:sp>
        <p:nvSpPr>
          <p:cNvPr id="18435" name="备注占位符 2"/>
          <p:cNvSpPr>
            <a:spLocks noGrp="1"/>
          </p:cNvSpPr>
          <p:nvPr>
            <p:ph type="body" idx="1"/>
          </p:nvPr>
        </p:nvSpPr>
        <p:spPr/>
        <p:txBody>
          <a:bodyPr wrap="square" lIns="91440" tIns="45720" rIns="91440" bIns="45720" anchor="ctr" anchorCtr="0"/>
          <a:lstStyle/>
          <a:p>
            <a:pPr lvl="0"/>
            <a:endParaRPr lang="zh-CN" altLang="en-US" dirty="0"/>
          </a:p>
        </p:txBody>
      </p:sp>
      <p:sp>
        <p:nvSpPr>
          <p:cNvPr id="18436"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dirty="0"/>
              <a:t>10</a:t>
            </a:fld>
            <a:endParaRPr lang="zh-CN" altLang="en-US" sz="1200" dirty="0"/>
          </a:p>
        </p:txBody>
      </p:sp>
    </p:spTree>
    <p:extLst>
      <p:ext uri="{BB962C8B-B14F-4D97-AF65-F5344CB8AC3E}">
        <p14:creationId xmlns:p14="http://schemas.microsoft.com/office/powerpoint/2010/main" val="302376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2B16017-50A9-42DF-9D9F-41286651C603}"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2021/4/5</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DBEBC2F-E8D3-4772-A8BD-C954E6DCE464}"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2B16017-50A9-42DF-9D9F-41286651C603}"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2021/4/5</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DBEBC2F-E8D3-4772-A8BD-C954E6DCE464}"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2B16017-50A9-42DF-9D9F-41286651C603}"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2021/4/5</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DBEBC2F-E8D3-4772-A8BD-C954E6DCE464}"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2B16017-50A9-42DF-9D9F-41286651C603}"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2021/4/5</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DBEBC2F-E8D3-4772-A8BD-C954E6DCE464}"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2B16017-50A9-42DF-9D9F-41286651C603}"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2021/4/5</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DBEBC2F-E8D3-4772-A8BD-C954E6DCE464}"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4102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600200"/>
            <a:ext cx="54102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2B16017-50A9-42DF-9D9F-41286651C603}"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2021/4/5</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DBEBC2F-E8D3-4772-A8BD-C954E6DCE464}"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2B16017-50A9-42DF-9D9F-41286651C603}"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2021/4/5</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DBEBC2F-E8D3-4772-A8BD-C954E6DCE464}"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2B16017-50A9-42DF-9D9F-41286651C603}"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2021/4/5</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DBEBC2F-E8D3-4772-A8BD-C954E6DCE464}"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2B16017-50A9-42DF-9D9F-41286651C603}"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2021/4/5</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DBEBC2F-E8D3-4772-A8BD-C954E6DCE464}"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2B16017-50A9-42DF-9D9F-41286651C603}"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2021/4/5</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DBEBC2F-E8D3-4772-A8BD-C954E6DCE464}"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2B16017-50A9-42DF-9D9F-41286651C603}"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2021/4/5</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DBEBC2F-E8D3-4772-A8BD-C954E6DCE464}"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zh-CN" dirty="0"/>
              <a:t>单击此处编辑母版标题样式</a:t>
            </a:r>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buFont typeface="Arial" panose="020B0604020202020204" pitchFamily="34" charset="0"/>
              <a:buNone/>
              <a:defRPr sz="14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2B16017-50A9-42DF-9D9F-41286651C603}"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2021/4/5</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eaLnBrk="1" hangingPunct="1">
              <a:buFont typeface="Arial" panose="020B0604020202020204" pitchFamily="34" charset="0"/>
              <a:buNone/>
              <a:defRPr sz="1400"/>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buFont typeface="Arial" panose="020B0604020202020204" pitchFamily="34" charset="0"/>
              <a:buNone/>
              <a:defRPr sz="140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DBEBC2F-E8D3-4772-A8BD-C954E6DCE464}" type="slidenum">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H:\&#36828;&#36317;&#31163;&#36755;&#30005;\&#36828;&#36317;&#31163;&#36755;&#30005;&#26032;\2.wmv" TargetMode="External"/><Relationship Id="rId1" Type="http://schemas.microsoft.com/office/2007/relationships/media" Target="file:///H:\&#36828;&#36317;&#31163;&#36755;&#30005;\&#36828;&#36317;&#31163;&#36755;&#30005;&#26032;\2.wmv" TargetMode="External"/><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524075" y="12882"/>
            <a:ext cx="2294900" cy="1080000"/>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7414" name="文本框 6"/>
          <p:cNvSpPr txBox="1"/>
          <p:nvPr/>
        </p:nvSpPr>
        <p:spPr>
          <a:xfrm>
            <a:off x="560388" y="96838"/>
            <a:ext cx="181768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教学内容</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17415"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17416"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17417"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17418" name="文本框 10"/>
          <p:cNvSpPr txBox="1"/>
          <p:nvPr/>
        </p:nvSpPr>
        <p:spPr>
          <a:xfrm>
            <a:off x="9818688" y="163513"/>
            <a:ext cx="1944687"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教学过程</a:t>
            </a:r>
          </a:p>
        </p:txBody>
      </p:sp>
      <p:sp>
        <p:nvSpPr>
          <p:cNvPr id="12" name="圆角矩形 4"/>
          <p:cNvSpPr/>
          <p:nvPr/>
        </p:nvSpPr>
        <p:spPr>
          <a:xfrm>
            <a:off x="334963"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7420" name="文本框 12"/>
          <p:cNvSpPr txBox="1"/>
          <p:nvPr/>
        </p:nvSpPr>
        <p:spPr>
          <a:xfrm>
            <a:off x="506413" y="61913"/>
            <a:ext cx="1817687"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sp>
        <p:nvSpPr>
          <p:cNvPr id="17421" name="矩形 13"/>
          <p:cNvSpPr/>
          <p:nvPr/>
        </p:nvSpPr>
        <p:spPr>
          <a:xfrm>
            <a:off x="142875" y="949325"/>
            <a:ext cx="3613150" cy="10398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10000"/>
              </a:lnSpc>
              <a:spcBef>
                <a:spcPct val="0"/>
              </a:spcBef>
              <a:buNone/>
            </a:pPr>
            <a:r>
              <a:rPr lang="en-US" altLang="zh-CN" sz="2800" b="1" dirty="0">
                <a:solidFill>
                  <a:schemeClr val="bg1"/>
                </a:solidFill>
                <a:latin typeface="黑体" panose="02010609060101010101" pitchFamily="49" charset="-122"/>
                <a:ea typeface="黑体" panose="02010609060101010101" pitchFamily="49" charset="-122"/>
              </a:rPr>
              <a:t>1 </a:t>
            </a:r>
            <a:r>
              <a:rPr lang="zh-CN" altLang="en-US" sz="2800" b="1" dirty="0">
                <a:solidFill>
                  <a:schemeClr val="bg1"/>
                </a:solidFill>
                <a:latin typeface="黑体" panose="02010609060101010101" pitchFamily="49" charset="-122"/>
                <a:ea typeface="黑体" panose="02010609060101010101" pitchFamily="49" charset="-122"/>
              </a:rPr>
              <a:t>创设情境 导入新课</a:t>
            </a:r>
          </a:p>
          <a:p>
            <a:pPr marL="0" lvl="0" indent="0" eaLnBrk="1" hangingPunct="1">
              <a:lnSpc>
                <a:spcPct val="110000"/>
              </a:lnSpc>
              <a:spcBef>
                <a:spcPct val="0"/>
              </a:spcBef>
              <a:buNone/>
            </a:pP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18" name="Text Box 2">
            <a:extLst>
              <a:ext uri="{FF2B5EF4-FFF2-40B4-BE49-F238E27FC236}">
                <a16:creationId xmlns:a16="http://schemas.microsoft.com/office/drawing/2014/main" id="{DE2084EF-46E9-4788-8C99-7FD55EEB1B23}"/>
              </a:ext>
            </a:extLst>
          </p:cNvPr>
          <p:cNvSpPr txBox="1"/>
          <p:nvPr/>
        </p:nvSpPr>
        <p:spPr>
          <a:xfrm>
            <a:off x="1992313" y="3411538"/>
            <a:ext cx="9244012" cy="1524000"/>
          </a:xfrm>
          <a:prstGeom prst="rect">
            <a:avLst/>
          </a:prstGeom>
          <a:noFill/>
          <a:ln w="9525">
            <a:noFill/>
          </a:ln>
        </p:spPr>
        <p:txBody>
          <a:bodyPr lIns="68571" tIns="34286" rIns="68571" bIns="34286">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50000"/>
              </a:spcBef>
              <a:buNone/>
            </a:pPr>
            <a:r>
              <a:rPr lang="zh-CN" altLang="en-US" sz="2700" b="1" dirty="0">
                <a:solidFill>
                  <a:schemeClr val="bg1"/>
                </a:solidFill>
                <a:latin typeface="黑体" panose="02010609060101010101" pitchFamily="49" charset="-122"/>
                <a:ea typeface="黑体" panose="02010609060101010101" pitchFamily="49" charset="-122"/>
              </a:rPr>
              <a:t>火力发电厂通常建在煤炭产地，</a:t>
            </a:r>
            <a:endParaRPr lang="en-US" altLang="zh-CN" sz="2700" b="1" dirty="0">
              <a:solidFill>
                <a:schemeClr val="bg1"/>
              </a:solidFill>
              <a:latin typeface="黑体" panose="02010609060101010101" pitchFamily="49" charset="-122"/>
              <a:ea typeface="黑体" panose="02010609060101010101" pitchFamily="49" charset="-122"/>
            </a:endParaRPr>
          </a:p>
          <a:p>
            <a:pPr marL="0" lvl="0" indent="0" eaLnBrk="1" hangingPunct="1">
              <a:lnSpc>
                <a:spcPct val="150000"/>
              </a:lnSpc>
              <a:spcBef>
                <a:spcPct val="50000"/>
              </a:spcBef>
              <a:buNone/>
            </a:pPr>
            <a:r>
              <a:rPr lang="zh-CN" altLang="en-US" sz="2700" b="1" dirty="0">
                <a:solidFill>
                  <a:schemeClr val="bg1"/>
                </a:solidFill>
                <a:latin typeface="黑体" panose="02010609060101010101" pitchFamily="49" charset="-122"/>
                <a:ea typeface="黑体" panose="02010609060101010101" pitchFamily="49" charset="-122"/>
              </a:rPr>
              <a:t>水力发电站则是建在水力资源丰富的地方。</a:t>
            </a:r>
            <a:endParaRPr lang="en-US" altLang="zh-CN" sz="2700" b="1" dirty="0">
              <a:solidFill>
                <a:schemeClr val="bg1"/>
              </a:solidFill>
              <a:latin typeface="黑体" panose="02010609060101010101" pitchFamily="49" charset="-122"/>
              <a:ea typeface="黑体" panose="02010609060101010101" pitchFamily="49" charset="-122"/>
            </a:endParaRPr>
          </a:p>
        </p:txBody>
      </p:sp>
      <p:sp>
        <p:nvSpPr>
          <p:cNvPr id="20" name="文本框 19">
            <a:extLst>
              <a:ext uri="{FF2B5EF4-FFF2-40B4-BE49-F238E27FC236}">
                <a16:creationId xmlns:a16="http://schemas.microsoft.com/office/drawing/2014/main" id="{EA77E09F-AA80-423D-9B4C-6060750A958B}"/>
              </a:ext>
            </a:extLst>
          </p:cNvPr>
          <p:cNvSpPr txBox="1"/>
          <p:nvPr/>
        </p:nvSpPr>
        <p:spPr>
          <a:xfrm>
            <a:off x="785813" y="5284788"/>
            <a:ext cx="9459912" cy="4667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lnSpc>
                <a:spcPct val="90000"/>
              </a:lnSpc>
              <a:spcBef>
                <a:spcPct val="0"/>
              </a:spcBef>
              <a:buNone/>
            </a:pPr>
            <a:r>
              <a:rPr lang="zh-CN" altLang="en-US" sz="2700" b="1" dirty="0">
                <a:solidFill>
                  <a:schemeClr val="bg1"/>
                </a:solidFill>
                <a:latin typeface="黑体" panose="02010609060101010101" pitchFamily="49" charset="-122"/>
                <a:ea typeface="黑体" panose="02010609060101010101" pitchFamily="49" charset="-122"/>
              </a:rPr>
              <a:t>采用什么方法把发电厂的电高效地输送给用户？</a:t>
            </a:r>
          </a:p>
        </p:txBody>
      </p:sp>
      <p:sp>
        <p:nvSpPr>
          <p:cNvPr id="21" name="文本框 3">
            <a:extLst>
              <a:ext uri="{FF2B5EF4-FFF2-40B4-BE49-F238E27FC236}">
                <a16:creationId xmlns:a16="http://schemas.microsoft.com/office/drawing/2014/main" id="{F4F402B2-7987-44CB-A4AC-80A5EF314E19}"/>
              </a:ext>
            </a:extLst>
          </p:cNvPr>
          <p:cNvSpPr txBox="1"/>
          <p:nvPr/>
        </p:nvSpPr>
        <p:spPr>
          <a:xfrm rot="-621049">
            <a:off x="966788" y="1260475"/>
            <a:ext cx="1341437" cy="23891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4900" b="1" dirty="0">
                <a:solidFill>
                  <a:srgbClr val="FFC000"/>
                </a:solidFill>
                <a:latin typeface="Bookman Old Style" panose="02050604050505020204" pitchFamily="18" charset="0"/>
              </a:rPr>
              <a:t>?</a:t>
            </a:r>
            <a:endParaRPr lang="zh-CN" altLang="en-US" sz="14900" b="1" dirty="0">
              <a:solidFill>
                <a:srgbClr val="FFC000"/>
              </a:solidFill>
              <a:latin typeface="Bookman Old Style" panose="02050604050505020204" pitchFamily="18" charset="0"/>
            </a:endParaRPr>
          </a:p>
        </p:txBody>
      </p:sp>
      <p:sp>
        <p:nvSpPr>
          <p:cNvPr id="22" name="文本框 21">
            <a:extLst>
              <a:ext uri="{FF2B5EF4-FFF2-40B4-BE49-F238E27FC236}">
                <a16:creationId xmlns:a16="http://schemas.microsoft.com/office/drawing/2014/main" id="{CC75E1FB-4CE7-4F06-A8D6-5C0966552136}"/>
              </a:ext>
            </a:extLst>
          </p:cNvPr>
          <p:cNvSpPr txBox="1"/>
          <p:nvPr/>
        </p:nvSpPr>
        <p:spPr>
          <a:xfrm rot="21304979">
            <a:off x="2381250" y="1781175"/>
            <a:ext cx="4678363" cy="784225"/>
          </a:xfrm>
          <a:prstGeom prst="rect">
            <a:avLst/>
          </a:prstGeom>
          <a:noFill/>
        </p:spPr>
        <p:txBody>
          <a:bodyPr>
            <a:spAutoFit/>
          </a:bodyPr>
          <a:lstStyle/>
          <a:p>
            <a:pPr marR="0" defTabSz="914400" eaLnBrk="1" fontAlgn="auto" hangingPunct="1">
              <a:spcBef>
                <a:spcPts val="0"/>
              </a:spcBef>
              <a:spcAft>
                <a:spcPts val="0"/>
              </a:spcAft>
              <a:buClrTx/>
              <a:buSzTx/>
              <a:buFontTx/>
              <a:buNone/>
              <a:defRPr/>
            </a:pPr>
            <a:r>
              <a:rPr kumimoji="0" lang="zh-CN" altLang="en-US" sz="4500" b="1" kern="1200" cap="none" spc="0" normalizeH="0" baseline="0" noProof="0"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发电厂在哪？</a:t>
            </a:r>
          </a:p>
        </p:txBody>
      </p:sp>
      <p:pic>
        <p:nvPicPr>
          <p:cNvPr id="23" name="图片 22">
            <a:extLst>
              <a:ext uri="{FF2B5EF4-FFF2-40B4-BE49-F238E27FC236}">
                <a16:creationId xmlns:a16="http://schemas.microsoft.com/office/drawing/2014/main" id="{8BA873D1-F172-4640-910C-7E8EAA689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550" y="1092882"/>
            <a:ext cx="3657600" cy="242914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87251674"/>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524075" y="12882"/>
            <a:ext cx="2294900" cy="1080000"/>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9462" name="文本框 6"/>
          <p:cNvSpPr txBox="1"/>
          <p:nvPr/>
        </p:nvSpPr>
        <p:spPr>
          <a:xfrm>
            <a:off x="560388" y="96838"/>
            <a:ext cx="181768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教学内容</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19463"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19464"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19465"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19466" name="文本框 10"/>
          <p:cNvSpPr txBox="1"/>
          <p:nvPr/>
        </p:nvSpPr>
        <p:spPr>
          <a:xfrm>
            <a:off x="9818688" y="163513"/>
            <a:ext cx="1944687"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教学过程</a:t>
            </a:r>
          </a:p>
        </p:txBody>
      </p:sp>
      <p:sp>
        <p:nvSpPr>
          <p:cNvPr id="12" name="圆角矩形 4"/>
          <p:cNvSpPr/>
          <p:nvPr/>
        </p:nvSpPr>
        <p:spPr>
          <a:xfrm>
            <a:off x="334963"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9468" name="文本框 12"/>
          <p:cNvSpPr txBox="1"/>
          <p:nvPr/>
        </p:nvSpPr>
        <p:spPr>
          <a:xfrm>
            <a:off x="506413" y="61913"/>
            <a:ext cx="1817687"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sp>
        <p:nvSpPr>
          <p:cNvPr id="19469" name="矩形 13"/>
          <p:cNvSpPr/>
          <p:nvPr/>
        </p:nvSpPr>
        <p:spPr>
          <a:xfrm>
            <a:off x="23813" y="1057275"/>
            <a:ext cx="3975100" cy="5667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10000"/>
              </a:lnSpc>
              <a:spcBef>
                <a:spcPct val="0"/>
              </a:spcBef>
              <a:buNone/>
            </a:pPr>
            <a:r>
              <a:rPr lang="en-US" altLang="zh-CN" sz="2800" b="1" dirty="0">
                <a:solidFill>
                  <a:schemeClr val="bg1"/>
                </a:solidFill>
                <a:latin typeface="黑体" panose="02010609060101010101" pitchFamily="49" charset="-122"/>
                <a:ea typeface="黑体" panose="02010609060101010101" pitchFamily="49" charset="-122"/>
              </a:rPr>
              <a:t>2  </a:t>
            </a:r>
            <a:r>
              <a:rPr lang="zh-CN" altLang="en-US" sz="2800" b="1" dirty="0">
                <a:solidFill>
                  <a:schemeClr val="bg1"/>
                </a:solidFill>
                <a:latin typeface="黑体" panose="02010609060101010101" pitchFamily="49" charset="-122"/>
                <a:ea typeface="黑体" panose="02010609060101010101" pitchFamily="49" charset="-122"/>
              </a:rPr>
              <a:t>提出矛盾  理论分析</a:t>
            </a:r>
          </a:p>
        </p:txBody>
      </p:sp>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16737" r="15714"/>
          <a:stretch>
            <a:fillRect/>
          </a:stretch>
        </p:blipFill>
        <p:spPr>
          <a:xfrm>
            <a:off x="275465" y="4461239"/>
            <a:ext cx="1359319" cy="2012376"/>
          </a:xfrm>
          <a:prstGeom prst="rect">
            <a:avLst/>
          </a:prstGeom>
          <a:ln w="228600" cap="sq" cmpd="thickThin">
            <a:solidFill>
              <a:srgbClr val="000000"/>
            </a:solidFill>
            <a:prstDash val="solid"/>
            <a:miter lim="800000"/>
            <a:headEnd/>
            <a:tailEnd/>
          </a:ln>
          <a:effectLst>
            <a:innerShdw blurRad="76200">
              <a:srgbClr val="000000"/>
            </a:innerShdw>
          </a:effectLst>
        </p:spPr>
      </p:pic>
      <p:sp>
        <p:nvSpPr>
          <p:cNvPr id="19471" name="文本框 1"/>
          <p:cNvSpPr txBox="1"/>
          <p:nvPr/>
        </p:nvSpPr>
        <p:spPr>
          <a:xfrm>
            <a:off x="128588" y="1768475"/>
            <a:ext cx="12006995" cy="325935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nSpc>
                <a:spcPct val="150000"/>
              </a:lnSpc>
              <a:spcBef>
                <a:spcPct val="0"/>
              </a:spcBef>
              <a:buNone/>
            </a:pPr>
            <a:r>
              <a:rPr lang="en-US" altLang="zh-CN" sz="2800" b="1" dirty="0">
                <a:solidFill>
                  <a:schemeClr val="bg1"/>
                </a:solidFill>
                <a:latin typeface="黑体" panose="02010609060101010101" pitchFamily="49" charset="-122"/>
                <a:ea typeface="黑体" panose="02010609060101010101" pitchFamily="49" charset="-122"/>
              </a:rPr>
              <a:t>1</a:t>
            </a:r>
            <a:r>
              <a:rPr lang="zh-CN" altLang="en-US" sz="2800" b="1" dirty="0">
                <a:solidFill>
                  <a:schemeClr val="bg1"/>
                </a:solidFill>
                <a:latin typeface="黑体" panose="02010609060101010101" pitchFamily="49" charset="-122"/>
                <a:ea typeface="黑体" panose="02010609060101010101" pitchFamily="49" charset="-122"/>
              </a:rPr>
              <a:t>） 远距离输电发展史同样遇到问题：</a:t>
            </a:r>
            <a:endParaRPr lang="en-US" altLang="zh-CN" sz="2800" b="1" dirty="0">
              <a:solidFill>
                <a:schemeClr val="bg1"/>
              </a:solidFill>
              <a:latin typeface="黑体" panose="02010609060101010101" pitchFamily="49" charset="-122"/>
              <a:ea typeface="黑体" panose="02010609060101010101" pitchFamily="49" charset="-122"/>
            </a:endParaRPr>
          </a:p>
          <a:p>
            <a:pPr marL="0" lvl="0" indent="0">
              <a:lnSpc>
                <a:spcPct val="150000"/>
              </a:lnSpc>
              <a:spcBef>
                <a:spcPct val="0"/>
              </a:spcBef>
              <a:buNone/>
            </a:pPr>
            <a:r>
              <a:rPr lang="en-US" altLang="zh-CN" sz="2800" b="1" dirty="0">
                <a:solidFill>
                  <a:schemeClr val="bg1"/>
                </a:solidFill>
                <a:latin typeface="黑体" panose="02010609060101010101" pitchFamily="49" charset="-122"/>
                <a:ea typeface="黑体" panose="02010609060101010101" pitchFamily="49" charset="-122"/>
              </a:rPr>
              <a:t>    </a:t>
            </a:r>
            <a:r>
              <a:rPr lang="zh-CN" altLang="en-US" sz="2800" b="1" dirty="0">
                <a:solidFill>
                  <a:schemeClr val="bg1"/>
                </a:solidFill>
                <a:latin typeface="黑体" panose="02010609060101010101" pitchFamily="49" charset="-122"/>
                <a:ea typeface="黑体" panose="02010609060101010101" pitchFamily="49" charset="-122"/>
              </a:rPr>
              <a:t>导线发热消耗大部分电能，</a:t>
            </a:r>
            <a:endParaRPr lang="en-US" altLang="zh-CN" sz="2800" b="1" dirty="0">
              <a:solidFill>
                <a:schemeClr val="bg1"/>
              </a:solidFill>
              <a:latin typeface="黑体" panose="02010609060101010101" pitchFamily="49" charset="-122"/>
              <a:ea typeface="黑体" panose="02010609060101010101" pitchFamily="49" charset="-122"/>
            </a:endParaRPr>
          </a:p>
          <a:p>
            <a:pPr marL="0" lvl="0" indent="0">
              <a:lnSpc>
                <a:spcPct val="150000"/>
              </a:lnSpc>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    通过课本例题让学生计算体会电能损耗情况，并用公式</a:t>
            </a:r>
            <a:r>
              <a:rPr lang="en-US" altLang="zh-CN" sz="2800" b="1" dirty="0">
                <a:solidFill>
                  <a:schemeClr val="bg1"/>
                </a:solidFill>
                <a:latin typeface="黑体" panose="02010609060101010101" pitchFamily="49" charset="-122"/>
                <a:ea typeface="黑体" panose="02010609060101010101" pitchFamily="49" charset="-122"/>
              </a:rPr>
              <a:t>P</a:t>
            </a:r>
            <a:r>
              <a:rPr lang="zh-CN" altLang="en-US" sz="2800" b="1" baseline="-25000" dirty="0">
                <a:solidFill>
                  <a:schemeClr val="bg1"/>
                </a:solidFill>
                <a:latin typeface="黑体" panose="02010609060101010101" pitchFamily="49" charset="-122"/>
                <a:ea typeface="黑体" panose="02010609060101010101" pitchFamily="49" charset="-122"/>
              </a:rPr>
              <a:t>损</a:t>
            </a:r>
            <a:r>
              <a:rPr lang="en-US" altLang="zh-CN" sz="2800" b="1" dirty="0">
                <a:solidFill>
                  <a:schemeClr val="bg1"/>
                </a:solidFill>
                <a:latin typeface="黑体" panose="02010609060101010101" pitchFamily="49" charset="-122"/>
                <a:ea typeface="黑体" panose="02010609060101010101" pitchFamily="49" charset="-122"/>
              </a:rPr>
              <a:t>=I²R</a:t>
            </a:r>
            <a:r>
              <a:rPr lang="zh-CN" altLang="en-US" sz="2800" b="1" dirty="0">
                <a:solidFill>
                  <a:schemeClr val="bg1"/>
                </a:solidFill>
                <a:latin typeface="黑体" panose="02010609060101010101" pitchFamily="49" charset="-122"/>
                <a:ea typeface="黑体" panose="02010609060101010101" pitchFamily="49" charset="-122"/>
              </a:rPr>
              <a:t>推导减少线损的有效方法是高压输电。</a:t>
            </a:r>
          </a:p>
          <a:p>
            <a:pPr marL="0" lvl="0" indent="0" eaLnBrk="1" hangingPunct="1">
              <a:lnSpc>
                <a:spcPct val="110000"/>
              </a:lnSpc>
              <a:spcBef>
                <a:spcPct val="0"/>
              </a:spcBef>
              <a:buNone/>
            </a:pPr>
            <a:endParaRPr lang="en-US" altLang="zh-CN" sz="1800" b="1" dirty="0"/>
          </a:p>
          <a:p>
            <a:pPr marL="0" lvl="0" indent="0">
              <a:spcBef>
                <a:spcPct val="0"/>
              </a:spcBef>
              <a:buNone/>
            </a:pPr>
            <a:endParaRPr lang="zh-CN" altLang="en-US" sz="1800" dirty="0"/>
          </a:p>
        </p:txBody>
      </p:sp>
      <p:pic>
        <p:nvPicPr>
          <p:cNvPr id="19" name="图片 18"/>
          <p:cNvPicPr>
            <a:picLocks noChangeAspect="1"/>
          </p:cNvPicPr>
          <p:nvPr/>
        </p:nvPicPr>
        <p:blipFill rotWithShape="1">
          <a:blip r:embed="rId4">
            <a:extLst>
              <a:ext uri="{28A0092B-C50C-407E-A947-70E740481C1C}">
                <a14:useLocalDpi xmlns:a14="http://schemas.microsoft.com/office/drawing/2010/main" val="0"/>
              </a:ext>
            </a:extLst>
          </a:blip>
          <a:srcRect l="-686" t="1120" r="686" b="7928"/>
          <a:stretch>
            <a:fillRect/>
          </a:stretch>
        </p:blipFill>
        <p:spPr>
          <a:xfrm>
            <a:off x="5897383" y="4486408"/>
            <a:ext cx="2832283" cy="2368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椭圆形标注 9"/>
          <p:cNvSpPr/>
          <p:nvPr/>
        </p:nvSpPr>
        <p:spPr bwMode="auto">
          <a:xfrm>
            <a:off x="1893310" y="4353014"/>
            <a:ext cx="3951288" cy="2092325"/>
          </a:xfrm>
          <a:prstGeom prst="wedgeEllipseCallout">
            <a:avLst>
              <a:gd name="adj1" fmla="val -48253"/>
              <a:gd name="adj2" fmla="val 45686"/>
            </a:avLst>
          </a:prstGeom>
          <a:solidFill>
            <a:schemeClr val="bg1"/>
          </a:solidFill>
          <a:ln w="9525" cap="flat" cmpd="sng" algn="ctr">
            <a:solidFill>
              <a:schemeClr val="accent3"/>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7" name="TextBox 47"/>
          <p:cNvSpPr txBox="1"/>
          <p:nvPr/>
        </p:nvSpPr>
        <p:spPr>
          <a:xfrm>
            <a:off x="2030727" y="4874810"/>
            <a:ext cx="4079004" cy="1077218"/>
          </a:xfrm>
          <a:prstGeom prst="rect">
            <a:avLst/>
          </a:prstGeom>
          <a:noFill/>
        </p:spPr>
        <p:txBody>
          <a:bodyPr>
            <a:spAutoFit/>
            <a:scene3d>
              <a:camera prst="perspectiveRight"/>
              <a:lightRig rig="threePt" dir="t"/>
            </a:scene3d>
          </a:bodyPr>
          <a:lstStyle/>
          <a:p>
            <a:pPr marR="0" defTabSz="914400" eaLnBrk="1" fontAlgn="auto" hangingPunct="1">
              <a:spcBef>
                <a:spcPts val="0"/>
              </a:spcBef>
              <a:spcAft>
                <a:spcPts val="0"/>
              </a:spcAft>
              <a:buClrTx/>
              <a:buSzTx/>
              <a:buFontTx/>
              <a:buNone/>
              <a:defRPr/>
            </a:pPr>
            <a:r>
              <a:rPr kumimoji="0" lang="zh-CN" altLang="en-US" sz="3200" b="1" kern="1200" cap="none" spc="0" normalizeH="0" baseline="0" noProof="0" dirty="0">
                <a:latin typeface="黑体" panose="02010609060101010101" pitchFamily="49" charset="-122"/>
                <a:ea typeface="黑体" panose="02010609060101010101" pitchFamily="49" charset="-122"/>
                <a:cs typeface="+mn-cs"/>
              </a:rPr>
              <a:t>直流配电</a:t>
            </a:r>
            <a:endParaRPr kumimoji="0" lang="en-US" altLang="zh-CN" sz="3200" b="1" kern="1200" cap="none" spc="0" normalizeH="0" baseline="0" noProof="0" dirty="0">
              <a:latin typeface="黑体" panose="02010609060101010101" pitchFamily="49" charset="-122"/>
              <a:ea typeface="黑体" panose="02010609060101010101" pitchFamily="49" charset="-122"/>
              <a:cs typeface="+mn-cs"/>
            </a:endParaRPr>
          </a:p>
          <a:p>
            <a:pPr marR="0" defTabSz="914400" eaLnBrk="1" fontAlgn="auto" hangingPunct="1">
              <a:spcBef>
                <a:spcPts val="0"/>
              </a:spcBef>
              <a:spcAft>
                <a:spcPts val="0"/>
              </a:spcAft>
              <a:buClrTx/>
              <a:buSzTx/>
              <a:buFontTx/>
              <a:buNone/>
              <a:defRPr/>
            </a:pPr>
            <a:r>
              <a:rPr kumimoji="0" lang="zh-CN" altLang="en-US" sz="3200" b="1" kern="1200" cap="none" spc="0" normalizeH="0" baseline="0" noProof="0" dirty="0">
                <a:latin typeface="黑体" panose="02010609060101010101" pitchFamily="49" charset="-122"/>
                <a:ea typeface="黑体" panose="02010609060101010101" pitchFamily="49" charset="-122"/>
                <a:cs typeface="+mn-cs"/>
              </a:rPr>
              <a:t>才是唯一的输电方式</a:t>
            </a:r>
            <a:endParaRPr kumimoji="0" lang="en-US" altLang="zh-CN" sz="3200" b="1" kern="1200" cap="none" spc="0" normalizeH="0" baseline="0" noProof="0" dirty="0">
              <a:latin typeface="黑体" panose="02010609060101010101" pitchFamily="49" charset="-122"/>
              <a:ea typeface="黑体" panose="02010609060101010101" pitchFamily="49" charset="-122"/>
              <a:cs typeface="+mn-cs"/>
            </a:endParaRPr>
          </a:p>
        </p:txBody>
      </p:sp>
      <p:sp>
        <p:nvSpPr>
          <p:cNvPr id="19475" name="椭圆形标注 51"/>
          <p:cNvSpPr/>
          <p:nvPr/>
        </p:nvSpPr>
        <p:spPr>
          <a:xfrm>
            <a:off x="8603423" y="4421264"/>
            <a:ext cx="3313112" cy="2092325"/>
          </a:xfrm>
          <a:prstGeom prst="wedgeEllipseCallout">
            <a:avLst>
              <a:gd name="adj1" fmla="val -48255"/>
              <a:gd name="adj2" fmla="val 45685"/>
            </a:avLst>
          </a:prstGeom>
          <a:solidFill>
            <a:schemeClr val="bg1"/>
          </a:solidFill>
          <a:ln w="9525" cap="flat" cmpd="sng">
            <a:solidFill>
              <a:schemeClr val="bg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p>
        </p:txBody>
      </p:sp>
      <p:sp>
        <p:nvSpPr>
          <p:cNvPr id="53" name="TextBox 47"/>
          <p:cNvSpPr txBox="1"/>
          <p:nvPr/>
        </p:nvSpPr>
        <p:spPr>
          <a:xfrm>
            <a:off x="8815771" y="4860567"/>
            <a:ext cx="3247494" cy="1077218"/>
          </a:xfrm>
          <a:prstGeom prst="rect">
            <a:avLst/>
          </a:prstGeom>
          <a:noFill/>
        </p:spPr>
        <p:txBody>
          <a:bodyPr>
            <a:spAutoFit/>
            <a:scene3d>
              <a:camera prst="perspectiveRight"/>
              <a:lightRig rig="threePt" dir="t"/>
            </a:scene3d>
          </a:bodyPr>
          <a:lstStyle/>
          <a:p>
            <a:pPr marR="0" defTabSz="914400" eaLnBrk="1" fontAlgn="auto" hangingPunct="1">
              <a:spcBef>
                <a:spcPts val="0"/>
              </a:spcBef>
              <a:spcAft>
                <a:spcPts val="0"/>
              </a:spcAft>
              <a:buClrTx/>
              <a:buSzTx/>
              <a:buFontTx/>
              <a:buNone/>
              <a:defRPr/>
            </a:pPr>
            <a:r>
              <a:rPr kumimoji="0" lang="zh-CN" altLang="en-US" sz="3200" b="1" kern="1200" cap="none" spc="0" normalizeH="0" baseline="0" noProof="0" dirty="0">
                <a:latin typeface="黑体" panose="02010609060101010101" pitchFamily="49" charset="-122"/>
                <a:ea typeface="黑体" panose="02010609060101010101" pitchFamily="49" charset="-122"/>
                <a:cs typeface="+mn-cs"/>
              </a:rPr>
              <a:t>交流电才能进行直接地升压</a:t>
            </a:r>
            <a:endParaRPr kumimoji="0" lang="en-US" altLang="zh-CN" sz="3200" b="1" kern="1200" cap="none" spc="0" normalizeH="0" baseline="0" noProof="0" dirty="0">
              <a:latin typeface="黑体" panose="02010609060101010101" pitchFamily="49" charset="-122"/>
              <a:ea typeface="黑体" panose="02010609060101010101" pitchFamily="49" charset="-122"/>
              <a:cs typeface="+mn-cs"/>
            </a:endParaRPr>
          </a:p>
        </p:txBody>
      </p:sp>
      <p:pic>
        <p:nvPicPr>
          <p:cNvPr id="7" name="图片 6" descr="文本&#10;&#10;描述已自动生成">
            <a:extLst>
              <a:ext uri="{FF2B5EF4-FFF2-40B4-BE49-F238E27FC236}">
                <a16:creationId xmlns:a16="http://schemas.microsoft.com/office/drawing/2014/main" id="{F9F1369B-FA51-4F6E-9951-3F35EC931D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7333" y="1383281"/>
            <a:ext cx="5848250" cy="13863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475"/>
                                        </p:tgtEl>
                                        <p:attrNameLst>
                                          <p:attrName>style.visibility</p:attrName>
                                        </p:attrNameLst>
                                      </p:cBhvr>
                                      <p:to>
                                        <p:strVal val="visible"/>
                                      </p:to>
                                    </p:set>
                                    <p:animEffect transition="in" filter="fade">
                                      <p:cBhvr>
                                        <p:cTn id="27" dur="500"/>
                                        <p:tgtEl>
                                          <p:spTgt spid="1947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7" grpId="0"/>
      <p:bldP spid="19475" grpId="0" animBg="1"/>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524075" y="12882"/>
            <a:ext cx="2294900" cy="1080000"/>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1510" name="文本框 6"/>
          <p:cNvSpPr txBox="1"/>
          <p:nvPr/>
        </p:nvSpPr>
        <p:spPr>
          <a:xfrm>
            <a:off x="560388" y="96838"/>
            <a:ext cx="181768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教学内容</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21511"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21512"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21513"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21514" name="文本框 10"/>
          <p:cNvSpPr txBox="1"/>
          <p:nvPr/>
        </p:nvSpPr>
        <p:spPr>
          <a:xfrm>
            <a:off x="9818688" y="163513"/>
            <a:ext cx="1944687"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教学过程</a:t>
            </a:r>
          </a:p>
        </p:txBody>
      </p:sp>
      <p:sp>
        <p:nvSpPr>
          <p:cNvPr id="12" name="圆角矩形 4"/>
          <p:cNvSpPr/>
          <p:nvPr/>
        </p:nvSpPr>
        <p:spPr>
          <a:xfrm>
            <a:off x="334963"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1516" name="文本框 12"/>
          <p:cNvSpPr txBox="1"/>
          <p:nvPr/>
        </p:nvSpPr>
        <p:spPr>
          <a:xfrm>
            <a:off x="506413" y="61913"/>
            <a:ext cx="1817687"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sp>
        <p:nvSpPr>
          <p:cNvPr id="21517" name="矩形 13"/>
          <p:cNvSpPr/>
          <p:nvPr/>
        </p:nvSpPr>
        <p:spPr>
          <a:xfrm>
            <a:off x="23813" y="1057275"/>
            <a:ext cx="3975100" cy="5667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10000"/>
              </a:lnSpc>
              <a:spcBef>
                <a:spcPct val="0"/>
              </a:spcBef>
              <a:buNone/>
            </a:pPr>
            <a:r>
              <a:rPr lang="en-US" altLang="zh-CN" sz="2800" b="1" dirty="0">
                <a:solidFill>
                  <a:schemeClr val="bg1"/>
                </a:solidFill>
                <a:latin typeface="黑体" panose="02010609060101010101" pitchFamily="49" charset="-122"/>
                <a:ea typeface="黑体" panose="02010609060101010101" pitchFamily="49" charset="-122"/>
              </a:rPr>
              <a:t>2  </a:t>
            </a:r>
            <a:r>
              <a:rPr lang="zh-CN" altLang="en-US" sz="2800" b="1" dirty="0">
                <a:solidFill>
                  <a:schemeClr val="bg1"/>
                </a:solidFill>
                <a:latin typeface="黑体" panose="02010609060101010101" pitchFamily="49" charset="-122"/>
                <a:ea typeface="黑体" panose="02010609060101010101" pitchFamily="49" charset="-122"/>
              </a:rPr>
              <a:t>提出矛盾  理论分析</a:t>
            </a:r>
          </a:p>
        </p:txBody>
      </p:sp>
      <p:sp>
        <p:nvSpPr>
          <p:cNvPr id="21518" name="文本框 1"/>
          <p:cNvSpPr txBox="1"/>
          <p:nvPr/>
        </p:nvSpPr>
        <p:spPr>
          <a:xfrm>
            <a:off x="128588" y="1768475"/>
            <a:ext cx="10625137" cy="10160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nSpc>
                <a:spcPct val="150000"/>
              </a:lnSpc>
              <a:spcBef>
                <a:spcPct val="0"/>
              </a:spcBef>
              <a:buNone/>
            </a:pPr>
            <a:r>
              <a:rPr lang="en-US" altLang="zh-CN" sz="2800" b="1" dirty="0">
                <a:solidFill>
                  <a:schemeClr val="bg1"/>
                </a:solidFill>
                <a:latin typeface="黑体" panose="02010609060101010101" pitchFamily="49" charset="-122"/>
                <a:ea typeface="黑体" panose="02010609060101010101" pitchFamily="49" charset="-122"/>
              </a:rPr>
              <a:t>2</a:t>
            </a:r>
            <a:r>
              <a:rPr lang="zh-CN" altLang="en-US" sz="2800" b="1" dirty="0">
                <a:solidFill>
                  <a:schemeClr val="bg1"/>
                </a:solidFill>
                <a:latin typeface="黑体" panose="02010609060101010101" pitchFamily="49" charset="-122"/>
                <a:ea typeface="黑体" panose="02010609060101010101" pitchFamily="49" charset="-122"/>
              </a:rPr>
              <a:t>） 学生讨论加上老师引导，组装高压交流线路图</a:t>
            </a:r>
            <a:endParaRPr lang="en-US" altLang="zh-CN" sz="1800" b="1" dirty="0"/>
          </a:p>
          <a:p>
            <a:pPr marL="0" lvl="0" indent="0">
              <a:spcBef>
                <a:spcPct val="0"/>
              </a:spcBef>
              <a:buNone/>
            </a:pPr>
            <a:endParaRPr lang="zh-CN" altLang="en-US" sz="1800" dirty="0"/>
          </a:p>
        </p:txBody>
      </p:sp>
      <p:sp>
        <p:nvSpPr>
          <p:cNvPr id="21519" name="圆角矩形 1"/>
          <p:cNvSpPr/>
          <p:nvPr/>
        </p:nvSpPr>
        <p:spPr>
          <a:xfrm>
            <a:off x="911225" y="2636838"/>
            <a:ext cx="9145588" cy="2663825"/>
          </a:xfrm>
          <a:prstGeom prst="roundRect">
            <a:avLst>
              <a:gd name="adj" fmla="val 16667"/>
            </a:avLst>
          </a:prstGeom>
          <a:solidFill>
            <a:schemeClr val="accent1"/>
          </a:solidFill>
          <a:ln w="9525" cap="flat" cmpd="sng">
            <a:solidFill>
              <a:schemeClr val="tx1"/>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p>
        </p:txBody>
      </p:sp>
      <p:sp>
        <p:nvSpPr>
          <p:cNvPr id="21520" name="AutoShape 34"/>
          <p:cNvSpPr/>
          <p:nvPr/>
        </p:nvSpPr>
        <p:spPr>
          <a:xfrm>
            <a:off x="9029700" y="3559175"/>
            <a:ext cx="787400" cy="766763"/>
          </a:xfrm>
          <a:prstGeom prst="flowChartSummingJunction">
            <a:avLst/>
          </a:prstGeom>
          <a:solidFill>
            <a:srgbClr val="FFFFFF"/>
          </a:solidFill>
          <a:ln w="57150" cap="flat" cmpd="sng">
            <a:solidFill>
              <a:schemeClr val="tx2"/>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endParaRPr lang="zh-CN" altLang="en-US" sz="2400" dirty="0">
              <a:latin typeface="Calibri" panose="020F0502020204030204" pitchFamily="34" charset="0"/>
            </a:endParaRPr>
          </a:p>
        </p:txBody>
      </p:sp>
      <p:cxnSp>
        <p:nvCxnSpPr>
          <p:cNvPr id="21521" name="AutoShape 35"/>
          <p:cNvCxnSpPr/>
          <p:nvPr/>
        </p:nvCxnSpPr>
        <p:spPr>
          <a:xfrm flipH="1" flipV="1">
            <a:off x="9442450" y="3206750"/>
            <a:ext cx="9525" cy="339725"/>
          </a:xfrm>
          <a:prstGeom prst="straightConnector1">
            <a:avLst/>
          </a:prstGeom>
          <a:ln w="57150" cap="flat" cmpd="sng">
            <a:solidFill>
              <a:schemeClr val="tx2"/>
            </a:solidFill>
            <a:prstDash val="solid"/>
            <a:headEnd type="none" w="med" len="med"/>
            <a:tailEnd type="none" w="med" len="med"/>
          </a:ln>
        </p:spPr>
      </p:cxnSp>
      <p:cxnSp>
        <p:nvCxnSpPr>
          <p:cNvPr id="21522" name="AutoShape 36"/>
          <p:cNvCxnSpPr/>
          <p:nvPr/>
        </p:nvCxnSpPr>
        <p:spPr>
          <a:xfrm flipV="1">
            <a:off x="9439275" y="4364038"/>
            <a:ext cx="0" cy="330200"/>
          </a:xfrm>
          <a:prstGeom prst="straightConnector1">
            <a:avLst/>
          </a:prstGeom>
          <a:ln w="57150" cap="flat" cmpd="sng">
            <a:solidFill>
              <a:schemeClr val="tx2"/>
            </a:solidFill>
            <a:prstDash val="solid"/>
            <a:headEnd type="none" w="med" len="med"/>
            <a:tailEnd type="none" w="med" len="med"/>
          </a:ln>
        </p:spPr>
      </p:cxnSp>
      <p:sp>
        <p:nvSpPr>
          <p:cNvPr id="21523" name="Oval 6"/>
          <p:cNvSpPr/>
          <p:nvPr/>
        </p:nvSpPr>
        <p:spPr>
          <a:xfrm>
            <a:off x="1263650" y="3656013"/>
            <a:ext cx="427038" cy="495300"/>
          </a:xfrm>
          <a:prstGeom prst="ellipse">
            <a:avLst/>
          </a:prstGeom>
          <a:noFill/>
          <a:ln w="57150" cap="flat" cmpd="sng">
            <a:solidFill>
              <a:schemeClr val="tx2"/>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latin typeface="Calibri" panose="020F0502020204030204" pitchFamily="34" charset="0"/>
            </a:endParaRPr>
          </a:p>
        </p:txBody>
      </p:sp>
      <p:sp>
        <p:nvSpPr>
          <p:cNvPr id="21524" name="Freeform 7"/>
          <p:cNvSpPr/>
          <p:nvPr/>
        </p:nvSpPr>
        <p:spPr>
          <a:xfrm>
            <a:off x="1306513" y="3841750"/>
            <a:ext cx="312737" cy="155575"/>
          </a:xfrm>
          <a:custGeom>
            <a:avLst/>
            <a:gdLst/>
            <a:ahLst/>
            <a:cxnLst>
              <a:cxn ang="0">
                <a:pos x="0" y="2147483646"/>
              </a:cxn>
              <a:cxn ang="0">
                <a:pos x="2147483646" y="0"/>
              </a:cxn>
              <a:cxn ang="0">
                <a:pos x="2147483646" y="2147483646"/>
              </a:cxn>
              <a:cxn ang="0">
                <a:pos x="2147483646" y="2147483646"/>
              </a:cxn>
              <a:cxn ang="0">
                <a:pos x="2147483646" y="2147483646"/>
              </a:cxn>
            </a:cxnLst>
            <a:rect l="0" t="0" r="0" b="0"/>
            <a:pathLst>
              <a:path w="1035" h="562">
                <a:moveTo>
                  <a:pt x="0" y="387"/>
                </a:moveTo>
                <a:cubicBezTo>
                  <a:pt x="104" y="205"/>
                  <a:pt x="208" y="24"/>
                  <a:pt x="300" y="12"/>
                </a:cubicBezTo>
                <a:cubicBezTo>
                  <a:pt x="392" y="0"/>
                  <a:pt x="473" y="225"/>
                  <a:pt x="555" y="312"/>
                </a:cubicBezTo>
                <a:cubicBezTo>
                  <a:pt x="637" y="399"/>
                  <a:pt x="715" y="562"/>
                  <a:pt x="795" y="537"/>
                </a:cubicBezTo>
                <a:cubicBezTo>
                  <a:pt x="875" y="512"/>
                  <a:pt x="955" y="337"/>
                  <a:pt x="1035" y="162"/>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25" name="Line 24"/>
          <p:cNvSpPr/>
          <p:nvPr/>
        </p:nvSpPr>
        <p:spPr>
          <a:xfrm>
            <a:off x="1476375" y="4151313"/>
            <a:ext cx="0" cy="527050"/>
          </a:xfrm>
          <a:prstGeom prst="line">
            <a:avLst/>
          </a:prstGeom>
          <a:ln w="57150" cap="flat" cmpd="sng">
            <a:solidFill>
              <a:schemeClr val="tx2"/>
            </a:solidFill>
            <a:prstDash val="solid"/>
            <a:headEnd type="none" w="med" len="med"/>
            <a:tailEnd type="none" w="med" len="med"/>
          </a:ln>
        </p:spPr>
      </p:sp>
      <p:sp>
        <p:nvSpPr>
          <p:cNvPr id="21526" name="Line 25"/>
          <p:cNvSpPr/>
          <p:nvPr/>
        </p:nvSpPr>
        <p:spPr>
          <a:xfrm flipH="1">
            <a:off x="1462088" y="4678363"/>
            <a:ext cx="742950" cy="0"/>
          </a:xfrm>
          <a:prstGeom prst="line">
            <a:avLst/>
          </a:prstGeom>
          <a:ln w="57150" cap="flat" cmpd="sng">
            <a:solidFill>
              <a:schemeClr val="tx2"/>
            </a:solidFill>
            <a:prstDash val="solid"/>
            <a:headEnd type="none" w="med" len="med"/>
            <a:tailEnd type="none" w="med" len="med"/>
          </a:ln>
        </p:spPr>
      </p:sp>
      <p:sp>
        <p:nvSpPr>
          <p:cNvPr id="21527" name="Line 26"/>
          <p:cNvSpPr/>
          <p:nvPr/>
        </p:nvSpPr>
        <p:spPr>
          <a:xfrm flipV="1">
            <a:off x="1476375" y="3213100"/>
            <a:ext cx="0" cy="442913"/>
          </a:xfrm>
          <a:prstGeom prst="line">
            <a:avLst/>
          </a:prstGeom>
          <a:ln w="57150" cap="flat" cmpd="sng">
            <a:solidFill>
              <a:schemeClr val="tx2"/>
            </a:solidFill>
            <a:prstDash val="solid"/>
            <a:headEnd type="none" w="med" len="med"/>
            <a:tailEnd type="none" w="med" len="med"/>
          </a:ln>
        </p:spPr>
      </p:sp>
      <p:sp>
        <p:nvSpPr>
          <p:cNvPr id="21528" name="Line 27"/>
          <p:cNvSpPr/>
          <p:nvPr/>
        </p:nvSpPr>
        <p:spPr>
          <a:xfrm>
            <a:off x="1476375" y="3227388"/>
            <a:ext cx="942975" cy="0"/>
          </a:xfrm>
          <a:prstGeom prst="line">
            <a:avLst/>
          </a:prstGeom>
          <a:ln w="57150" cap="flat" cmpd="sng">
            <a:solidFill>
              <a:schemeClr val="tx2"/>
            </a:solidFill>
            <a:prstDash val="solid"/>
            <a:headEnd type="none" w="med" len="med"/>
            <a:tailEnd type="none" w="med" len="med"/>
          </a:ln>
        </p:spPr>
      </p:sp>
      <p:grpSp>
        <p:nvGrpSpPr>
          <p:cNvPr id="21529" name="组合 89"/>
          <p:cNvGrpSpPr/>
          <p:nvPr/>
        </p:nvGrpSpPr>
        <p:grpSpPr>
          <a:xfrm>
            <a:off x="2046288" y="2787650"/>
            <a:ext cx="1539875" cy="2309813"/>
            <a:chOff x="1312697" y="2569136"/>
            <a:chExt cx="1540758" cy="2308436"/>
          </a:xfrm>
        </p:grpSpPr>
        <p:sp>
          <p:nvSpPr>
            <p:cNvPr id="21558" name="Rectangle 4"/>
            <p:cNvSpPr/>
            <p:nvPr/>
          </p:nvSpPr>
          <p:spPr>
            <a:xfrm>
              <a:off x="1612289" y="2832957"/>
              <a:ext cx="913042" cy="1764305"/>
            </a:xfrm>
            <a:prstGeom prst="rect">
              <a:avLst/>
            </a:prstGeom>
            <a:noFill/>
            <a:ln w="57150" cap="flat" cmpd="sng">
              <a:solidFill>
                <a:schemeClr val="tx2"/>
              </a:solidFill>
              <a:prstDash val="solid"/>
              <a:miter/>
              <a:headEnd type="none" w="med" len="med"/>
              <a:tailEnd type="none" w="med" len="med"/>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latin typeface="Calibri" panose="020F0502020204030204" pitchFamily="34" charset="0"/>
              </a:endParaRPr>
            </a:p>
          </p:txBody>
        </p:sp>
        <p:sp>
          <p:nvSpPr>
            <p:cNvPr id="21559" name="Rectangle 5"/>
            <p:cNvSpPr/>
            <p:nvPr/>
          </p:nvSpPr>
          <p:spPr>
            <a:xfrm>
              <a:off x="1441093" y="2569136"/>
              <a:ext cx="1283965" cy="2308436"/>
            </a:xfrm>
            <a:prstGeom prst="rect">
              <a:avLst/>
            </a:prstGeom>
            <a:noFill/>
            <a:ln w="57150" cap="flat" cmpd="sng">
              <a:solidFill>
                <a:schemeClr val="tx2"/>
              </a:solidFill>
              <a:prstDash val="solid"/>
              <a:miter/>
              <a:headEnd type="none" w="med" len="med"/>
              <a:tailEnd type="none" w="med" len="med"/>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latin typeface="Calibri" panose="020F0502020204030204" pitchFamily="34" charset="0"/>
              </a:endParaRPr>
            </a:p>
          </p:txBody>
        </p:sp>
        <p:sp>
          <p:nvSpPr>
            <p:cNvPr id="21560" name="Freeform 8"/>
            <p:cNvSpPr/>
            <p:nvPr/>
          </p:nvSpPr>
          <p:spPr>
            <a:xfrm>
              <a:off x="1312697" y="3179223"/>
              <a:ext cx="427988" cy="296799"/>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61" name="Freeform 9"/>
            <p:cNvSpPr/>
            <p:nvPr/>
          </p:nvSpPr>
          <p:spPr>
            <a:xfrm>
              <a:off x="1312697" y="3426555"/>
              <a:ext cx="427988" cy="296799"/>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62" name="Freeform 10"/>
            <p:cNvSpPr/>
            <p:nvPr/>
          </p:nvSpPr>
          <p:spPr>
            <a:xfrm>
              <a:off x="1312697" y="3690376"/>
              <a:ext cx="427988" cy="296799"/>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63" name="Freeform 11"/>
            <p:cNvSpPr/>
            <p:nvPr/>
          </p:nvSpPr>
          <p:spPr>
            <a:xfrm>
              <a:off x="1312697" y="3921220"/>
              <a:ext cx="427988" cy="296799"/>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64" name="Freeform 12"/>
            <p:cNvSpPr/>
            <p:nvPr/>
          </p:nvSpPr>
          <p:spPr>
            <a:xfrm>
              <a:off x="1312697" y="4152064"/>
              <a:ext cx="427988" cy="296799"/>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grpSp>
          <p:nvGrpSpPr>
            <p:cNvPr id="21565" name="Group 13"/>
            <p:cNvGrpSpPr/>
            <p:nvPr/>
          </p:nvGrpSpPr>
          <p:grpSpPr>
            <a:xfrm>
              <a:off x="2411200" y="2964868"/>
              <a:ext cx="442255" cy="1500483"/>
              <a:chOff x="4440" y="3660"/>
              <a:chExt cx="465" cy="2850"/>
            </a:xfrm>
          </p:grpSpPr>
          <p:sp>
            <p:nvSpPr>
              <p:cNvPr id="21567" name="Freeform 14"/>
              <p:cNvSpPr/>
              <p:nvPr/>
            </p:nvSpPr>
            <p:spPr>
              <a:xfrm>
                <a:off x="4440" y="3660"/>
                <a:ext cx="450" cy="270"/>
              </a:xfrm>
              <a:custGeom>
                <a:avLst/>
                <a:gdLst/>
                <a:ahLst/>
                <a:cxnLst>
                  <a:cxn ang="0">
                    <a:pos x="135" y="0"/>
                  </a:cxn>
                  <a:cxn ang="0">
                    <a:pos x="45" y="90"/>
                  </a:cxn>
                  <a:cxn ang="0">
                    <a:pos x="405" y="180"/>
                  </a:cxn>
                  <a:cxn ang="0">
                    <a:pos x="315" y="270"/>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68" name="Freeform 15"/>
              <p:cNvSpPr/>
              <p:nvPr/>
            </p:nvSpPr>
            <p:spPr>
              <a:xfrm>
                <a:off x="4440" y="3900"/>
                <a:ext cx="450" cy="270"/>
              </a:xfrm>
              <a:custGeom>
                <a:avLst/>
                <a:gdLst/>
                <a:ahLst/>
                <a:cxnLst>
                  <a:cxn ang="0">
                    <a:pos x="135" y="0"/>
                  </a:cxn>
                  <a:cxn ang="0">
                    <a:pos x="45" y="90"/>
                  </a:cxn>
                  <a:cxn ang="0">
                    <a:pos x="405" y="180"/>
                  </a:cxn>
                  <a:cxn ang="0">
                    <a:pos x="315" y="270"/>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69" name="Freeform 16"/>
              <p:cNvSpPr/>
              <p:nvPr/>
            </p:nvSpPr>
            <p:spPr>
              <a:xfrm>
                <a:off x="4440" y="4155"/>
                <a:ext cx="450" cy="270"/>
              </a:xfrm>
              <a:custGeom>
                <a:avLst/>
                <a:gdLst/>
                <a:ahLst/>
                <a:cxnLst>
                  <a:cxn ang="0">
                    <a:pos x="135" y="0"/>
                  </a:cxn>
                  <a:cxn ang="0">
                    <a:pos x="45" y="90"/>
                  </a:cxn>
                  <a:cxn ang="0">
                    <a:pos x="405" y="180"/>
                  </a:cxn>
                  <a:cxn ang="0">
                    <a:pos x="315" y="270"/>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70" name="Freeform 17"/>
              <p:cNvSpPr/>
              <p:nvPr/>
            </p:nvSpPr>
            <p:spPr>
              <a:xfrm>
                <a:off x="4440" y="4440"/>
                <a:ext cx="450" cy="270"/>
              </a:xfrm>
              <a:custGeom>
                <a:avLst/>
                <a:gdLst/>
                <a:ahLst/>
                <a:cxnLst>
                  <a:cxn ang="0">
                    <a:pos x="135" y="0"/>
                  </a:cxn>
                  <a:cxn ang="0">
                    <a:pos x="45" y="90"/>
                  </a:cxn>
                  <a:cxn ang="0">
                    <a:pos x="405" y="180"/>
                  </a:cxn>
                  <a:cxn ang="0">
                    <a:pos x="315" y="270"/>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71" name="Freeform 18"/>
              <p:cNvSpPr/>
              <p:nvPr/>
            </p:nvSpPr>
            <p:spPr>
              <a:xfrm>
                <a:off x="4440" y="4755"/>
                <a:ext cx="450" cy="270"/>
              </a:xfrm>
              <a:custGeom>
                <a:avLst/>
                <a:gdLst/>
                <a:ahLst/>
                <a:cxnLst>
                  <a:cxn ang="0">
                    <a:pos x="135" y="0"/>
                  </a:cxn>
                  <a:cxn ang="0">
                    <a:pos x="45" y="90"/>
                  </a:cxn>
                  <a:cxn ang="0">
                    <a:pos x="405" y="180"/>
                  </a:cxn>
                  <a:cxn ang="0">
                    <a:pos x="315" y="270"/>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72" name="Freeform 19"/>
              <p:cNvSpPr/>
              <p:nvPr/>
            </p:nvSpPr>
            <p:spPr>
              <a:xfrm>
                <a:off x="4455" y="5145"/>
                <a:ext cx="450" cy="270"/>
              </a:xfrm>
              <a:custGeom>
                <a:avLst/>
                <a:gdLst/>
                <a:ahLst/>
                <a:cxnLst>
                  <a:cxn ang="0">
                    <a:pos x="135" y="0"/>
                  </a:cxn>
                  <a:cxn ang="0">
                    <a:pos x="45" y="90"/>
                  </a:cxn>
                  <a:cxn ang="0">
                    <a:pos x="405" y="180"/>
                  </a:cxn>
                  <a:cxn ang="0">
                    <a:pos x="315" y="270"/>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73" name="Freeform 20"/>
              <p:cNvSpPr/>
              <p:nvPr/>
            </p:nvSpPr>
            <p:spPr>
              <a:xfrm>
                <a:off x="4455" y="5385"/>
                <a:ext cx="450" cy="270"/>
              </a:xfrm>
              <a:custGeom>
                <a:avLst/>
                <a:gdLst/>
                <a:ahLst/>
                <a:cxnLst>
                  <a:cxn ang="0">
                    <a:pos x="135" y="0"/>
                  </a:cxn>
                  <a:cxn ang="0">
                    <a:pos x="45" y="90"/>
                  </a:cxn>
                  <a:cxn ang="0">
                    <a:pos x="405" y="180"/>
                  </a:cxn>
                  <a:cxn ang="0">
                    <a:pos x="315" y="270"/>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74" name="Freeform 21"/>
              <p:cNvSpPr/>
              <p:nvPr/>
            </p:nvSpPr>
            <p:spPr>
              <a:xfrm>
                <a:off x="4455" y="5640"/>
                <a:ext cx="450" cy="270"/>
              </a:xfrm>
              <a:custGeom>
                <a:avLst/>
                <a:gdLst/>
                <a:ahLst/>
                <a:cxnLst>
                  <a:cxn ang="0">
                    <a:pos x="135" y="0"/>
                  </a:cxn>
                  <a:cxn ang="0">
                    <a:pos x="45" y="90"/>
                  </a:cxn>
                  <a:cxn ang="0">
                    <a:pos x="405" y="180"/>
                  </a:cxn>
                  <a:cxn ang="0">
                    <a:pos x="315" y="270"/>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75" name="Freeform 22"/>
              <p:cNvSpPr/>
              <p:nvPr/>
            </p:nvSpPr>
            <p:spPr>
              <a:xfrm>
                <a:off x="4455" y="5925"/>
                <a:ext cx="450" cy="270"/>
              </a:xfrm>
              <a:custGeom>
                <a:avLst/>
                <a:gdLst/>
                <a:ahLst/>
                <a:cxnLst>
                  <a:cxn ang="0">
                    <a:pos x="135" y="0"/>
                  </a:cxn>
                  <a:cxn ang="0">
                    <a:pos x="45" y="90"/>
                  </a:cxn>
                  <a:cxn ang="0">
                    <a:pos x="405" y="180"/>
                  </a:cxn>
                  <a:cxn ang="0">
                    <a:pos x="315" y="270"/>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76" name="Freeform 23"/>
              <p:cNvSpPr/>
              <p:nvPr/>
            </p:nvSpPr>
            <p:spPr>
              <a:xfrm>
                <a:off x="4455" y="6240"/>
                <a:ext cx="450" cy="270"/>
              </a:xfrm>
              <a:custGeom>
                <a:avLst/>
                <a:gdLst/>
                <a:ahLst/>
                <a:cxnLst>
                  <a:cxn ang="0">
                    <a:pos x="135" y="0"/>
                  </a:cxn>
                  <a:cxn ang="0">
                    <a:pos x="45" y="90"/>
                  </a:cxn>
                  <a:cxn ang="0">
                    <a:pos x="405" y="180"/>
                  </a:cxn>
                  <a:cxn ang="0">
                    <a:pos x="315" y="270"/>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grpSp>
        <p:sp>
          <p:nvSpPr>
            <p:cNvPr id="21566" name="Freeform 28"/>
            <p:cNvSpPr/>
            <p:nvPr/>
          </p:nvSpPr>
          <p:spPr>
            <a:xfrm>
              <a:off x="1626555" y="2997846"/>
              <a:ext cx="85598" cy="131911"/>
            </a:xfrm>
            <a:custGeom>
              <a:avLst/>
              <a:gdLst/>
              <a:ahLst/>
              <a:cxnLst>
                <a:cxn ang="0">
                  <a:pos x="0" y="2147483646"/>
                </a:cxn>
                <a:cxn ang="0">
                  <a:pos x="2147483646" y="2147483646"/>
                </a:cxn>
                <a:cxn ang="0">
                  <a:pos x="0" y="0"/>
                </a:cxn>
              </a:cxnLst>
              <a:rect l="0" t="0" r="0" b="0"/>
              <a:pathLst>
                <a:path w="90" h="120">
                  <a:moveTo>
                    <a:pt x="0" y="120"/>
                  </a:moveTo>
                  <a:cubicBezTo>
                    <a:pt x="45" y="115"/>
                    <a:pt x="90" y="110"/>
                    <a:pt x="90" y="90"/>
                  </a:cubicBezTo>
                  <a:cubicBezTo>
                    <a:pt x="90" y="70"/>
                    <a:pt x="45" y="35"/>
                    <a:pt x="0" y="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grpSp>
      <p:sp>
        <p:nvSpPr>
          <p:cNvPr id="21530" name="Line 29"/>
          <p:cNvSpPr/>
          <p:nvPr/>
        </p:nvSpPr>
        <p:spPr>
          <a:xfrm>
            <a:off x="3694113" y="4684713"/>
            <a:ext cx="3324225" cy="0"/>
          </a:xfrm>
          <a:prstGeom prst="line">
            <a:avLst/>
          </a:prstGeom>
          <a:ln w="57150" cap="flat" cmpd="sng">
            <a:solidFill>
              <a:schemeClr val="tx2"/>
            </a:solidFill>
            <a:prstDash val="dash"/>
            <a:headEnd type="none" w="med" len="med"/>
            <a:tailEnd type="none" w="med" len="med"/>
          </a:ln>
        </p:spPr>
      </p:sp>
      <p:sp>
        <p:nvSpPr>
          <p:cNvPr id="21531" name="Line 30"/>
          <p:cNvSpPr/>
          <p:nvPr/>
        </p:nvSpPr>
        <p:spPr>
          <a:xfrm>
            <a:off x="3640138" y="3224213"/>
            <a:ext cx="3379787" cy="0"/>
          </a:xfrm>
          <a:prstGeom prst="line">
            <a:avLst/>
          </a:prstGeom>
          <a:ln w="57150" cap="flat" cmpd="sng">
            <a:solidFill>
              <a:schemeClr val="tx2"/>
            </a:solidFill>
            <a:prstDash val="dash"/>
            <a:headEnd type="none" w="med" len="med"/>
            <a:tailEnd type="none" w="med" len="med"/>
          </a:ln>
        </p:spPr>
      </p:sp>
      <p:sp>
        <p:nvSpPr>
          <p:cNvPr id="21532" name="Line 51"/>
          <p:cNvSpPr/>
          <p:nvPr/>
        </p:nvSpPr>
        <p:spPr>
          <a:xfrm>
            <a:off x="8181975" y="4678363"/>
            <a:ext cx="1254125" cy="0"/>
          </a:xfrm>
          <a:prstGeom prst="line">
            <a:avLst/>
          </a:prstGeom>
          <a:ln w="57150" cap="flat" cmpd="sng">
            <a:solidFill>
              <a:schemeClr val="tx2"/>
            </a:solidFill>
            <a:prstDash val="solid"/>
            <a:headEnd type="none" w="med" len="med"/>
            <a:tailEnd type="none" w="med" len="med"/>
          </a:ln>
        </p:spPr>
      </p:sp>
      <p:sp>
        <p:nvSpPr>
          <p:cNvPr id="21533" name="Line 53"/>
          <p:cNvSpPr/>
          <p:nvPr/>
        </p:nvSpPr>
        <p:spPr>
          <a:xfrm flipH="1">
            <a:off x="8175625" y="3214688"/>
            <a:ext cx="1266825" cy="0"/>
          </a:xfrm>
          <a:prstGeom prst="line">
            <a:avLst/>
          </a:prstGeom>
          <a:ln w="57150" cap="flat" cmpd="sng">
            <a:solidFill>
              <a:schemeClr val="tx2"/>
            </a:solidFill>
            <a:prstDash val="solid"/>
            <a:headEnd type="none" w="med" len="med"/>
            <a:tailEnd type="none" w="med" len="med"/>
          </a:ln>
        </p:spPr>
      </p:sp>
      <p:grpSp>
        <p:nvGrpSpPr>
          <p:cNvPr id="21534" name="组合 113"/>
          <p:cNvGrpSpPr/>
          <p:nvPr/>
        </p:nvGrpSpPr>
        <p:grpSpPr>
          <a:xfrm>
            <a:off x="6896100" y="2825750"/>
            <a:ext cx="1587500" cy="2308225"/>
            <a:chOff x="5963502" y="2569136"/>
            <a:chExt cx="1587361" cy="2308436"/>
          </a:xfrm>
        </p:grpSpPr>
        <p:sp>
          <p:nvSpPr>
            <p:cNvPr id="21540" name="Rectangle 31"/>
            <p:cNvSpPr/>
            <p:nvPr/>
          </p:nvSpPr>
          <p:spPr>
            <a:xfrm flipH="1">
              <a:off x="6301136" y="2832958"/>
              <a:ext cx="941575" cy="1764304"/>
            </a:xfrm>
            <a:prstGeom prst="rect">
              <a:avLst/>
            </a:prstGeom>
            <a:noFill/>
            <a:ln w="57150" cap="flat" cmpd="sng">
              <a:solidFill>
                <a:schemeClr val="tx2"/>
              </a:solidFill>
              <a:prstDash val="solid"/>
              <a:miter/>
              <a:headEnd type="none" w="med" len="med"/>
              <a:tailEnd type="none" w="med" len="med"/>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latin typeface="Calibri" panose="020F0502020204030204" pitchFamily="34" charset="0"/>
              </a:endParaRPr>
            </a:p>
          </p:txBody>
        </p:sp>
        <p:sp>
          <p:nvSpPr>
            <p:cNvPr id="21541" name="Rectangle 32"/>
            <p:cNvSpPr/>
            <p:nvPr/>
          </p:nvSpPr>
          <p:spPr>
            <a:xfrm flipH="1">
              <a:off x="6095702" y="2569136"/>
              <a:ext cx="1322959" cy="2308436"/>
            </a:xfrm>
            <a:prstGeom prst="rect">
              <a:avLst/>
            </a:prstGeom>
            <a:noFill/>
            <a:ln w="57150" cap="flat" cmpd="sng">
              <a:solidFill>
                <a:schemeClr val="tx2"/>
              </a:solidFill>
              <a:prstDash val="solid"/>
              <a:miter/>
              <a:headEnd type="none" w="med" len="med"/>
              <a:tailEnd type="none" w="med" len="med"/>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latin typeface="Calibri" panose="020F0502020204030204" pitchFamily="34" charset="0"/>
              </a:endParaRPr>
            </a:p>
          </p:txBody>
        </p:sp>
        <p:sp>
          <p:nvSpPr>
            <p:cNvPr id="21542" name="Freeform 34"/>
            <p:cNvSpPr/>
            <p:nvPr/>
          </p:nvSpPr>
          <p:spPr>
            <a:xfrm flipH="1">
              <a:off x="7109560" y="3179222"/>
              <a:ext cx="441303" cy="296799"/>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43" name="Freeform 35"/>
            <p:cNvSpPr/>
            <p:nvPr/>
          </p:nvSpPr>
          <p:spPr>
            <a:xfrm flipH="1">
              <a:off x="7109560" y="3426555"/>
              <a:ext cx="441303" cy="296799"/>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44" name="Freeform 36"/>
            <p:cNvSpPr/>
            <p:nvPr/>
          </p:nvSpPr>
          <p:spPr>
            <a:xfrm flipH="1">
              <a:off x="7109560" y="3690376"/>
              <a:ext cx="441303" cy="296799"/>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45" name="Freeform 37"/>
            <p:cNvSpPr/>
            <p:nvPr/>
          </p:nvSpPr>
          <p:spPr>
            <a:xfrm flipH="1">
              <a:off x="7109560" y="3921220"/>
              <a:ext cx="441303" cy="296799"/>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46" name="Freeform 38"/>
            <p:cNvSpPr/>
            <p:nvPr/>
          </p:nvSpPr>
          <p:spPr>
            <a:xfrm flipH="1">
              <a:off x="7109560" y="4152064"/>
              <a:ext cx="441303" cy="296799"/>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47" name="Freeform 40"/>
            <p:cNvSpPr/>
            <p:nvPr/>
          </p:nvSpPr>
          <p:spPr>
            <a:xfrm flipH="1">
              <a:off x="5978198" y="2964868"/>
              <a:ext cx="440873" cy="142151"/>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48" name="Freeform 41"/>
            <p:cNvSpPr/>
            <p:nvPr/>
          </p:nvSpPr>
          <p:spPr>
            <a:xfrm flipH="1">
              <a:off x="5978198" y="3091225"/>
              <a:ext cx="440873" cy="142151"/>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49" name="Freeform 42"/>
            <p:cNvSpPr/>
            <p:nvPr/>
          </p:nvSpPr>
          <p:spPr>
            <a:xfrm flipH="1">
              <a:off x="5978198" y="3225478"/>
              <a:ext cx="440873" cy="142151"/>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50" name="Freeform 43"/>
            <p:cNvSpPr/>
            <p:nvPr/>
          </p:nvSpPr>
          <p:spPr>
            <a:xfrm flipH="1">
              <a:off x="5978198" y="3375527"/>
              <a:ext cx="440873" cy="142151"/>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51" name="Freeform 44"/>
            <p:cNvSpPr/>
            <p:nvPr/>
          </p:nvSpPr>
          <p:spPr>
            <a:xfrm flipH="1">
              <a:off x="5978198" y="3541370"/>
              <a:ext cx="440873" cy="142151"/>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52" name="Freeform 45"/>
            <p:cNvSpPr/>
            <p:nvPr/>
          </p:nvSpPr>
          <p:spPr>
            <a:xfrm flipH="1">
              <a:off x="5963502" y="3746699"/>
              <a:ext cx="440873" cy="142151"/>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53" name="Freeform 46"/>
            <p:cNvSpPr/>
            <p:nvPr/>
          </p:nvSpPr>
          <p:spPr>
            <a:xfrm flipH="1">
              <a:off x="5963502" y="3873056"/>
              <a:ext cx="440873" cy="142151"/>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54" name="Freeform 47"/>
            <p:cNvSpPr/>
            <p:nvPr/>
          </p:nvSpPr>
          <p:spPr>
            <a:xfrm flipH="1">
              <a:off x="5963502" y="4007310"/>
              <a:ext cx="440873" cy="142151"/>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55" name="Freeform 48"/>
            <p:cNvSpPr/>
            <p:nvPr/>
          </p:nvSpPr>
          <p:spPr>
            <a:xfrm flipH="1">
              <a:off x="5963502" y="4157358"/>
              <a:ext cx="440873" cy="142151"/>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56" name="Freeform 49"/>
            <p:cNvSpPr/>
            <p:nvPr/>
          </p:nvSpPr>
          <p:spPr>
            <a:xfrm flipH="1">
              <a:off x="5963502" y="4323201"/>
              <a:ext cx="440873" cy="142151"/>
            </a:xfrm>
            <a:custGeom>
              <a:avLst/>
              <a:gdLst/>
              <a:ahLst/>
              <a:cxnLst>
                <a:cxn ang="0">
                  <a:pos x="2147483646" y="0"/>
                </a:cxn>
                <a:cxn ang="0">
                  <a:pos x="2147483646" y="2147483646"/>
                </a:cxn>
                <a:cxn ang="0">
                  <a:pos x="2147483646" y="2147483646"/>
                </a:cxn>
                <a:cxn ang="0">
                  <a:pos x="2147483646" y="2147483646"/>
                </a:cxn>
              </a:cxnLst>
              <a:rect l="0" t="0" r="0" b="0"/>
              <a:pathLst>
                <a:path w="450" h="270">
                  <a:moveTo>
                    <a:pt x="135" y="0"/>
                  </a:moveTo>
                  <a:cubicBezTo>
                    <a:pt x="67" y="30"/>
                    <a:pt x="0" y="60"/>
                    <a:pt x="45" y="90"/>
                  </a:cubicBezTo>
                  <a:cubicBezTo>
                    <a:pt x="90" y="120"/>
                    <a:pt x="360" y="150"/>
                    <a:pt x="405" y="180"/>
                  </a:cubicBezTo>
                  <a:cubicBezTo>
                    <a:pt x="450" y="210"/>
                    <a:pt x="330" y="255"/>
                    <a:pt x="315" y="27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sp>
          <p:nvSpPr>
            <p:cNvPr id="21557" name="Freeform 54"/>
            <p:cNvSpPr/>
            <p:nvPr/>
          </p:nvSpPr>
          <p:spPr>
            <a:xfrm flipH="1">
              <a:off x="7139043" y="2997846"/>
              <a:ext cx="88450" cy="131911"/>
            </a:xfrm>
            <a:custGeom>
              <a:avLst/>
              <a:gdLst/>
              <a:ahLst/>
              <a:cxnLst>
                <a:cxn ang="0">
                  <a:pos x="0" y="2147483646"/>
                </a:cxn>
                <a:cxn ang="0">
                  <a:pos x="2147483646" y="2147483646"/>
                </a:cxn>
                <a:cxn ang="0">
                  <a:pos x="0" y="0"/>
                </a:cxn>
              </a:cxnLst>
              <a:rect l="0" t="0" r="0" b="0"/>
              <a:pathLst>
                <a:path w="90" h="120">
                  <a:moveTo>
                    <a:pt x="0" y="120"/>
                  </a:moveTo>
                  <a:cubicBezTo>
                    <a:pt x="45" y="115"/>
                    <a:pt x="90" y="110"/>
                    <a:pt x="90" y="90"/>
                  </a:cubicBezTo>
                  <a:cubicBezTo>
                    <a:pt x="90" y="70"/>
                    <a:pt x="45" y="35"/>
                    <a:pt x="0" y="0"/>
                  </a:cubicBezTo>
                </a:path>
              </a:pathLst>
            </a:custGeom>
            <a:noFill/>
            <a:ln w="57150" cap="flat" cmpd="sng">
              <a:solidFill>
                <a:schemeClr val="tx2">
                  <a:alpha val="100000"/>
                </a:schemeClr>
              </a:solidFill>
              <a:prstDash val="solid"/>
              <a:round/>
              <a:headEnd type="none" w="med" len="med"/>
              <a:tailEnd type="none" w="med" len="med"/>
            </a:ln>
          </p:spPr>
          <p:txBody>
            <a:bodyPr/>
            <a:lstStyle/>
            <a:p>
              <a:endParaRPr lang="zh-CN" altLang="en-US"/>
            </a:p>
          </p:txBody>
        </p:sp>
      </p:grpSp>
      <p:sp>
        <p:nvSpPr>
          <p:cNvPr id="21535" name="Line 30"/>
          <p:cNvSpPr/>
          <p:nvPr/>
        </p:nvSpPr>
        <p:spPr>
          <a:xfrm>
            <a:off x="2403475" y="3224213"/>
            <a:ext cx="3379788" cy="0"/>
          </a:xfrm>
          <a:prstGeom prst="line">
            <a:avLst/>
          </a:prstGeom>
          <a:ln w="57150" cap="flat" cmpd="sng">
            <a:solidFill>
              <a:schemeClr val="tx2"/>
            </a:solidFill>
            <a:prstDash val="dash"/>
            <a:headEnd type="none" w="med" len="med"/>
            <a:tailEnd type="none" w="med" len="med"/>
          </a:ln>
        </p:spPr>
      </p:sp>
      <p:sp>
        <p:nvSpPr>
          <p:cNvPr id="21536" name="Line 29"/>
          <p:cNvSpPr/>
          <p:nvPr/>
        </p:nvSpPr>
        <p:spPr>
          <a:xfrm>
            <a:off x="2149475" y="4673600"/>
            <a:ext cx="3324225" cy="0"/>
          </a:xfrm>
          <a:prstGeom prst="line">
            <a:avLst/>
          </a:prstGeom>
          <a:ln w="57150" cap="flat" cmpd="sng">
            <a:solidFill>
              <a:schemeClr val="tx2"/>
            </a:solidFill>
            <a:prstDash val="dash"/>
            <a:headEnd type="none" w="med" len="med"/>
            <a:tailEnd type="none" w="med" len="med"/>
          </a:ln>
        </p:spPr>
      </p:sp>
      <p:sp>
        <p:nvSpPr>
          <p:cNvPr id="21537" name="Line 29"/>
          <p:cNvSpPr/>
          <p:nvPr/>
        </p:nvSpPr>
        <p:spPr>
          <a:xfrm>
            <a:off x="5600700" y="4673600"/>
            <a:ext cx="3324225" cy="0"/>
          </a:xfrm>
          <a:prstGeom prst="line">
            <a:avLst/>
          </a:prstGeom>
          <a:ln w="57150" cap="flat" cmpd="sng">
            <a:solidFill>
              <a:schemeClr val="tx2"/>
            </a:solidFill>
            <a:prstDash val="dash"/>
            <a:headEnd type="none" w="med" len="med"/>
            <a:tailEnd type="none" w="med" len="med"/>
          </a:ln>
        </p:spPr>
      </p:sp>
      <p:sp>
        <p:nvSpPr>
          <p:cNvPr id="21538" name="Line 30"/>
          <p:cNvSpPr/>
          <p:nvPr/>
        </p:nvSpPr>
        <p:spPr>
          <a:xfrm>
            <a:off x="5205413" y="3221038"/>
            <a:ext cx="3381375" cy="0"/>
          </a:xfrm>
          <a:prstGeom prst="line">
            <a:avLst/>
          </a:prstGeom>
          <a:ln w="57150" cap="flat" cmpd="sng">
            <a:solidFill>
              <a:schemeClr val="tx2"/>
            </a:solidFill>
            <a:prstDash val="dash"/>
            <a:headEnd type="none" w="med" len="med"/>
            <a:tailEnd type="none" w="med" len="med"/>
          </a:ln>
        </p:spPr>
      </p:sp>
      <p:sp>
        <p:nvSpPr>
          <p:cNvPr id="137" name="矩形 136"/>
          <p:cNvSpPr/>
          <p:nvPr/>
        </p:nvSpPr>
        <p:spPr>
          <a:xfrm>
            <a:off x="4687888" y="3092450"/>
            <a:ext cx="982663" cy="227013"/>
          </a:xfrm>
          <a:prstGeom prst="rect">
            <a:avLst/>
          </a:prstGeom>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524075" y="12882"/>
            <a:ext cx="2294900" cy="1080000"/>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3558" name="文本框 6"/>
          <p:cNvSpPr txBox="1"/>
          <p:nvPr/>
        </p:nvSpPr>
        <p:spPr>
          <a:xfrm>
            <a:off x="560388" y="96838"/>
            <a:ext cx="181768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教学内容</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23559"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23560"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23561"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23562" name="文本框 10"/>
          <p:cNvSpPr txBox="1"/>
          <p:nvPr/>
        </p:nvSpPr>
        <p:spPr>
          <a:xfrm>
            <a:off x="9818688" y="163513"/>
            <a:ext cx="1944687"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教学过程</a:t>
            </a:r>
          </a:p>
        </p:txBody>
      </p:sp>
      <p:sp>
        <p:nvSpPr>
          <p:cNvPr id="12" name="圆角矩形 4"/>
          <p:cNvSpPr/>
          <p:nvPr/>
        </p:nvSpPr>
        <p:spPr>
          <a:xfrm>
            <a:off x="334963"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3564" name="文本框 12"/>
          <p:cNvSpPr txBox="1"/>
          <p:nvPr/>
        </p:nvSpPr>
        <p:spPr>
          <a:xfrm>
            <a:off x="506413" y="61913"/>
            <a:ext cx="1817687"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sp>
        <p:nvSpPr>
          <p:cNvPr id="23565" name="矩形 13"/>
          <p:cNvSpPr/>
          <p:nvPr/>
        </p:nvSpPr>
        <p:spPr>
          <a:xfrm>
            <a:off x="14921" y="897618"/>
            <a:ext cx="3975100" cy="5667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10000"/>
              </a:lnSpc>
              <a:spcBef>
                <a:spcPct val="0"/>
              </a:spcBef>
              <a:buNone/>
            </a:pPr>
            <a:r>
              <a:rPr lang="en-US" altLang="zh-CN" sz="2800" b="1" dirty="0">
                <a:solidFill>
                  <a:schemeClr val="bg1"/>
                </a:solidFill>
                <a:latin typeface="黑体" panose="02010609060101010101" pitchFamily="49" charset="-122"/>
                <a:ea typeface="黑体" panose="02010609060101010101" pitchFamily="49" charset="-122"/>
              </a:rPr>
              <a:t>3  </a:t>
            </a:r>
            <a:r>
              <a:rPr lang="zh-CN" altLang="en-US" sz="2800" b="1" dirty="0">
                <a:solidFill>
                  <a:schemeClr val="bg1"/>
                </a:solidFill>
                <a:latin typeface="黑体" panose="02010609060101010101" pitchFamily="49" charset="-122"/>
                <a:ea typeface="黑体" panose="02010609060101010101" pitchFamily="49" charset="-122"/>
              </a:rPr>
              <a:t>进行实验  验证猜想</a:t>
            </a:r>
          </a:p>
        </p:txBody>
      </p:sp>
      <p:sp>
        <p:nvSpPr>
          <p:cNvPr id="21" name="文本框 1"/>
          <p:cNvSpPr txBox="1">
            <a:spLocks noChangeArrowheads="1"/>
          </p:cNvSpPr>
          <p:nvPr/>
        </p:nvSpPr>
        <p:spPr bwMode="auto">
          <a:xfrm>
            <a:off x="149115" y="1440544"/>
            <a:ext cx="8611181" cy="388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nSpc>
                <a:spcPct val="150000"/>
              </a:lnSpc>
              <a:spcBef>
                <a:spcPct val="0"/>
              </a:spcBef>
              <a:buNone/>
              <a:defRPr/>
            </a:pPr>
            <a:r>
              <a:rPr kumimoji="0" lang="en-US" altLang="zh-CN" sz="28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mn-cs"/>
              </a:rPr>
              <a:t>1</a:t>
            </a:r>
            <a:r>
              <a:rPr lang="zh-CN" altLang="en-US" sz="2800" b="1" dirty="0">
                <a:solidFill>
                  <a:schemeClr val="bg1"/>
                </a:solidFill>
                <a:latin typeface="黑体" panose="02010609060101010101" pitchFamily="49" charset="-122"/>
                <a:ea typeface="黑体" panose="02010609060101010101" pitchFamily="49" charset="-122"/>
              </a:rPr>
              <a:t>）学生分组实验：根据线路图，教师在同学们桌面摆放了相应的器件：小灯泡一个、交流电压表两个，变压器两个，导线若干，两端带鳄鱼夹的导线、</a:t>
            </a:r>
            <a:r>
              <a:rPr lang="en-US" altLang="zh-CN" sz="2800" b="1" dirty="0">
                <a:solidFill>
                  <a:schemeClr val="bg1"/>
                </a:solidFill>
                <a:latin typeface="黑体" panose="02010609060101010101" pitchFamily="49" charset="-122"/>
                <a:ea typeface="黑体" panose="02010609060101010101" pitchFamily="49" charset="-122"/>
              </a:rPr>
              <a:t>3~8Ω</a:t>
            </a:r>
            <a:r>
              <a:rPr lang="zh-CN" altLang="en-US" sz="2800" b="1" dirty="0">
                <a:solidFill>
                  <a:schemeClr val="bg1"/>
                </a:solidFill>
                <a:latin typeface="黑体" panose="02010609060101010101" pitchFamily="49" charset="-122"/>
                <a:ea typeface="黑体" panose="02010609060101010101" pitchFamily="49" charset="-122"/>
              </a:rPr>
              <a:t>的绕线电阻以及学生电源。让学生根据自己设计的线路图组装低压交流输电和高压交流输电的线路，对比两回路的灯泡亮度和电压表示数。</a:t>
            </a:r>
            <a:endParaRPr kumimoji="0" lang="zh-CN" altLang="en-US" sz="1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17" name="图片 16">
            <a:extLst>
              <a:ext uri="{FF2B5EF4-FFF2-40B4-BE49-F238E27FC236}">
                <a16:creationId xmlns:a16="http://schemas.microsoft.com/office/drawing/2014/main" id="{91A8EE36-54D5-4DFB-A99E-C43A2C42ECC9}"/>
              </a:ext>
            </a:extLst>
          </p:cNvPr>
          <p:cNvPicPr>
            <a:picLocks noChangeAspect="1"/>
          </p:cNvPicPr>
          <p:nvPr/>
        </p:nvPicPr>
        <p:blipFill>
          <a:blip r:embed="rId3"/>
          <a:srcRect t="9602" b="20944"/>
          <a:stretch>
            <a:fillRect/>
          </a:stretch>
        </p:blipFill>
        <p:spPr>
          <a:xfrm>
            <a:off x="8894490" y="2276871"/>
            <a:ext cx="2868885" cy="4383301"/>
          </a:xfrm>
          <a:prstGeom prst="roundRect">
            <a:avLst/>
          </a:prstGeom>
          <a:ln w="28575">
            <a:solidFill>
              <a:schemeClr val="tx2"/>
            </a:solidFill>
          </a:ln>
          <a:effectLst>
            <a:outerShdw blurRad="50800" dist="38100" dir="2700000" algn="tl" rotWithShape="0">
              <a:prstClr val="black">
                <a:alpha val="40000"/>
              </a:prstClr>
            </a:outerShdw>
          </a:effectLst>
        </p:spPr>
      </p:pic>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524075" y="12882"/>
            <a:ext cx="2294900" cy="1080000"/>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3558" name="文本框 6"/>
          <p:cNvSpPr txBox="1"/>
          <p:nvPr/>
        </p:nvSpPr>
        <p:spPr>
          <a:xfrm>
            <a:off x="560388" y="96838"/>
            <a:ext cx="181768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教学内容</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23559"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23560"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23561"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23562" name="文本框 10"/>
          <p:cNvSpPr txBox="1"/>
          <p:nvPr/>
        </p:nvSpPr>
        <p:spPr>
          <a:xfrm>
            <a:off x="9818688" y="163513"/>
            <a:ext cx="1944687"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教学过程</a:t>
            </a:r>
          </a:p>
        </p:txBody>
      </p:sp>
      <p:sp>
        <p:nvSpPr>
          <p:cNvPr id="12" name="圆角矩形 4"/>
          <p:cNvSpPr/>
          <p:nvPr/>
        </p:nvSpPr>
        <p:spPr>
          <a:xfrm>
            <a:off x="334963"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3564" name="文本框 12"/>
          <p:cNvSpPr txBox="1"/>
          <p:nvPr/>
        </p:nvSpPr>
        <p:spPr>
          <a:xfrm>
            <a:off x="506413" y="61913"/>
            <a:ext cx="1817687"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sp>
        <p:nvSpPr>
          <p:cNvPr id="23565" name="矩形 13"/>
          <p:cNvSpPr/>
          <p:nvPr/>
        </p:nvSpPr>
        <p:spPr>
          <a:xfrm>
            <a:off x="23813" y="1057275"/>
            <a:ext cx="3975100" cy="5667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10000"/>
              </a:lnSpc>
              <a:spcBef>
                <a:spcPct val="0"/>
              </a:spcBef>
              <a:buNone/>
            </a:pPr>
            <a:r>
              <a:rPr lang="en-US" altLang="zh-CN" sz="2800" b="1" dirty="0">
                <a:solidFill>
                  <a:schemeClr val="bg1"/>
                </a:solidFill>
                <a:latin typeface="黑体" panose="02010609060101010101" pitchFamily="49" charset="-122"/>
                <a:ea typeface="黑体" panose="02010609060101010101" pitchFamily="49" charset="-122"/>
              </a:rPr>
              <a:t>3  </a:t>
            </a:r>
            <a:r>
              <a:rPr lang="zh-CN" altLang="en-US" sz="2800" b="1" dirty="0">
                <a:solidFill>
                  <a:schemeClr val="bg1"/>
                </a:solidFill>
                <a:latin typeface="黑体" panose="02010609060101010101" pitchFamily="49" charset="-122"/>
                <a:ea typeface="黑体" panose="02010609060101010101" pitchFamily="49" charset="-122"/>
              </a:rPr>
              <a:t>进行实验  验证猜想</a:t>
            </a:r>
          </a:p>
        </p:txBody>
      </p:sp>
      <p:sp>
        <p:nvSpPr>
          <p:cNvPr id="21" name="文本框 1"/>
          <p:cNvSpPr txBox="1">
            <a:spLocks noChangeArrowheads="1"/>
          </p:cNvSpPr>
          <p:nvPr/>
        </p:nvSpPr>
        <p:spPr bwMode="auto">
          <a:xfrm>
            <a:off x="273050" y="1711325"/>
            <a:ext cx="10625138"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mn-cs"/>
              </a:rPr>
              <a:t>2</a:t>
            </a:r>
            <a:r>
              <a:rPr kumimoji="0" lang="zh-CN" altLang="en-US" sz="28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mn-cs"/>
              </a:rPr>
              <a:t>） 根据线路图，利用自制教具模拟低压交流输电与高压交流输电过程，说明</a:t>
            </a:r>
            <a:r>
              <a:rPr kumimoji="0" lang="zh-CN" altLang="en-US" sz="2800" b="1" i="0" u="dbl" strike="noStrike" kern="1200" cap="none" spc="0" normalizeH="0" baseline="0" noProof="0" dirty="0">
                <a:ln>
                  <a:noFill/>
                </a:ln>
                <a:solidFill>
                  <a:schemeClr val="bg1"/>
                </a:solidFill>
                <a:effectLst/>
                <a:uLnTx/>
                <a:uFill>
                  <a:solidFill>
                    <a:schemeClr val="accent1">
                      <a:lumMod val="25000"/>
                    </a:schemeClr>
                  </a:solidFill>
                </a:uFill>
                <a:latin typeface="黑体" panose="02010609060101010101" pitchFamily="49" charset="-122"/>
                <a:ea typeface="黑体" panose="02010609060101010101" pitchFamily="49" charset="-122"/>
                <a:cs typeface="+mn-cs"/>
              </a:rPr>
              <a:t>高压输电</a:t>
            </a:r>
            <a:r>
              <a:rPr kumimoji="0" lang="zh-CN" altLang="en-US" sz="28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mn-cs"/>
              </a:rPr>
              <a:t>的有效性。</a:t>
            </a:r>
            <a:endParaRPr kumimoji="0" lang="en-US" altLang="zh-CN" sz="18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 name="剪去对角的矩形 15"/>
          <p:cNvSpPr/>
          <p:nvPr/>
        </p:nvSpPr>
        <p:spPr>
          <a:xfrm>
            <a:off x="779463" y="5516563"/>
            <a:ext cx="2463800" cy="698500"/>
          </a:xfrm>
          <a:prstGeom prst="snip2DiagRect">
            <a:avLst/>
          </a:prstGeom>
          <a:noFill/>
          <a:ln w="19050">
            <a:solidFill>
              <a:schemeClr val="bg1"/>
            </a:solidFill>
          </a:ln>
        </p:spPr>
        <p:style>
          <a:lnRef idx="0">
            <a:schemeClr val="dk1"/>
          </a:lnRef>
          <a:fillRef idx="3">
            <a:schemeClr val="dk1"/>
          </a:fillRef>
          <a:effectRef idx="3">
            <a:schemeClr val="dk1"/>
          </a:effectRef>
          <a:fontRef idx="minor">
            <a:schemeClr val="lt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！突出重点</a:t>
            </a:r>
            <a:endParaRPr kumimoji="0" lang="zh-CN" altLang="zh-CN"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pic>
        <p:nvPicPr>
          <p:cNvPr id="2" name="VIDEO0061">
            <a:hlinkClick r:id="" action="ppaction://media"/>
            <a:extLst>
              <a:ext uri="{FF2B5EF4-FFF2-40B4-BE49-F238E27FC236}">
                <a16:creationId xmlns:a16="http://schemas.microsoft.com/office/drawing/2014/main" id="{3307D987-E07C-4BB8-B78D-4E2118360B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84788" y="2793567"/>
            <a:ext cx="6864085" cy="3861048"/>
          </a:xfrm>
          <a:prstGeom prst="rect">
            <a:avLst/>
          </a:prstGeom>
        </p:spPr>
      </p:pic>
    </p:spTree>
    <p:extLst>
      <p:ext uri="{BB962C8B-B14F-4D97-AF65-F5344CB8AC3E}">
        <p14:creationId xmlns:p14="http://schemas.microsoft.com/office/powerpoint/2010/main" val="25370869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524075" y="12882"/>
            <a:ext cx="2294900" cy="1080000"/>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5606" name="文本框 6"/>
          <p:cNvSpPr txBox="1"/>
          <p:nvPr/>
        </p:nvSpPr>
        <p:spPr>
          <a:xfrm>
            <a:off x="560388" y="96838"/>
            <a:ext cx="181768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教学内容</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25607"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25608"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25609"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25610" name="文本框 10"/>
          <p:cNvSpPr txBox="1"/>
          <p:nvPr/>
        </p:nvSpPr>
        <p:spPr>
          <a:xfrm>
            <a:off x="9818688" y="163513"/>
            <a:ext cx="1944687"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教学过程</a:t>
            </a:r>
          </a:p>
        </p:txBody>
      </p:sp>
      <p:sp>
        <p:nvSpPr>
          <p:cNvPr id="12" name="圆角矩形 4"/>
          <p:cNvSpPr/>
          <p:nvPr/>
        </p:nvSpPr>
        <p:spPr>
          <a:xfrm>
            <a:off x="334963"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5612" name="文本框 12"/>
          <p:cNvSpPr txBox="1"/>
          <p:nvPr/>
        </p:nvSpPr>
        <p:spPr>
          <a:xfrm>
            <a:off x="506413" y="61913"/>
            <a:ext cx="1817687"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sp>
        <p:nvSpPr>
          <p:cNvPr id="25613" name="矩形 13"/>
          <p:cNvSpPr/>
          <p:nvPr/>
        </p:nvSpPr>
        <p:spPr>
          <a:xfrm>
            <a:off x="23813" y="1057275"/>
            <a:ext cx="3975100" cy="5667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10000"/>
              </a:lnSpc>
              <a:spcBef>
                <a:spcPct val="0"/>
              </a:spcBef>
              <a:buNone/>
            </a:pPr>
            <a:r>
              <a:rPr lang="en-US" altLang="zh-CN" sz="2800" b="1" dirty="0">
                <a:solidFill>
                  <a:schemeClr val="bg1"/>
                </a:solidFill>
                <a:latin typeface="黑体" panose="02010609060101010101" pitchFamily="49" charset="-122"/>
                <a:ea typeface="黑体" panose="02010609060101010101" pitchFamily="49" charset="-122"/>
              </a:rPr>
              <a:t>4  </a:t>
            </a:r>
            <a:r>
              <a:rPr lang="zh-CN" altLang="en-US" sz="2800" b="1" dirty="0">
                <a:solidFill>
                  <a:schemeClr val="bg1"/>
                </a:solidFill>
                <a:latin typeface="黑体" panose="02010609060101010101" pitchFamily="49" charset="-122"/>
                <a:ea typeface="黑体" panose="02010609060101010101" pitchFamily="49" charset="-122"/>
              </a:rPr>
              <a:t>再现矛盾  理论分析</a:t>
            </a:r>
          </a:p>
        </p:txBody>
      </p:sp>
      <p:grpSp>
        <p:nvGrpSpPr>
          <p:cNvPr id="25615" name="组合 140"/>
          <p:cNvGrpSpPr/>
          <p:nvPr/>
        </p:nvGrpSpPr>
        <p:grpSpPr bwMode="auto">
          <a:xfrm rot="10800000">
            <a:off x="3938876" y="3353736"/>
            <a:ext cx="1006475" cy="1082675"/>
            <a:chOff x="2839932" y="1866349"/>
            <a:chExt cx="1007246" cy="1083672"/>
          </a:xfrm>
          <a:solidFill>
            <a:schemeClr val="accent1">
              <a:lumMod val="90000"/>
            </a:schemeClr>
          </a:solidFill>
        </p:grpSpPr>
        <p:sp>
          <p:nvSpPr>
            <p:cNvPr id="145" name="右箭头 144"/>
            <p:cNvSpPr/>
            <p:nvPr/>
          </p:nvSpPr>
          <p:spPr>
            <a:xfrm rot="10826249">
              <a:off x="2839932" y="1866349"/>
              <a:ext cx="1007246" cy="1083672"/>
            </a:xfrm>
            <a:prstGeom prst="rightArrow">
              <a:avLst>
                <a:gd name="adj1" fmla="val 60000"/>
                <a:gd name="adj2" fmla="val 50000"/>
              </a:avLst>
            </a:prstGeom>
            <a:grpFill/>
            <a:ln>
              <a:noFill/>
            </a:ln>
            <a:effectLst/>
          </p:spPr>
          <p:style>
            <a:lnRef idx="0">
              <a:scrgbClr r="0" g="0" b="0"/>
            </a:lnRef>
            <a:fillRef idx="1">
              <a:scrgbClr r="0" g="0" b="0"/>
            </a:fillRef>
            <a:effectRef idx="0">
              <a:scrgbClr r="0" g="0" b="0"/>
            </a:effectRef>
            <a:fontRef idx="minor">
              <a:schemeClr val="lt1"/>
            </a:fontRef>
          </p:style>
        </p:sp>
        <p:sp>
          <p:nvSpPr>
            <p:cNvPr id="146" name="右箭头 4"/>
            <p:cNvSpPr/>
            <p:nvPr/>
          </p:nvSpPr>
          <p:spPr>
            <a:xfrm rot="10826249">
              <a:off x="3164030" y="2106283"/>
              <a:ext cx="705390" cy="649885"/>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marL="0" marR="0" lvl="0" indent="0" algn="ctr" defTabSz="2044700" rtl="0" eaLnBrk="0" fontAlgn="base" latinLnBrk="0" hangingPunct="0">
                <a:lnSpc>
                  <a:spcPct val="90000"/>
                </a:lnSpc>
                <a:spcBef>
                  <a:spcPct val="0"/>
                </a:spcBef>
                <a:spcAft>
                  <a:spcPct val="35000"/>
                </a:spcAft>
                <a:buClrTx/>
                <a:buSzTx/>
                <a:buFontTx/>
                <a:buNone/>
                <a:defRPr/>
              </a:pPr>
              <a:endParaRPr kumimoji="0" lang="zh-CN" altLang="en-US" sz="46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grpSp>
        <p:nvGrpSpPr>
          <p:cNvPr id="21" name="组合 20"/>
          <p:cNvGrpSpPr/>
          <p:nvPr/>
        </p:nvGrpSpPr>
        <p:grpSpPr>
          <a:xfrm>
            <a:off x="173038" y="2133600"/>
            <a:ext cx="3482975" cy="3475038"/>
            <a:chOff x="1191" y="1102"/>
            <a:chExt cx="5485" cy="5474"/>
          </a:xfrm>
        </p:grpSpPr>
        <p:sp>
          <p:nvSpPr>
            <p:cNvPr id="22" name="椭圆 17"/>
            <p:cNvSpPr/>
            <p:nvPr/>
          </p:nvSpPr>
          <p:spPr>
            <a:xfrm>
              <a:off x="1191" y="1102"/>
              <a:ext cx="5485" cy="5474"/>
            </a:xfrm>
            <a:prstGeom prst="ellipse">
              <a:avLst/>
            </a:prstGeom>
            <a:solidFill>
              <a:srgbClr val="1F497D">
                <a:lumMod val="40000"/>
                <a:lumOff val="60000"/>
                <a:alpha val="80000"/>
              </a:srgbClr>
            </a:solidFill>
            <a:ln w="9525">
              <a:noFill/>
            </a:ln>
            <a:effectLst>
              <a:outerShdw blurRad="152400" dist="317500" dir="6600000" sx="90000" sy="-19000" rotWithShape="0">
                <a:srgbClr val="B3C1DA">
                  <a:lumMod val="60000"/>
                  <a:lumOff val="40000"/>
                  <a:alpha val="15000"/>
                </a:srgbClr>
              </a:outerShdw>
              <a:reflection stA="45000" endPos="22000" dist="50800" dir="5400000" sy="-100000" algn="bl" rotWithShape="0"/>
            </a:effectLst>
          </p:spPr>
          <p:txBody>
            <a:bodyPr lIns="68580" tIns="34290" rIns="68580" bIns="34290"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44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mn-ea"/>
                </a:rPr>
                <a:t> 大功率</a:t>
              </a:r>
              <a:endParaRPr kumimoji="0" lang="en-US" altLang="zh-CN" sz="44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44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mn-ea"/>
                </a:rPr>
                <a:t>交流输电</a:t>
              </a:r>
              <a:endParaRPr kumimoji="0" lang="zh-CN" altLang="en-US" sz="44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0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32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rPr>
                <a:t>    </a:t>
              </a:r>
              <a:endParaRPr kumimoji="0" lang="zh-CN" altLang="en-US" sz="28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3" name="椭圆 22"/>
            <p:cNvSpPr/>
            <p:nvPr/>
          </p:nvSpPr>
          <p:spPr>
            <a:xfrm>
              <a:off x="1191" y="1330"/>
              <a:ext cx="1725" cy="1780"/>
            </a:xfrm>
            <a:prstGeom prst="ellipse">
              <a:avLst/>
            </a:prstGeom>
            <a:solidFill>
              <a:srgbClr val="1F497D">
                <a:lumMod val="40000"/>
                <a:lumOff val="60000"/>
                <a:alpha val="31000"/>
              </a:srgbClr>
            </a:solidFill>
            <a:ln w="25400" cap="flat" cmpd="sng" algn="ctr">
              <a:solidFill>
                <a:srgbClr val="4F81BD">
                  <a:shade val="50000"/>
                  <a:alpha val="64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1">
                <a:ln>
                  <a:noFill/>
                </a:ln>
                <a:solidFill>
                  <a:srgbClr val="FFFFFF"/>
                </a:solidFill>
                <a:effectLst/>
                <a:uLnTx/>
                <a:uFillTx/>
                <a:latin typeface="Arial" panose="020B0604020202020204"/>
                <a:ea typeface="宋体" panose="02010600030101010101" pitchFamily="2" charset="-122"/>
                <a:cs typeface="+mn-cs"/>
              </a:endParaRPr>
            </a:p>
          </p:txBody>
        </p:sp>
        <p:sp>
          <p:nvSpPr>
            <p:cNvPr id="24" name="文本框 7"/>
            <p:cNvSpPr txBox="1">
              <a:spLocks noChangeArrowheads="1"/>
            </p:cNvSpPr>
            <p:nvPr/>
          </p:nvSpPr>
          <p:spPr bwMode="auto">
            <a:xfrm>
              <a:off x="1531" y="1670"/>
              <a:ext cx="1342"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R="0" defTabSz="914400" eaLnBrk="1" fontAlgn="auto" hangingPunct="1">
                <a:spcBef>
                  <a:spcPts val="0"/>
                </a:spcBef>
                <a:spcAft>
                  <a:spcPts val="0"/>
                </a:spcAft>
                <a:buClrTx/>
                <a:buSzTx/>
                <a:buFont typeface="Arial" panose="020B0604020202020204" pitchFamily="34" charset="0"/>
                <a:buNone/>
                <a:defRPr/>
              </a:pPr>
              <a:endParaRPr kumimoji="0" lang="zh-CN" altLang="en-US" sz="3200" b="1" kern="0" cap="none" spc="0" normalizeH="0" baseline="0" noProof="0" dirty="0">
                <a:solidFill>
                  <a:srgbClr val="FFFFFF"/>
                </a:solidFill>
                <a:latin typeface="Lao UI" pitchFamily="34" charset="0"/>
                <a:ea typeface="微软雅黑" panose="020B0503020204020204" pitchFamily="34" charset="-122"/>
                <a:cs typeface="+mn-cs"/>
              </a:endParaRPr>
            </a:p>
          </p:txBody>
        </p:sp>
      </p:grpSp>
      <p:sp>
        <p:nvSpPr>
          <p:cNvPr id="25" name="矩形 11"/>
          <p:cNvSpPr/>
          <p:nvPr/>
        </p:nvSpPr>
        <p:spPr>
          <a:xfrm>
            <a:off x="4897438" y="2333625"/>
            <a:ext cx="84137" cy="1016000"/>
          </a:xfrm>
          <a:prstGeom prst="rect">
            <a:avLst/>
          </a:prstGeom>
          <a:solidFill>
            <a:schemeClr val="bg1">
              <a:alpha val="39999"/>
            </a:schemeClr>
          </a:solidFill>
          <a:ln w="9525">
            <a:noFill/>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zh-CN" altLang="en-US" sz="1800" dirty="0">
              <a:solidFill>
                <a:srgbClr val="FFFFFF"/>
              </a:solidFill>
              <a:latin typeface="Lao UI" pitchFamily="34" charset="0"/>
              <a:ea typeface="微软雅黑" panose="020B0503020204020204" pitchFamily="34" charset="-122"/>
            </a:endParaRPr>
          </a:p>
        </p:txBody>
      </p:sp>
      <p:sp>
        <p:nvSpPr>
          <p:cNvPr id="26" name="文本框 12"/>
          <p:cNvSpPr txBox="1"/>
          <p:nvPr/>
        </p:nvSpPr>
        <p:spPr>
          <a:xfrm>
            <a:off x="5053013" y="2333625"/>
            <a:ext cx="1962150" cy="1016000"/>
          </a:xfrm>
          <a:prstGeom prst="rect">
            <a:avLst/>
          </a:prstGeom>
          <a:solidFill>
            <a:schemeClr val="accent5">
              <a:lumMod val="40000"/>
              <a:lumOff val="60000"/>
              <a:alpha val="22000"/>
            </a:schemeClr>
          </a:solidFill>
          <a:ln w="9525">
            <a:noFill/>
            <a:miter/>
          </a:ln>
        </p:spPr>
        <p:txBody>
          <a:bodyPr>
            <a:spAutoFit/>
          </a:bodyPr>
          <a:lstStyle/>
          <a:p>
            <a:pPr marR="0" defTabSz="914400">
              <a:buClrTx/>
              <a:buSzTx/>
              <a:buFontTx/>
              <a:buNone/>
              <a:defRPr/>
            </a:pPr>
            <a:r>
              <a:rPr kumimoji="0" lang="zh-CN" altLang="en-US" sz="6000" b="1" kern="1200" cap="none" spc="0" normalizeH="0" baseline="0" noProof="1">
                <a:solidFill>
                  <a:schemeClr val="bg1"/>
                </a:solidFill>
                <a:latin typeface="Lao UI" pitchFamily="34" charset="0"/>
                <a:ea typeface="微软雅黑" panose="020B0503020204020204" pitchFamily="34" charset="-122"/>
                <a:cs typeface="+mn-ea"/>
              </a:rPr>
              <a:t>容抗</a:t>
            </a:r>
            <a:endParaRPr kumimoji="0" lang="zh-CN" altLang="en-US" sz="6000" b="1" kern="1200" cap="none" spc="0" normalizeH="0" baseline="0" noProof="1">
              <a:solidFill>
                <a:schemeClr val="bg1"/>
              </a:solidFill>
              <a:latin typeface="Lao UI" pitchFamily="34" charset="0"/>
              <a:ea typeface="微软雅黑" panose="020B0503020204020204" pitchFamily="34" charset="-122"/>
              <a:cs typeface="+mn-cs"/>
            </a:endParaRPr>
          </a:p>
        </p:txBody>
      </p:sp>
      <p:sp>
        <p:nvSpPr>
          <p:cNvPr id="27" name="矩形 11"/>
          <p:cNvSpPr/>
          <p:nvPr/>
        </p:nvSpPr>
        <p:spPr>
          <a:xfrm>
            <a:off x="4883150" y="4325938"/>
            <a:ext cx="90488" cy="1016000"/>
          </a:xfrm>
          <a:prstGeom prst="rect">
            <a:avLst/>
          </a:prstGeom>
          <a:solidFill>
            <a:schemeClr val="bg1">
              <a:alpha val="39999"/>
            </a:schemeClr>
          </a:solidFill>
          <a:ln w="9525">
            <a:noFill/>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zh-CN" altLang="en-US" sz="1800" dirty="0">
              <a:solidFill>
                <a:srgbClr val="FFFFFF"/>
              </a:solidFill>
              <a:latin typeface="Lao UI" pitchFamily="34" charset="0"/>
              <a:ea typeface="微软雅黑" panose="020B0503020204020204" pitchFamily="34" charset="-122"/>
            </a:endParaRPr>
          </a:p>
        </p:txBody>
      </p:sp>
      <p:sp>
        <p:nvSpPr>
          <p:cNvPr id="28" name="文本框 12"/>
          <p:cNvSpPr txBox="1"/>
          <p:nvPr/>
        </p:nvSpPr>
        <p:spPr>
          <a:xfrm>
            <a:off x="5027613" y="4325938"/>
            <a:ext cx="2219325" cy="1016000"/>
          </a:xfrm>
          <a:prstGeom prst="rect">
            <a:avLst/>
          </a:prstGeom>
          <a:solidFill>
            <a:schemeClr val="accent5">
              <a:lumMod val="60000"/>
              <a:lumOff val="40000"/>
              <a:alpha val="22000"/>
            </a:schemeClr>
          </a:solidFill>
          <a:ln w="9525">
            <a:noFill/>
            <a:miter/>
          </a:ln>
        </p:spPr>
        <p:txBody>
          <a:bodyPr>
            <a:spAutoFit/>
          </a:bodyPr>
          <a:lstStyle/>
          <a:p>
            <a:pPr marR="0" defTabSz="914400">
              <a:buClrTx/>
              <a:buSzTx/>
              <a:buFontTx/>
              <a:buNone/>
              <a:defRPr/>
            </a:pPr>
            <a:r>
              <a:rPr kumimoji="0" lang="zh-CN" altLang="en-US" sz="6000" b="1" kern="1200" cap="none" spc="0" normalizeH="0" baseline="0" noProof="1">
                <a:solidFill>
                  <a:schemeClr val="bg1"/>
                </a:solidFill>
                <a:latin typeface="Lao UI" pitchFamily="34" charset="0"/>
                <a:ea typeface="微软雅黑" panose="020B0503020204020204" pitchFamily="34" charset="-122"/>
                <a:cs typeface="+mn-ea"/>
              </a:rPr>
              <a:t>感抗</a:t>
            </a:r>
          </a:p>
        </p:txBody>
      </p:sp>
      <p:pic>
        <p:nvPicPr>
          <p:cNvPr id="7" name="图片 6">
            <a:extLst>
              <a:ext uri="{FF2B5EF4-FFF2-40B4-BE49-F238E27FC236}">
                <a16:creationId xmlns:a16="http://schemas.microsoft.com/office/drawing/2014/main" id="{F7D93C35-D6CC-4377-B40C-AF6C6F107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6113" y="3682874"/>
            <a:ext cx="4773263" cy="1514728"/>
          </a:xfrm>
          <a:prstGeom prst="rect">
            <a:avLst/>
          </a:prstGeom>
        </p:spPr>
      </p:pic>
      <p:pic>
        <p:nvPicPr>
          <p:cNvPr id="9" name="图片 8" descr="日程表&#10;&#10;描述已自动生成">
            <a:extLst>
              <a:ext uri="{FF2B5EF4-FFF2-40B4-BE49-F238E27FC236}">
                <a16:creationId xmlns:a16="http://schemas.microsoft.com/office/drawing/2014/main" id="{7EDA8DF8-DA3F-4B91-BEFB-F384381D86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3" t="59871" r="15745"/>
          <a:stretch/>
        </p:blipFill>
        <p:spPr>
          <a:xfrm>
            <a:off x="7194426" y="1978525"/>
            <a:ext cx="4824536" cy="1371384"/>
          </a:xfrm>
          <a:prstGeom prst="rect">
            <a:avLst/>
          </a:prstGeom>
        </p:spPr>
      </p:pic>
    </p:spTree>
    <p:extLst>
      <p:ext uri="{BB962C8B-B14F-4D97-AF65-F5344CB8AC3E}">
        <p14:creationId xmlns:p14="http://schemas.microsoft.com/office/powerpoint/2010/main" val="6966707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2000"/>
                                        <p:tgtEl>
                                          <p:spTgt spid="21"/>
                                        </p:tgtEl>
                                      </p:cBhvr>
                                    </p:animEffect>
                                  </p:childTnLst>
                                </p:cTn>
                              </p:par>
                              <p:par>
                                <p:cTn id="8" presetID="39" presetClass="path" presetSubtype="0" accel="50000" decel="50000" fill="hold" nodeType="withEffect">
                                  <p:stCondLst>
                                    <p:cond delay="0"/>
                                  </p:stCondLst>
                                  <p:childTnLst>
                                    <p:animMotion origin="layout" path="M -0.00377 -1.85185E-6 C -0.00377 0.03496 -0.00338 0.06204 -0.00286 0.06204 C -0.00234 0.06204 -0.00195 0.03496 -0.00195 -1.85185E-6 C -0.00195 -0.03495 -0.00156 -0.06204 -0.00104 -0.06204 C -0.00052 -0.06204 -1.25E-6 -0.03495 -1.25E-6 -1.85185E-6 " pathEditMode="relative" rAng="0" ptsTypes="AAAAA">
                                      <p:cBhvr>
                                        <p:cTn id="9" dur="2000" fill="hold"/>
                                        <p:tgtEl>
                                          <p:spTgt spid="21"/>
                                        </p:tgtEl>
                                        <p:attrNameLst>
                                          <p:attrName>ppt_x</p:attrName>
                                          <p:attrName>ppt_y</p:attrName>
                                        </p:attrNameLst>
                                      </p:cBhvr>
                                      <p:rCtr x="200" y="0"/>
                                    </p:animMotion>
                                  </p:childTnLst>
                                </p:cTn>
                              </p:par>
                              <p:par>
                                <p:cTn id="10" presetID="2" presetClass="entr" presetSubtype="4" fill="hold" nodeType="withEffect">
                                  <p:stCondLst>
                                    <p:cond delay="0"/>
                                  </p:stCondLst>
                                  <p:childTnLst>
                                    <p:set>
                                      <p:cBhvr>
                                        <p:cTn id="11" dur="1" fill="hold">
                                          <p:stCondLst>
                                            <p:cond delay="0"/>
                                          </p:stCondLst>
                                        </p:cTn>
                                        <p:tgtEl>
                                          <p:spTgt spid="25615"/>
                                        </p:tgtEl>
                                        <p:attrNameLst>
                                          <p:attrName>style.visibility</p:attrName>
                                        </p:attrNameLst>
                                      </p:cBhvr>
                                      <p:to>
                                        <p:strVal val="visible"/>
                                      </p:to>
                                    </p:set>
                                    <p:anim calcmode="lin" valueType="num">
                                      <p:cBhvr additive="base">
                                        <p:cTn id="12" dur="500" fill="hold"/>
                                        <p:tgtEl>
                                          <p:spTgt spid="25615"/>
                                        </p:tgtEl>
                                        <p:attrNameLst>
                                          <p:attrName>ppt_x</p:attrName>
                                        </p:attrNameLst>
                                      </p:cBhvr>
                                      <p:tavLst>
                                        <p:tav tm="0">
                                          <p:val>
                                            <p:strVal val="#ppt_x"/>
                                          </p:val>
                                        </p:tav>
                                        <p:tav tm="100000">
                                          <p:val>
                                            <p:strVal val="#ppt_x"/>
                                          </p:val>
                                        </p:tav>
                                      </p:tavLst>
                                    </p:anim>
                                    <p:anim calcmode="lin" valueType="num">
                                      <p:cBhvr additive="base">
                                        <p:cTn id="13" dur="500" fill="hold"/>
                                        <p:tgtEl>
                                          <p:spTgt spid="2561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1" decel="10000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0-#ppt_h/2"/>
                                          </p:val>
                                        </p:tav>
                                        <p:tav tm="100000">
                                          <p:val>
                                            <p:strVal val="#ppt_y"/>
                                          </p:val>
                                        </p:tav>
                                      </p:tavLst>
                                    </p:anim>
                                  </p:childTnLst>
                                </p:cTn>
                              </p:par>
                              <p:par>
                                <p:cTn id="19" presetID="22" presetClass="entr" presetSubtype="8"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 presetClass="entr" presetSubtype="1" decel="10000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ppt_x</p:attrName>
                                        </p:attrNameLst>
                                      </p:cBhvr>
                                      <p:tavLst>
                                        <p:tav tm="0">
                                          <p:val>
                                            <p:strVal val="#ppt_x"/>
                                          </p:val>
                                        </p:tav>
                                        <p:tav tm="100000">
                                          <p:val>
                                            <p:strVal val="#ppt_x"/>
                                          </p:val>
                                        </p:tav>
                                      </p:tavLst>
                                    </p:anim>
                                    <p:anim calcmode="lin" valueType="num">
                                      <p:cBhvr>
                                        <p:cTn id="25" dur="500" fill="hold"/>
                                        <p:tgtEl>
                                          <p:spTgt spid="27"/>
                                        </p:tgtEl>
                                        <p:attrNameLst>
                                          <p:attrName>ppt_y</p:attrName>
                                        </p:attrNameLst>
                                      </p:cBhvr>
                                      <p:tavLst>
                                        <p:tav tm="0">
                                          <p:val>
                                            <p:strVal val="0-#ppt_h/2"/>
                                          </p:val>
                                        </p:tav>
                                        <p:tav tm="100000">
                                          <p:val>
                                            <p:strVal val="#ppt_y"/>
                                          </p:val>
                                        </p:tav>
                                      </p:tavLst>
                                    </p:anim>
                                  </p:childTnLst>
                                </p:cTn>
                              </p:par>
                              <p:par>
                                <p:cTn id="26" presetID="22" presetClass="entr" presetSubtype="8"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bldLvl="0" animBg="1"/>
      <p:bldP spid="27" grpId="0" bldLvl="0" animBg="1"/>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524075" y="12882"/>
            <a:ext cx="2294900" cy="1080000"/>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5606" name="文本框 6"/>
          <p:cNvSpPr txBox="1"/>
          <p:nvPr/>
        </p:nvSpPr>
        <p:spPr>
          <a:xfrm>
            <a:off x="560388" y="96838"/>
            <a:ext cx="181768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教学内容</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25607"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25608"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25609"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25610" name="文本框 10"/>
          <p:cNvSpPr txBox="1"/>
          <p:nvPr/>
        </p:nvSpPr>
        <p:spPr>
          <a:xfrm>
            <a:off x="9818688" y="163513"/>
            <a:ext cx="1944687"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教学过程</a:t>
            </a:r>
          </a:p>
        </p:txBody>
      </p:sp>
      <p:sp>
        <p:nvSpPr>
          <p:cNvPr id="12" name="圆角矩形 4"/>
          <p:cNvSpPr/>
          <p:nvPr/>
        </p:nvSpPr>
        <p:spPr>
          <a:xfrm>
            <a:off x="334963"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5612" name="文本框 12"/>
          <p:cNvSpPr txBox="1"/>
          <p:nvPr/>
        </p:nvSpPr>
        <p:spPr>
          <a:xfrm>
            <a:off x="506413" y="61913"/>
            <a:ext cx="1817687"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sp>
        <p:nvSpPr>
          <p:cNvPr id="25613" name="矩形 13"/>
          <p:cNvSpPr/>
          <p:nvPr/>
        </p:nvSpPr>
        <p:spPr>
          <a:xfrm>
            <a:off x="23813" y="1057275"/>
            <a:ext cx="3975100" cy="5667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10000"/>
              </a:lnSpc>
              <a:spcBef>
                <a:spcPct val="0"/>
              </a:spcBef>
              <a:buNone/>
            </a:pPr>
            <a:r>
              <a:rPr lang="en-US" altLang="zh-CN" sz="2800" b="1" dirty="0">
                <a:solidFill>
                  <a:schemeClr val="bg1"/>
                </a:solidFill>
                <a:latin typeface="黑体" panose="02010609060101010101" pitchFamily="49" charset="-122"/>
                <a:ea typeface="黑体" panose="02010609060101010101" pitchFamily="49" charset="-122"/>
              </a:rPr>
              <a:t>4  </a:t>
            </a:r>
            <a:r>
              <a:rPr lang="zh-CN" altLang="en-US" sz="2800" b="1" dirty="0">
                <a:solidFill>
                  <a:schemeClr val="bg1"/>
                </a:solidFill>
                <a:latin typeface="黑体" panose="02010609060101010101" pitchFamily="49" charset="-122"/>
                <a:ea typeface="黑体" panose="02010609060101010101" pitchFamily="49" charset="-122"/>
              </a:rPr>
              <a:t>再现矛盾  理论分析</a:t>
            </a:r>
          </a:p>
        </p:txBody>
      </p:sp>
      <p:grpSp>
        <p:nvGrpSpPr>
          <p:cNvPr id="25615" name="组合 140"/>
          <p:cNvGrpSpPr/>
          <p:nvPr/>
        </p:nvGrpSpPr>
        <p:grpSpPr bwMode="auto">
          <a:xfrm rot="10800000">
            <a:off x="3938876" y="3353736"/>
            <a:ext cx="1006475" cy="1082675"/>
            <a:chOff x="2839932" y="1866349"/>
            <a:chExt cx="1007246" cy="1083672"/>
          </a:xfrm>
          <a:solidFill>
            <a:schemeClr val="accent1">
              <a:lumMod val="90000"/>
            </a:schemeClr>
          </a:solidFill>
        </p:grpSpPr>
        <p:sp>
          <p:nvSpPr>
            <p:cNvPr id="145" name="右箭头 144"/>
            <p:cNvSpPr/>
            <p:nvPr/>
          </p:nvSpPr>
          <p:spPr>
            <a:xfrm rot="10826249">
              <a:off x="2839932" y="1866349"/>
              <a:ext cx="1007246" cy="1083672"/>
            </a:xfrm>
            <a:prstGeom prst="rightArrow">
              <a:avLst>
                <a:gd name="adj1" fmla="val 60000"/>
                <a:gd name="adj2" fmla="val 50000"/>
              </a:avLst>
            </a:prstGeom>
            <a:grpFill/>
            <a:ln>
              <a:noFill/>
            </a:ln>
            <a:effectLst/>
          </p:spPr>
          <p:style>
            <a:lnRef idx="0">
              <a:scrgbClr r="0" g="0" b="0"/>
            </a:lnRef>
            <a:fillRef idx="1">
              <a:scrgbClr r="0" g="0" b="0"/>
            </a:fillRef>
            <a:effectRef idx="0">
              <a:scrgbClr r="0" g="0" b="0"/>
            </a:effectRef>
            <a:fontRef idx="minor">
              <a:schemeClr val="lt1"/>
            </a:fontRef>
          </p:style>
        </p:sp>
        <p:sp>
          <p:nvSpPr>
            <p:cNvPr id="146" name="右箭头 4"/>
            <p:cNvSpPr/>
            <p:nvPr/>
          </p:nvSpPr>
          <p:spPr>
            <a:xfrm rot="10826249">
              <a:off x="3164030" y="2106283"/>
              <a:ext cx="705390" cy="649885"/>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marL="0" marR="0" lvl="0" indent="0" algn="ctr" defTabSz="2044700" rtl="0" eaLnBrk="0" fontAlgn="base" latinLnBrk="0" hangingPunct="0">
                <a:lnSpc>
                  <a:spcPct val="90000"/>
                </a:lnSpc>
                <a:spcBef>
                  <a:spcPct val="0"/>
                </a:spcBef>
                <a:spcAft>
                  <a:spcPct val="35000"/>
                </a:spcAft>
                <a:buClrTx/>
                <a:buSzTx/>
                <a:buFontTx/>
                <a:buNone/>
                <a:defRPr/>
              </a:pPr>
              <a:endParaRPr kumimoji="0" lang="zh-CN" altLang="en-US" sz="46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grpSp>
        <p:nvGrpSpPr>
          <p:cNvPr id="21" name="组合 20"/>
          <p:cNvGrpSpPr/>
          <p:nvPr/>
        </p:nvGrpSpPr>
        <p:grpSpPr>
          <a:xfrm>
            <a:off x="173038" y="2133600"/>
            <a:ext cx="3482975" cy="3475038"/>
            <a:chOff x="1191" y="1102"/>
            <a:chExt cx="5485" cy="5474"/>
          </a:xfrm>
        </p:grpSpPr>
        <p:sp>
          <p:nvSpPr>
            <p:cNvPr id="22" name="椭圆 17"/>
            <p:cNvSpPr/>
            <p:nvPr/>
          </p:nvSpPr>
          <p:spPr>
            <a:xfrm>
              <a:off x="1191" y="1102"/>
              <a:ext cx="5485" cy="5474"/>
            </a:xfrm>
            <a:prstGeom prst="ellipse">
              <a:avLst/>
            </a:prstGeom>
            <a:solidFill>
              <a:srgbClr val="1F497D">
                <a:lumMod val="40000"/>
                <a:lumOff val="60000"/>
                <a:alpha val="80000"/>
              </a:srgbClr>
            </a:solidFill>
            <a:ln w="9525">
              <a:noFill/>
            </a:ln>
            <a:effectLst>
              <a:outerShdw blurRad="152400" dist="317500" dir="6600000" sx="90000" sy="-19000" rotWithShape="0">
                <a:srgbClr val="B3C1DA">
                  <a:lumMod val="60000"/>
                  <a:lumOff val="40000"/>
                  <a:alpha val="15000"/>
                </a:srgbClr>
              </a:outerShdw>
              <a:reflection stA="45000" endPos="22000" dist="50800" dir="5400000" sy="-100000" algn="bl" rotWithShape="0"/>
            </a:effectLst>
          </p:spPr>
          <p:txBody>
            <a:bodyPr lIns="68580" tIns="34290" rIns="68580" bIns="34290"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44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mn-ea"/>
                </a:rPr>
                <a:t> 大功率</a:t>
              </a:r>
              <a:endParaRPr kumimoji="0" lang="en-US" altLang="zh-CN" sz="44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44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mn-ea"/>
                </a:rPr>
                <a:t>交流输电</a:t>
              </a:r>
              <a:endParaRPr kumimoji="0" lang="zh-CN" altLang="en-US" sz="44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0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32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rPr>
                <a:t>    </a:t>
              </a:r>
              <a:endParaRPr kumimoji="0" lang="zh-CN" altLang="en-US" sz="28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3" name="椭圆 22"/>
            <p:cNvSpPr/>
            <p:nvPr/>
          </p:nvSpPr>
          <p:spPr>
            <a:xfrm>
              <a:off x="1191" y="1330"/>
              <a:ext cx="1725" cy="1780"/>
            </a:xfrm>
            <a:prstGeom prst="ellipse">
              <a:avLst/>
            </a:prstGeom>
            <a:solidFill>
              <a:srgbClr val="1F497D">
                <a:lumMod val="40000"/>
                <a:lumOff val="60000"/>
                <a:alpha val="31000"/>
              </a:srgbClr>
            </a:solidFill>
            <a:ln w="25400" cap="flat" cmpd="sng" algn="ctr">
              <a:solidFill>
                <a:srgbClr val="4F81BD">
                  <a:shade val="50000"/>
                  <a:alpha val="64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1">
                <a:ln>
                  <a:noFill/>
                </a:ln>
                <a:solidFill>
                  <a:srgbClr val="FFFFFF"/>
                </a:solidFill>
                <a:effectLst/>
                <a:uLnTx/>
                <a:uFillTx/>
                <a:latin typeface="Arial" panose="020B0604020202020204"/>
                <a:ea typeface="宋体" panose="02010600030101010101" pitchFamily="2" charset="-122"/>
                <a:cs typeface="+mn-cs"/>
              </a:endParaRPr>
            </a:p>
          </p:txBody>
        </p:sp>
        <p:sp>
          <p:nvSpPr>
            <p:cNvPr id="24" name="文本框 7"/>
            <p:cNvSpPr txBox="1">
              <a:spLocks noChangeArrowheads="1"/>
            </p:cNvSpPr>
            <p:nvPr/>
          </p:nvSpPr>
          <p:spPr bwMode="auto">
            <a:xfrm>
              <a:off x="1531" y="1670"/>
              <a:ext cx="1342"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R="0" defTabSz="914400" eaLnBrk="1" fontAlgn="auto" hangingPunct="1">
                <a:spcBef>
                  <a:spcPts val="0"/>
                </a:spcBef>
                <a:spcAft>
                  <a:spcPts val="0"/>
                </a:spcAft>
                <a:buClrTx/>
                <a:buSzTx/>
                <a:buFont typeface="Arial" panose="020B0604020202020204" pitchFamily="34" charset="0"/>
                <a:buNone/>
                <a:defRPr/>
              </a:pPr>
              <a:endParaRPr kumimoji="0" lang="zh-CN" altLang="en-US" sz="3200" b="1" kern="0" cap="none" spc="0" normalizeH="0" baseline="0" noProof="0" dirty="0">
                <a:solidFill>
                  <a:srgbClr val="FFFFFF"/>
                </a:solidFill>
                <a:latin typeface="Lao UI" pitchFamily="34" charset="0"/>
                <a:ea typeface="微软雅黑" panose="020B0503020204020204" pitchFamily="34" charset="-122"/>
                <a:cs typeface="+mn-cs"/>
              </a:endParaRPr>
            </a:p>
          </p:txBody>
        </p:sp>
      </p:grpSp>
      <p:sp>
        <p:nvSpPr>
          <p:cNvPr id="25" name="矩形 11"/>
          <p:cNvSpPr/>
          <p:nvPr/>
        </p:nvSpPr>
        <p:spPr>
          <a:xfrm>
            <a:off x="4897438" y="2333625"/>
            <a:ext cx="84137" cy="1016000"/>
          </a:xfrm>
          <a:prstGeom prst="rect">
            <a:avLst/>
          </a:prstGeom>
          <a:solidFill>
            <a:schemeClr val="bg1">
              <a:alpha val="39999"/>
            </a:schemeClr>
          </a:solidFill>
          <a:ln w="9525">
            <a:noFill/>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zh-CN" altLang="en-US" sz="1800" dirty="0">
              <a:solidFill>
                <a:srgbClr val="FFFFFF"/>
              </a:solidFill>
              <a:latin typeface="Lao UI" pitchFamily="34" charset="0"/>
              <a:ea typeface="微软雅黑" panose="020B0503020204020204" pitchFamily="34" charset="-122"/>
            </a:endParaRPr>
          </a:p>
        </p:txBody>
      </p:sp>
      <p:sp>
        <p:nvSpPr>
          <p:cNvPr id="26" name="文本框 12"/>
          <p:cNvSpPr txBox="1"/>
          <p:nvPr/>
        </p:nvSpPr>
        <p:spPr>
          <a:xfrm>
            <a:off x="5053013" y="2333625"/>
            <a:ext cx="1962150" cy="1016000"/>
          </a:xfrm>
          <a:prstGeom prst="rect">
            <a:avLst/>
          </a:prstGeom>
          <a:solidFill>
            <a:schemeClr val="accent5">
              <a:lumMod val="40000"/>
              <a:lumOff val="60000"/>
              <a:alpha val="22000"/>
            </a:schemeClr>
          </a:solidFill>
          <a:ln w="9525">
            <a:noFill/>
            <a:miter/>
          </a:ln>
        </p:spPr>
        <p:txBody>
          <a:bodyPr>
            <a:spAutoFit/>
          </a:bodyPr>
          <a:lstStyle/>
          <a:p>
            <a:pPr marR="0" defTabSz="914400">
              <a:buClrTx/>
              <a:buSzTx/>
              <a:buFontTx/>
              <a:buNone/>
              <a:defRPr/>
            </a:pPr>
            <a:r>
              <a:rPr kumimoji="0" lang="zh-CN" altLang="en-US" sz="6000" b="1" kern="1200" cap="none" spc="0" normalizeH="0" baseline="0" noProof="1">
                <a:solidFill>
                  <a:schemeClr val="bg1"/>
                </a:solidFill>
                <a:latin typeface="Lao UI" pitchFamily="34" charset="0"/>
                <a:ea typeface="微软雅黑" panose="020B0503020204020204" pitchFamily="34" charset="-122"/>
                <a:cs typeface="+mn-ea"/>
              </a:rPr>
              <a:t>容抗</a:t>
            </a:r>
            <a:endParaRPr kumimoji="0" lang="zh-CN" altLang="en-US" sz="6000" b="1" kern="1200" cap="none" spc="0" normalizeH="0" baseline="0" noProof="1">
              <a:solidFill>
                <a:schemeClr val="bg1"/>
              </a:solidFill>
              <a:latin typeface="Lao UI" pitchFamily="34" charset="0"/>
              <a:ea typeface="微软雅黑" panose="020B0503020204020204" pitchFamily="34" charset="-122"/>
              <a:cs typeface="+mn-cs"/>
            </a:endParaRPr>
          </a:p>
        </p:txBody>
      </p:sp>
      <p:sp>
        <p:nvSpPr>
          <p:cNvPr id="27" name="矩形 11"/>
          <p:cNvSpPr/>
          <p:nvPr/>
        </p:nvSpPr>
        <p:spPr>
          <a:xfrm>
            <a:off x="4883150" y="4325938"/>
            <a:ext cx="90488" cy="1016000"/>
          </a:xfrm>
          <a:prstGeom prst="rect">
            <a:avLst/>
          </a:prstGeom>
          <a:solidFill>
            <a:schemeClr val="bg1">
              <a:alpha val="39999"/>
            </a:schemeClr>
          </a:solidFill>
          <a:ln w="9525">
            <a:noFill/>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endParaRPr lang="zh-CN" altLang="en-US" sz="1800" dirty="0">
              <a:solidFill>
                <a:srgbClr val="FFFFFF"/>
              </a:solidFill>
              <a:latin typeface="Lao UI" pitchFamily="34" charset="0"/>
              <a:ea typeface="微软雅黑" panose="020B0503020204020204" pitchFamily="34" charset="-122"/>
            </a:endParaRPr>
          </a:p>
        </p:txBody>
      </p:sp>
      <p:sp>
        <p:nvSpPr>
          <p:cNvPr id="28" name="文本框 12"/>
          <p:cNvSpPr txBox="1"/>
          <p:nvPr/>
        </p:nvSpPr>
        <p:spPr>
          <a:xfrm>
            <a:off x="5027613" y="4325938"/>
            <a:ext cx="2219325" cy="1016000"/>
          </a:xfrm>
          <a:prstGeom prst="rect">
            <a:avLst/>
          </a:prstGeom>
          <a:solidFill>
            <a:schemeClr val="accent5">
              <a:lumMod val="60000"/>
              <a:lumOff val="40000"/>
              <a:alpha val="22000"/>
            </a:schemeClr>
          </a:solidFill>
          <a:ln w="9525">
            <a:noFill/>
            <a:miter/>
          </a:ln>
        </p:spPr>
        <p:txBody>
          <a:bodyPr>
            <a:spAutoFit/>
          </a:bodyPr>
          <a:lstStyle/>
          <a:p>
            <a:pPr marR="0" defTabSz="914400">
              <a:buClrTx/>
              <a:buSzTx/>
              <a:buFontTx/>
              <a:buNone/>
              <a:defRPr/>
            </a:pPr>
            <a:r>
              <a:rPr kumimoji="0" lang="zh-CN" altLang="en-US" sz="6000" b="1" kern="1200" cap="none" spc="0" normalizeH="0" baseline="0" noProof="1">
                <a:solidFill>
                  <a:schemeClr val="bg1"/>
                </a:solidFill>
                <a:latin typeface="Lao UI" pitchFamily="34" charset="0"/>
                <a:ea typeface="微软雅黑" panose="020B0503020204020204" pitchFamily="34" charset="-122"/>
                <a:cs typeface="+mn-ea"/>
              </a:rPr>
              <a:t>感抗</a:t>
            </a:r>
          </a:p>
        </p:txBody>
      </p:sp>
      <p:grpSp>
        <p:nvGrpSpPr>
          <p:cNvPr id="29" name="组合 140"/>
          <p:cNvGrpSpPr/>
          <p:nvPr/>
        </p:nvGrpSpPr>
        <p:grpSpPr bwMode="auto">
          <a:xfrm rot="10800000">
            <a:off x="7256086" y="3330367"/>
            <a:ext cx="1006475" cy="1082675"/>
            <a:chOff x="2839932" y="1866349"/>
            <a:chExt cx="1007246" cy="1083672"/>
          </a:xfrm>
          <a:solidFill>
            <a:schemeClr val="accent1">
              <a:lumMod val="90000"/>
            </a:schemeClr>
          </a:solidFill>
        </p:grpSpPr>
        <p:sp>
          <p:nvSpPr>
            <p:cNvPr id="30" name="右箭头 29"/>
            <p:cNvSpPr/>
            <p:nvPr/>
          </p:nvSpPr>
          <p:spPr>
            <a:xfrm rot="10826249">
              <a:off x="2839932" y="1866349"/>
              <a:ext cx="1007246" cy="1083672"/>
            </a:xfrm>
            <a:prstGeom prst="rightArrow">
              <a:avLst>
                <a:gd name="adj1" fmla="val 60000"/>
                <a:gd name="adj2" fmla="val 50000"/>
              </a:avLst>
            </a:prstGeom>
            <a:grpFill/>
            <a:ln>
              <a:noFill/>
            </a:ln>
            <a:effectLst/>
          </p:spPr>
          <p:style>
            <a:lnRef idx="0">
              <a:scrgbClr r="0" g="0" b="0"/>
            </a:lnRef>
            <a:fillRef idx="1">
              <a:scrgbClr r="0" g="0" b="0"/>
            </a:fillRef>
            <a:effectRef idx="0">
              <a:scrgbClr r="0" g="0" b="0"/>
            </a:effectRef>
            <a:fontRef idx="minor">
              <a:schemeClr val="lt1"/>
            </a:fontRef>
          </p:style>
        </p:sp>
        <p:sp>
          <p:nvSpPr>
            <p:cNvPr id="31" name="右箭头 4"/>
            <p:cNvSpPr/>
            <p:nvPr/>
          </p:nvSpPr>
          <p:spPr>
            <a:xfrm rot="10826249">
              <a:off x="3164030" y="2106283"/>
              <a:ext cx="705390" cy="649885"/>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marL="0" marR="0" lvl="0" indent="0" algn="ctr" defTabSz="2044700" rtl="0" eaLnBrk="0" fontAlgn="base" latinLnBrk="0" hangingPunct="0">
                <a:lnSpc>
                  <a:spcPct val="90000"/>
                </a:lnSpc>
                <a:spcBef>
                  <a:spcPct val="0"/>
                </a:spcBef>
                <a:spcAft>
                  <a:spcPct val="35000"/>
                </a:spcAft>
                <a:buClrTx/>
                <a:buSzTx/>
                <a:buFontTx/>
                <a:buNone/>
                <a:defRPr/>
              </a:pPr>
              <a:endParaRPr kumimoji="0" lang="zh-CN" altLang="en-US" sz="46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grpSp>
        <p:nvGrpSpPr>
          <p:cNvPr id="36" name="组合 35"/>
          <p:cNvGrpSpPr/>
          <p:nvPr/>
        </p:nvGrpSpPr>
        <p:grpSpPr>
          <a:xfrm>
            <a:off x="8469313" y="2111375"/>
            <a:ext cx="3482975" cy="3475038"/>
            <a:chOff x="1191" y="1102"/>
            <a:chExt cx="5485" cy="5474"/>
          </a:xfrm>
        </p:grpSpPr>
        <p:sp>
          <p:nvSpPr>
            <p:cNvPr id="37" name="椭圆 17"/>
            <p:cNvSpPr/>
            <p:nvPr/>
          </p:nvSpPr>
          <p:spPr>
            <a:xfrm>
              <a:off x="1191" y="1102"/>
              <a:ext cx="5485" cy="5474"/>
            </a:xfrm>
            <a:prstGeom prst="ellipse">
              <a:avLst/>
            </a:prstGeom>
            <a:solidFill>
              <a:srgbClr val="1F497D">
                <a:lumMod val="40000"/>
                <a:lumOff val="60000"/>
                <a:alpha val="80000"/>
              </a:srgbClr>
            </a:solidFill>
            <a:ln w="9525">
              <a:noFill/>
            </a:ln>
            <a:effectLst>
              <a:outerShdw blurRad="152400" dist="317500" dir="6600000" sx="90000" sy="-19000" rotWithShape="0">
                <a:srgbClr val="B3C1DA">
                  <a:lumMod val="60000"/>
                  <a:lumOff val="40000"/>
                  <a:alpha val="15000"/>
                </a:srgbClr>
              </a:outerShdw>
              <a:reflection stA="45000" endPos="22000" dist="50800" dir="5400000" sy="-100000" algn="bl" rotWithShape="0"/>
            </a:effectLst>
          </p:spPr>
          <p:txBody>
            <a:bodyPr lIns="68580" tIns="34290" rIns="68580" bIns="34290"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44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mn-ea"/>
                </a:rPr>
                <a:t>发交流电</a:t>
              </a:r>
              <a:endParaRPr kumimoji="0" lang="en-US" altLang="zh-CN" sz="44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44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mn-ea"/>
                </a:rPr>
                <a:t>直流输电</a:t>
              </a:r>
              <a:endParaRPr kumimoji="0" lang="zh-CN" altLang="en-US" sz="44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0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32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rPr>
                <a:t>    </a:t>
              </a:r>
              <a:endParaRPr kumimoji="0" lang="zh-CN" altLang="en-US" sz="2800" b="1" i="0" u="none" strike="noStrike" kern="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8" name="椭圆 37"/>
            <p:cNvSpPr/>
            <p:nvPr/>
          </p:nvSpPr>
          <p:spPr>
            <a:xfrm>
              <a:off x="1191" y="1330"/>
              <a:ext cx="1725" cy="1780"/>
            </a:xfrm>
            <a:prstGeom prst="ellipse">
              <a:avLst/>
            </a:prstGeom>
            <a:solidFill>
              <a:srgbClr val="1F497D">
                <a:lumMod val="40000"/>
                <a:lumOff val="60000"/>
                <a:alpha val="31000"/>
              </a:srgbClr>
            </a:solidFill>
            <a:ln w="25400" cap="flat" cmpd="sng" algn="ctr">
              <a:solidFill>
                <a:srgbClr val="4F81BD">
                  <a:shade val="50000"/>
                  <a:alpha val="64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1">
                <a:ln>
                  <a:noFill/>
                </a:ln>
                <a:solidFill>
                  <a:srgbClr val="FFFFFF"/>
                </a:solidFill>
                <a:effectLst/>
                <a:uLnTx/>
                <a:uFillTx/>
                <a:latin typeface="Arial" panose="020B0604020202020204"/>
                <a:ea typeface="宋体" panose="02010600030101010101" pitchFamily="2" charset="-122"/>
                <a:cs typeface="+mn-cs"/>
              </a:endParaRPr>
            </a:p>
          </p:txBody>
        </p:sp>
        <p:sp>
          <p:nvSpPr>
            <p:cNvPr id="39" name="文本框 7"/>
            <p:cNvSpPr txBox="1">
              <a:spLocks noChangeArrowheads="1"/>
            </p:cNvSpPr>
            <p:nvPr/>
          </p:nvSpPr>
          <p:spPr bwMode="auto">
            <a:xfrm>
              <a:off x="1531" y="1670"/>
              <a:ext cx="1342"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R="0" defTabSz="914400" eaLnBrk="1" fontAlgn="auto" hangingPunct="1">
                <a:spcBef>
                  <a:spcPts val="0"/>
                </a:spcBef>
                <a:spcAft>
                  <a:spcPts val="0"/>
                </a:spcAft>
                <a:buClrTx/>
                <a:buSzTx/>
                <a:buFont typeface="Arial" panose="020B0604020202020204" pitchFamily="34" charset="0"/>
                <a:buNone/>
                <a:defRPr/>
              </a:pPr>
              <a:endParaRPr kumimoji="0" lang="zh-CN" altLang="en-US" sz="3200" b="1" kern="0" cap="none" spc="0" normalizeH="0" baseline="0" noProof="0" dirty="0">
                <a:solidFill>
                  <a:srgbClr val="FFFFFF"/>
                </a:solidFill>
                <a:latin typeface="Lao UI" pitchFamily="34" charset="0"/>
                <a:ea typeface="微软雅黑" panose="020B0503020204020204" pitchFamily="34" charset="-122"/>
                <a:cs typeface="+mn-cs"/>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2000"/>
                                        <p:tgtEl>
                                          <p:spTgt spid="21"/>
                                        </p:tgtEl>
                                      </p:cBhvr>
                                    </p:animEffect>
                                  </p:childTnLst>
                                </p:cTn>
                              </p:par>
                              <p:par>
                                <p:cTn id="8" presetID="39" presetClass="path" presetSubtype="0" accel="50000" decel="50000" fill="hold" nodeType="withEffect">
                                  <p:stCondLst>
                                    <p:cond delay="0"/>
                                  </p:stCondLst>
                                  <p:childTnLst>
                                    <p:animMotion origin="layout" path="M -0.00377 -1.85185E-6 C -0.00377 0.03496 -0.00338 0.06204 -0.00286 0.06204 C -0.00234 0.06204 -0.00195 0.03496 -0.00195 -1.85185E-6 C -0.00195 -0.03495 -0.00156 -0.06204 -0.00104 -0.06204 C -0.00052 -0.06204 -1.25E-6 -0.03495 -1.25E-6 -1.85185E-6 " pathEditMode="relative" rAng="0" ptsTypes="AAAAA">
                                      <p:cBhvr>
                                        <p:cTn id="9" dur="2000" fill="hold"/>
                                        <p:tgtEl>
                                          <p:spTgt spid="21"/>
                                        </p:tgtEl>
                                        <p:attrNameLst>
                                          <p:attrName>ppt_x</p:attrName>
                                          <p:attrName>ppt_y</p:attrName>
                                        </p:attrNameLst>
                                      </p:cBhvr>
                                      <p:rCtr x="200" y="0"/>
                                    </p:animMotion>
                                  </p:childTnLst>
                                </p:cTn>
                              </p:par>
                              <p:par>
                                <p:cTn id="10" presetID="2" presetClass="entr" presetSubtype="4" fill="hold" nodeType="withEffect">
                                  <p:stCondLst>
                                    <p:cond delay="0"/>
                                  </p:stCondLst>
                                  <p:childTnLst>
                                    <p:set>
                                      <p:cBhvr>
                                        <p:cTn id="11" dur="1" fill="hold">
                                          <p:stCondLst>
                                            <p:cond delay="0"/>
                                          </p:stCondLst>
                                        </p:cTn>
                                        <p:tgtEl>
                                          <p:spTgt spid="25615"/>
                                        </p:tgtEl>
                                        <p:attrNameLst>
                                          <p:attrName>style.visibility</p:attrName>
                                        </p:attrNameLst>
                                      </p:cBhvr>
                                      <p:to>
                                        <p:strVal val="visible"/>
                                      </p:to>
                                    </p:set>
                                    <p:anim calcmode="lin" valueType="num">
                                      <p:cBhvr additive="base">
                                        <p:cTn id="12" dur="500" fill="hold"/>
                                        <p:tgtEl>
                                          <p:spTgt spid="25615"/>
                                        </p:tgtEl>
                                        <p:attrNameLst>
                                          <p:attrName>ppt_x</p:attrName>
                                        </p:attrNameLst>
                                      </p:cBhvr>
                                      <p:tavLst>
                                        <p:tav tm="0">
                                          <p:val>
                                            <p:strVal val="#ppt_x"/>
                                          </p:val>
                                        </p:tav>
                                        <p:tav tm="100000">
                                          <p:val>
                                            <p:strVal val="#ppt_x"/>
                                          </p:val>
                                        </p:tav>
                                      </p:tavLst>
                                    </p:anim>
                                    <p:anim calcmode="lin" valueType="num">
                                      <p:cBhvr additive="base">
                                        <p:cTn id="13" dur="500" fill="hold"/>
                                        <p:tgtEl>
                                          <p:spTgt spid="2561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1" decel="10000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0-#ppt_h/2"/>
                                          </p:val>
                                        </p:tav>
                                        <p:tav tm="100000">
                                          <p:val>
                                            <p:strVal val="#ppt_y"/>
                                          </p:val>
                                        </p:tav>
                                      </p:tavLst>
                                    </p:anim>
                                  </p:childTnLst>
                                </p:cTn>
                              </p:par>
                              <p:par>
                                <p:cTn id="19" presetID="22" presetClass="entr" presetSubtype="8"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ppt_x"/>
                                          </p:val>
                                        </p:tav>
                                        <p:tav tm="100000">
                                          <p:val>
                                            <p:strVal val="#ppt_x"/>
                                          </p:val>
                                        </p:tav>
                                      </p:tavLst>
                                    </p:anim>
                                    <p:anim calcmode="lin" valueType="num">
                                      <p:cBhvr additive="base">
                                        <p:cTn id="25" dur="500" fill="hold"/>
                                        <p:tgtEl>
                                          <p:spTgt spid="29"/>
                                        </p:tgtEl>
                                        <p:attrNameLst>
                                          <p:attrName>ppt_y</p:attrName>
                                        </p:attrNameLst>
                                      </p:cBhvr>
                                      <p:tavLst>
                                        <p:tav tm="0">
                                          <p:val>
                                            <p:strVal val="1+#ppt_h/2"/>
                                          </p:val>
                                        </p:tav>
                                        <p:tav tm="100000">
                                          <p:val>
                                            <p:strVal val="#ppt_y"/>
                                          </p:val>
                                        </p:tav>
                                      </p:tavLst>
                                    </p:anim>
                                  </p:childTnLst>
                                </p:cTn>
                              </p:par>
                              <p:par>
                                <p:cTn id="26" presetID="2" presetClass="entr" presetSubtype="1" decel="10000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0-#ppt_h/2"/>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par>
                                <p:cTn id="33" presetID="2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edge">
                                      <p:cBhvr>
                                        <p:cTn id="35" dur="2000"/>
                                        <p:tgtEl>
                                          <p:spTgt spid="36"/>
                                        </p:tgtEl>
                                      </p:cBhvr>
                                    </p:animEffect>
                                  </p:childTnLst>
                                </p:cTn>
                              </p:par>
                              <p:par>
                                <p:cTn id="36" presetID="39" presetClass="path" presetSubtype="0" accel="50000" decel="50000" fill="hold" nodeType="withEffect">
                                  <p:stCondLst>
                                    <p:cond delay="0"/>
                                  </p:stCondLst>
                                  <p:childTnLst>
                                    <p:animMotion origin="layout" path="M -0.00378 -1.11111E-6 C -0.00378 0.03495 -0.00339 0.06204 -0.00286 0.06204 C -0.00234 0.06204 -0.00195 0.03495 -0.00195 -1.11111E-6 C -0.00195 -0.03495 -0.00156 -0.06204 -0.00104 -0.06204 C -0.00052 -0.06204 0 -0.03495 0 -1.11111E-6 " pathEditMode="relative" rAng="0" ptsTypes="AAAAA">
                                      <p:cBhvr>
                                        <p:cTn id="37" dur="2000" fill="hold"/>
                                        <p:tgtEl>
                                          <p:spTgt spid="36"/>
                                        </p:tgtEl>
                                        <p:attrNameLst>
                                          <p:attrName>ppt_x</p:attrName>
                                          <p:attrName>ppt_y</p:attrName>
                                        </p:attrNameLst>
                                      </p:cBhvr>
                                      <p:rCtr x="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bldLvl="0" animBg="1"/>
      <p:bldP spid="27" grpId="0" bldLvl="0" animBg="1"/>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524075" y="12882"/>
            <a:ext cx="2294900" cy="1080000"/>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5606" name="文本框 6"/>
          <p:cNvSpPr txBox="1"/>
          <p:nvPr/>
        </p:nvSpPr>
        <p:spPr>
          <a:xfrm>
            <a:off x="560388" y="96838"/>
            <a:ext cx="181768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教学内容</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25607"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25608"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25609"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25610" name="文本框 10"/>
          <p:cNvSpPr txBox="1"/>
          <p:nvPr/>
        </p:nvSpPr>
        <p:spPr>
          <a:xfrm>
            <a:off x="9818688" y="163513"/>
            <a:ext cx="1944687"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教学过程</a:t>
            </a:r>
          </a:p>
        </p:txBody>
      </p:sp>
      <p:sp>
        <p:nvSpPr>
          <p:cNvPr id="12" name="圆角矩形 4"/>
          <p:cNvSpPr/>
          <p:nvPr/>
        </p:nvSpPr>
        <p:spPr>
          <a:xfrm>
            <a:off x="334963"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5612" name="文本框 12"/>
          <p:cNvSpPr txBox="1"/>
          <p:nvPr/>
        </p:nvSpPr>
        <p:spPr>
          <a:xfrm>
            <a:off x="506413" y="61913"/>
            <a:ext cx="1817687"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sp>
        <p:nvSpPr>
          <p:cNvPr id="25613" name="矩形 13"/>
          <p:cNvSpPr/>
          <p:nvPr/>
        </p:nvSpPr>
        <p:spPr>
          <a:xfrm>
            <a:off x="23813" y="1057275"/>
            <a:ext cx="3975100" cy="5667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10000"/>
              </a:lnSpc>
              <a:spcBef>
                <a:spcPct val="0"/>
              </a:spcBef>
              <a:buNone/>
            </a:pPr>
            <a:r>
              <a:rPr lang="en-US" altLang="zh-CN" sz="2800" b="1" dirty="0">
                <a:solidFill>
                  <a:schemeClr val="bg1"/>
                </a:solidFill>
                <a:latin typeface="黑体" panose="02010609060101010101" pitchFamily="49" charset="-122"/>
                <a:ea typeface="黑体" panose="02010609060101010101" pitchFamily="49" charset="-122"/>
              </a:rPr>
              <a:t>4  </a:t>
            </a:r>
            <a:r>
              <a:rPr lang="zh-CN" altLang="en-US" sz="2800" b="1" dirty="0">
                <a:solidFill>
                  <a:schemeClr val="bg1"/>
                </a:solidFill>
                <a:latin typeface="黑体" panose="02010609060101010101" pitchFamily="49" charset="-122"/>
                <a:ea typeface="黑体" panose="02010609060101010101" pitchFamily="49" charset="-122"/>
              </a:rPr>
              <a:t>再现矛盾  理论分析</a:t>
            </a:r>
          </a:p>
        </p:txBody>
      </p:sp>
      <p:graphicFrame>
        <p:nvGraphicFramePr>
          <p:cNvPr id="32" name="图示 31">
            <a:extLst>
              <a:ext uri="{FF2B5EF4-FFF2-40B4-BE49-F238E27FC236}">
                <a16:creationId xmlns:a16="http://schemas.microsoft.com/office/drawing/2014/main" id="{FEFA73C0-7529-40F4-A87F-C45A2B8F96C1}"/>
              </a:ext>
            </a:extLst>
          </p:cNvPr>
          <p:cNvGraphicFramePr/>
          <p:nvPr/>
        </p:nvGraphicFramePr>
        <p:xfrm>
          <a:off x="1631504" y="1124744"/>
          <a:ext cx="9361040"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794548"/>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524075" y="12882"/>
            <a:ext cx="2294900" cy="1080000"/>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7654" name="文本框 6"/>
          <p:cNvSpPr txBox="1"/>
          <p:nvPr/>
        </p:nvSpPr>
        <p:spPr>
          <a:xfrm>
            <a:off x="560388" y="96838"/>
            <a:ext cx="181768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教学内容</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27655"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27656"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27657"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27658" name="文本框 10"/>
          <p:cNvSpPr txBox="1"/>
          <p:nvPr/>
        </p:nvSpPr>
        <p:spPr>
          <a:xfrm>
            <a:off x="9818688" y="163513"/>
            <a:ext cx="1944687"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教学过程</a:t>
            </a:r>
          </a:p>
        </p:txBody>
      </p:sp>
      <p:sp>
        <p:nvSpPr>
          <p:cNvPr id="12" name="圆角矩形 4"/>
          <p:cNvSpPr/>
          <p:nvPr/>
        </p:nvSpPr>
        <p:spPr>
          <a:xfrm>
            <a:off x="334963"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7660" name="文本框 12"/>
          <p:cNvSpPr txBox="1"/>
          <p:nvPr/>
        </p:nvSpPr>
        <p:spPr>
          <a:xfrm>
            <a:off x="506413" y="61913"/>
            <a:ext cx="1817687"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sp>
        <p:nvSpPr>
          <p:cNvPr id="27661" name="矩形 13"/>
          <p:cNvSpPr/>
          <p:nvPr/>
        </p:nvSpPr>
        <p:spPr>
          <a:xfrm>
            <a:off x="23813" y="1057275"/>
            <a:ext cx="3975100" cy="5667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10000"/>
              </a:lnSpc>
              <a:spcBef>
                <a:spcPct val="0"/>
              </a:spcBef>
              <a:buNone/>
            </a:pPr>
            <a:r>
              <a:rPr lang="en-US" altLang="zh-CN" sz="2800" b="1" dirty="0">
                <a:solidFill>
                  <a:schemeClr val="bg1"/>
                </a:solidFill>
                <a:latin typeface="黑体" panose="02010609060101010101" pitchFamily="49" charset="-122"/>
                <a:ea typeface="黑体" panose="02010609060101010101" pitchFamily="49" charset="-122"/>
              </a:rPr>
              <a:t>5  </a:t>
            </a:r>
            <a:r>
              <a:rPr lang="zh-CN" altLang="en-US" sz="2800" b="1" dirty="0">
                <a:solidFill>
                  <a:schemeClr val="bg1"/>
                </a:solidFill>
                <a:latin typeface="黑体" panose="02010609060101010101" pitchFamily="49" charset="-122"/>
                <a:ea typeface="黑体" panose="02010609060101010101" pitchFamily="49" charset="-122"/>
              </a:rPr>
              <a:t>再次实验  验证猜想</a:t>
            </a:r>
          </a:p>
        </p:txBody>
      </p:sp>
      <p:sp>
        <p:nvSpPr>
          <p:cNvPr id="27662" name="文本框 1"/>
          <p:cNvSpPr txBox="1"/>
          <p:nvPr/>
        </p:nvSpPr>
        <p:spPr>
          <a:xfrm>
            <a:off x="273050" y="1711325"/>
            <a:ext cx="10625138" cy="1662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nSpc>
                <a:spcPct val="150000"/>
              </a:lnSpc>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利用自制教具模拟大功率线路产生的感抗和容抗</a:t>
            </a:r>
            <a:endParaRPr lang="en-US" altLang="zh-CN" sz="2800" b="1" dirty="0">
              <a:solidFill>
                <a:schemeClr val="bg1"/>
              </a:solidFill>
              <a:latin typeface="黑体" panose="02010609060101010101" pitchFamily="49" charset="-122"/>
              <a:ea typeface="黑体" panose="02010609060101010101" pitchFamily="49" charset="-122"/>
            </a:endParaRPr>
          </a:p>
          <a:p>
            <a:pPr marL="0" lvl="0" indent="0">
              <a:lnSpc>
                <a:spcPct val="150000"/>
              </a:lnSpc>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利用整流和逆变装置验证采用发交流电，再采用直流输电的有效性</a:t>
            </a:r>
            <a:endParaRPr lang="en-US" altLang="zh-CN" sz="1800" b="1" dirty="0"/>
          </a:p>
          <a:p>
            <a:pPr marL="0" lvl="0" indent="0">
              <a:spcBef>
                <a:spcPct val="0"/>
              </a:spcBef>
              <a:buNone/>
            </a:pPr>
            <a:endParaRPr lang="zh-CN" altLang="en-US" sz="1800" dirty="0"/>
          </a:p>
        </p:txBody>
      </p:sp>
      <p:sp>
        <p:nvSpPr>
          <p:cNvPr id="16" name="剪去对角的矩形 15"/>
          <p:cNvSpPr/>
          <p:nvPr/>
        </p:nvSpPr>
        <p:spPr>
          <a:xfrm>
            <a:off x="1092200" y="5445125"/>
            <a:ext cx="2463800" cy="698500"/>
          </a:xfrm>
          <a:prstGeom prst="snip2DiagRect">
            <a:avLst/>
          </a:prstGeom>
          <a:noFill/>
          <a:ln w="19050">
            <a:solidFill>
              <a:schemeClr val="bg1"/>
            </a:solidFill>
          </a:ln>
        </p:spPr>
        <p:style>
          <a:lnRef idx="0">
            <a:schemeClr val="dk1"/>
          </a:lnRef>
          <a:fillRef idx="3">
            <a:schemeClr val="dk1"/>
          </a:fillRef>
          <a:effectRef idx="3">
            <a:schemeClr val="dk1"/>
          </a:effectRef>
          <a:fontRef idx="minor">
            <a:schemeClr val="lt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！突破难点</a:t>
            </a:r>
            <a:endParaRPr kumimoji="0" lang="zh-CN" altLang="zh-CN"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pic>
        <p:nvPicPr>
          <p:cNvPr id="8" name="VIDEO0063">
            <a:hlinkClick r:id="" action="ppaction://media"/>
            <a:extLst>
              <a:ext uri="{FF2B5EF4-FFF2-40B4-BE49-F238E27FC236}">
                <a16:creationId xmlns:a16="http://schemas.microsoft.com/office/drawing/2014/main" id="{7392CBB7-2508-4A8B-95B1-52078D0367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3942" y="3140968"/>
            <a:ext cx="6608057" cy="371703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524075" y="12882"/>
            <a:ext cx="2294900" cy="1080000"/>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9702" name="文本框 6"/>
          <p:cNvSpPr txBox="1"/>
          <p:nvPr/>
        </p:nvSpPr>
        <p:spPr>
          <a:xfrm>
            <a:off x="560388" y="96838"/>
            <a:ext cx="181768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教学内容</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29703"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29704"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29705"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29706" name="文本框 10"/>
          <p:cNvSpPr txBox="1"/>
          <p:nvPr/>
        </p:nvSpPr>
        <p:spPr>
          <a:xfrm>
            <a:off x="9818688" y="163513"/>
            <a:ext cx="1944687"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教学过程</a:t>
            </a:r>
          </a:p>
        </p:txBody>
      </p:sp>
      <p:sp>
        <p:nvSpPr>
          <p:cNvPr id="12" name="圆角矩形 4"/>
          <p:cNvSpPr/>
          <p:nvPr/>
        </p:nvSpPr>
        <p:spPr>
          <a:xfrm>
            <a:off x="334963"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9708" name="文本框 12"/>
          <p:cNvSpPr txBox="1"/>
          <p:nvPr/>
        </p:nvSpPr>
        <p:spPr>
          <a:xfrm>
            <a:off x="506413" y="61913"/>
            <a:ext cx="1817687"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sp>
        <p:nvSpPr>
          <p:cNvPr id="29709" name="矩形 13"/>
          <p:cNvSpPr/>
          <p:nvPr/>
        </p:nvSpPr>
        <p:spPr>
          <a:xfrm>
            <a:off x="23813" y="1057275"/>
            <a:ext cx="4157662" cy="98266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10000"/>
              </a:lnSpc>
              <a:spcBef>
                <a:spcPct val="0"/>
              </a:spcBef>
              <a:buNone/>
            </a:pPr>
            <a:r>
              <a:rPr lang="en-US" altLang="zh-CN" sz="2800" b="1" dirty="0">
                <a:solidFill>
                  <a:schemeClr val="bg1"/>
                </a:solidFill>
                <a:latin typeface="黑体" panose="02010609060101010101" pitchFamily="49" charset="-122"/>
                <a:ea typeface="黑体" panose="02010609060101010101" pitchFamily="49" charset="-122"/>
              </a:rPr>
              <a:t>6  </a:t>
            </a:r>
            <a:r>
              <a:rPr lang="zh-CN" altLang="en-US" sz="2800" b="1" dirty="0">
                <a:solidFill>
                  <a:schemeClr val="bg1"/>
                </a:solidFill>
                <a:latin typeface="黑体" panose="02010609060101010101" pitchFamily="49" charset="-122"/>
                <a:ea typeface="黑体" panose="02010609060101010101" pitchFamily="49" charset="-122"/>
              </a:rPr>
              <a:t>归纳总结   感知生活</a:t>
            </a:r>
          </a:p>
          <a:p>
            <a:pPr marL="0" lvl="0" indent="0" eaLnBrk="1" hangingPunct="1">
              <a:lnSpc>
                <a:spcPct val="110000"/>
              </a:lnSpc>
              <a:spcBef>
                <a:spcPct val="0"/>
              </a:spcBef>
              <a:buNone/>
            </a:pP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25" name="剪去对角的矩形 24"/>
          <p:cNvSpPr/>
          <p:nvPr/>
        </p:nvSpPr>
        <p:spPr>
          <a:xfrm>
            <a:off x="331788" y="5457825"/>
            <a:ext cx="6008688" cy="550863"/>
          </a:xfrm>
          <a:prstGeom prst="snip2DiagRect">
            <a:avLst/>
          </a:prstGeom>
          <a:noFill/>
          <a:ln w="19050">
            <a:solidFill>
              <a:schemeClr val="bg1"/>
            </a:solidFill>
          </a:ln>
        </p:spPr>
        <p:style>
          <a:lnRef idx="0">
            <a:schemeClr val="dk1"/>
          </a:lnRef>
          <a:fillRef idx="3">
            <a:schemeClr val="dk1"/>
          </a:fillRef>
          <a:effectRef idx="3">
            <a:schemeClr val="dk1"/>
          </a:effectRef>
          <a:fontRef idx="minor">
            <a:schemeClr val="lt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摆出生活常见问题，引起学生思考。</a:t>
            </a:r>
            <a:endParaRPr kumimoji="0" lang="zh-CN" altLang="zh-CN"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pic>
        <p:nvPicPr>
          <p:cNvPr id="7" name="2.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85738" y="1770063"/>
            <a:ext cx="6299200" cy="3543300"/>
          </a:xfrm>
          <a:prstGeom prst="rect">
            <a:avLst/>
          </a:prstGeom>
          <a:noFill/>
          <a:ln w="9525">
            <a:noFill/>
          </a:ln>
        </p:spPr>
      </p:pic>
      <p:sp>
        <p:nvSpPr>
          <p:cNvPr id="16" name="文本框 15">
            <a:extLst>
              <a:ext uri="{FF2B5EF4-FFF2-40B4-BE49-F238E27FC236}">
                <a16:creationId xmlns:a16="http://schemas.microsoft.com/office/drawing/2014/main" id="{A6AE05F0-0D3F-49DE-86E8-D4FF5CD7A9F6}"/>
              </a:ext>
            </a:extLst>
          </p:cNvPr>
          <p:cNvSpPr txBox="1"/>
          <p:nvPr/>
        </p:nvSpPr>
        <p:spPr>
          <a:xfrm>
            <a:off x="6744072" y="2551906"/>
            <a:ext cx="5900589" cy="166776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400" b="1" dirty="0">
                <a:solidFill>
                  <a:schemeClr val="bg1"/>
                </a:solidFill>
                <a:latin typeface="黑体" panose="02010609060101010101" pitchFamily="49" charset="-122"/>
                <a:ea typeface="黑体" panose="02010609060101010101" pitchFamily="49" charset="-122"/>
              </a:rPr>
              <a:t>随着并联灯泡个数的增多，</a:t>
            </a:r>
            <a:endParaRPr lang="en-US" altLang="zh-CN" sz="2400" b="1" dirty="0">
              <a:solidFill>
                <a:schemeClr val="bg1"/>
              </a:solidFill>
              <a:latin typeface="黑体" panose="02010609060101010101" pitchFamily="49" charset="-122"/>
              <a:ea typeface="黑体" panose="02010609060101010101" pitchFamily="49" charset="-122"/>
            </a:endParaRPr>
          </a:p>
          <a:p>
            <a:pPr marL="0" lvl="0" indent="0" eaLnBrk="1" hangingPunct="1">
              <a:lnSpc>
                <a:spcPct val="150000"/>
              </a:lnSpc>
              <a:spcBef>
                <a:spcPct val="0"/>
              </a:spcBef>
              <a:buNone/>
            </a:pPr>
            <a:r>
              <a:rPr lang="zh-CN" altLang="en-US" sz="2400" b="1" dirty="0">
                <a:solidFill>
                  <a:schemeClr val="bg1"/>
                </a:solidFill>
                <a:latin typeface="黑体" panose="02010609060101010101" pitchFamily="49" charset="-122"/>
                <a:ea typeface="黑体" panose="02010609060101010101" pitchFamily="49" charset="-122"/>
              </a:rPr>
              <a:t>为什么非高压输电的灯泡逐个变暗？</a:t>
            </a:r>
            <a:endParaRPr lang="en-US" altLang="zh-CN" sz="2400" b="1" dirty="0">
              <a:solidFill>
                <a:schemeClr val="bg1"/>
              </a:solidFill>
              <a:latin typeface="黑体" panose="02010609060101010101" pitchFamily="49" charset="-122"/>
              <a:ea typeface="黑体" panose="02010609060101010101" pitchFamily="49" charset="-122"/>
            </a:endParaRPr>
          </a:p>
          <a:p>
            <a:pPr marL="0" lvl="0" indent="0" eaLnBrk="1" hangingPunct="1">
              <a:lnSpc>
                <a:spcPct val="150000"/>
              </a:lnSpc>
              <a:spcBef>
                <a:spcPct val="0"/>
              </a:spcBef>
              <a:buNone/>
            </a:pPr>
            <a:r>
              <a:rPr lang="zh-CN" altLang="en-US" sz="2400" b="1" dirty="0">
                <a:solidFill>
                  <a:schemeClr val="bg1"/>
                </a:solidFill>
                <a:latin typeface="黑体" panose="02010609060101010101" pitchFamily="49" charset="-122"/>
                <a:ea typeface="黑体" panose="02010609060101010101" pitchFamily="49" charset="-122"/>
              </a:rPr>
              <a:t>而高压输电能使灯泡亮度不发生变化？</a:t>
            </a:r>
            <a:endParaRPr lang="en-US" altLang="zh-CN" sz="24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1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3" repeatCount="indefinite"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组合 8"/>
          <p:cNvGrpSpPr/>
          <p:nvPr/>
        </p:nvGrpSpPr>
        <p:grpSpPr>
          <a:xfrm>
            <a:off x="1757363" y="-4762"/>
            <a:ext cx="1439862" cy="5222875"/>
            <a:chOff x="2428976" y="1356"/>
            <a:chExt cx="1440000" cy="5222676"/>
          </a:xfrm>
        </p:grpSpPr>
        <p:sp>
          <p:nvSpPr>
            <p:cNvPr id="44" name="圆角矩形 4"/>
            <p:cNvSpPr/>
            <p:nvPr/>
          </p:nvSpPr>
          <p:spPr>
            <a:xfrm>
              <a:off x="2428976" y="1356"/>
              <a:ext cx="1440000" cy="5222676"/>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3106" name="组合 2"/>
            <p:cNvGrpSpPr/>
            <p:nvPr/>
          </p:nvGrpSpPr>
          <p:grpSpPr>
            <a:xfrm>
              <a:off x="2905177" y="4534229"/>
              <a:ext cx="449824" cy="572464"/>
              <a:chOff x="2789831" y="3298136"/>
              <a:chExt cx="449824" cy="572464"/>
            </a:xfrm>
          </p:grpSpPr>
          <p:sp>
            <p:nvSpPr>
              <p:cNvPr id="48" name="椭圆 47"/>
              <p:cNvSpPr/>
              <p:nvPr/>
            </p:nvSpPr>
            <p:spPr>
              <a:xfrm>
                <a:off x="2789926" y="3397411"/>
                <a:ext cx="403264" cy="404796"/>
              </a:xfrm>
              <a:prstGeom prst="ellipse">
                <a:avLst/>
              </a:prstGeom>
              <a:noFill/>
              <a:ln w="25400" cap="flat" cmpd="sng" algn="ctr">
                <a:solidFill>
                  <a:sysClr val="window" lastClr="FFFFFF"/>
                </a:solidFill>
                <a:prstDash val="sysDot"/>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9" name="TextBox 56"/>
              <p:cNvSpPr txBox="1"/>
              <p:nvPr/>
            </p:nvSpPr>
            <p:spPr>
              <a:xfrm>
                <a:off x="2810565" y="3297402"/>
                <a:ext cx="428666" cy="573066"/>
              </a:xfrm>
              <a:prstGeom prst="rect">
                <a:avLst/>
              </a:prstGeom>
              <a:noFill/>
            </p:spPr>
            <p:txBody>
              <a:bodyPr>
                <a:spAutoFit/>
              </a:bodyPr>
              <a:lstStyle/>
              <a:p>
                <a:pPr marR="0" algn="just" defTabSz="914400" eaLnBrk="1" fontAlgn="auto" hangingPunct="1">
                  <a:lnSpc>
                    <a:spcPct val="130000"/>
                  </a:lnSpc>
                  <a:spcBef>
                    <a:spcPts val="0"/>
                  </a:spcBef>
                  <a:spcAft>
                    <a:spcPts val="0"/>
                  </a:spcAft>
                  <a:buClrTx/>
                  <a:buSzTx/>
                  <a:buFont typeface="Arial" panose="020B0604020202020204" pitchFamily="34" charset="0"/>
                  <a:buNone/>
                  <a:defRPr/>
                </a:pPr>
                <a:r>
                  <a:rPr kumimoji="0" lang="en-US" altLang="zh-CN" sz="2400" b="1" kern="0" cap="none" spc="0" normalizeH="0" baseline="0" noProof="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rPr>
                  <a:t>1</a:t>
                </a:r>
                <a:endParaRPr kumimoji="0" lang="en-US" altLang="zh-CN" sz="2800" b="1" kern="0" cap="none" spc="0" normalizeH="0" baseline="0" noProof="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107" name="文本框 1"/>
            <p:cNvSpPr txBox="1"/>
            <p:nvPr/>
          </p:nvSpPr>
          <p:spPr>
            <a:xfrm>
              <a:off x="2596129" y="1389100"/>
              <a:ext cx="1015663" cy="3027790"/>
            </a:xfrm>
            <a:prstGeom prst="rect">
              <a:avLst/>
            </a:prstGeom>
            <a:noFill/>
            <a:ln w="9525">
              <a:noFill/>
            </a:ln>
          </p:spPr>
          <p:txBody>
            <a:bodyPr vert="eaVert">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5400" b="1" dirty="0">
                  <a:solidFill>
                    <a:schemeClr val="bg1"/>
                  </a:solidFill>
                  <a:latin typeface="黑体" panose="02010609060101010101" pitchFamily="49" charset="-122"/>
                  <a:ea typeface="黑体" panose="02010609060101010101" pitchFamily="49" charset="-122"/>
                </a:rPr>
                <a:t>教学内容</a:t>
              </a:r>
            </a:p>
          </p:txBody>
        </p:sp>
      </p:grpSp>
      <p:grpSp>
        <p:nvGrpSpPr>
          <p:cNvPr id="3075" name="组合 9"/>
          <p:cNvGrpSpPr/>
          <p:nvPr/>
        </p:nvGrpSpPr>
        <p:grpSpPr>
          <a:xfrm>
            <a:off x="3517900" y="-15875"/>
            <a:ext cx="1439863" cy="4956175"/>
            <a:chOff x="3818566" y="-32552"/>
            <a:chExt cx="1440000" cy="4956632"/>
          </a:xfrm>
        </p:grpSpPr>
        <p:sp>
          <p:nvSpPr>
            <p:cNvPr id="51" name="圆角矩形 5"/>
            <p:cNvSpPr/>
            <p:nvPr/>
          </p:nvSpPr>
          <p:spPr>
            <a:xfrm>
              <a:off x="3818566" y="-32552"/>
              <a:ext cx="1440000" cy="4956632"/>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3101" name="组合 3"/>
            <p:cNvGrpSpPr/>
            <p:nvPr/>
          </p:nvGrpSpPr>
          <p:grpSpPr>
            <a:xfrm>
              <a:off x="4308228" y="4280669"/>
              <a:ext cx="449824" cy="572464"/>
              <a:chOff x="4008054" y="4581128"/>
              <a:chExt cx="449824" cy="572464"/>
            </a:xfrm>
          </p:grpSpPr>
          <p:sp>
            <p:nvSpPr>
              <p:cNvPr id="54" name="椭圆 53"/>
              <p:cNvSpPr/>
              <p:nvPr/>
            </p:nvSpPr>
            <p:spPr>
              <a:xfrm>
                <a:off x="4007389" y="4681564"/>
                <a:ext cx="404852" cy="403262"/>
              </a:xfrm>
              <a:prstGeom prst="ellipse">
                <a:avLst/>
              </a:prstGeom>
              <a:noFill/>
              <a:ln w="25400" cap="flat" cmpd="sng" algn="ctr">
                <a:solidFill>
                  <a:sysClr val="window" lastClr="FFFFFF"/>
                </a:solidFill>
                <a:prstDash val="sysDot"/>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6" name="TextBox 58"/>
              <p:cNvSpPr txBox="1"/>
              <p:nvPr/>
            </p:nvSpPr>
            <p:spPr>
              <a:xfrm>
                <a:off x="4028029" y="4581543"/>
                <a:ext cx="430253" cy="571553"/>
              </a:xfrm>
              <a:prstGeom prst="rect">
                <a:avLst/>
              </a:prstGeom>
              <a:noFill/>
            </p:spPr>
            <p:txBody>
              <a:bodyPr>
                <a:spAutoFit/>
              </a:bodyPr>
              <a:lstStyle/>
              <a:p>
                <a:pPr marR="0" algn="just" defTabSz="914400" eaLnBrk="1" fontAlgn="auto" hangingPunct="1">
                  <a:lnSpc>
                    <a:spcPct val="130000"/>
                  </a:lnSpc>
                  <a:spcBef>
                    <a:spcPts val="0"/>
                  </a:spcBef>
                  <a:spcAft>
                    <a:spcPts val="0"/>
                  </a:spcAft>
                  <a:buClrTx/>
                  <a:buSzTx/>
                  <a:buFont typeface="Arial" panose="020B0604020202020204" pitchFamily="34" charset="0"/>
                  <a:buNone/>
                  <a:defRPr/>
                </a:pPr>
                <a:r>
                  <a:rPr kumimoji="0" lang="en-US" altLang="zh-CN" sz="2400" b="1" kern="0" cap="none" spc="0" normalizeH="0" baseline="0" noProof="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rPr>
                  <a:t>2</a:t>
                </a:r>
                <a:endParaRPr kumimoji="0" lang="en-US" altLang="zh-CN" sz="2800" b="1" kern="0" cap="none" spc="0" normalizeH="0" baseline="0" noProof="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102" name="文本框 46"/>
            <p:cNvSpPr txBox="1"/>
            <p:nvPr/>
          </p:nvSpPr>
          <p:spPr>
            <a:xfrm>
              <a:off x="4047722" y="1350068"/>
              <a:ext cx="1015760" cy="3027790"/>
            </a:xfrm>
            <a:prstGeom prst="rect">
              <a:avLst/>
            </a:prstGeom>
            <a:noFill/>
            <a:ln w="9525">
              <a:noFill/>
            </a:ln>
          </p:spPr>
          <p:txBody>
            <a:bodyPr vert="eaVert">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5400" b="1" dirty="0">
                  <a:solidFill>
                    <a:schemeClr val="bg1"/>
                  </a:solidFill>
                  <a:latin typeface="黑体" panose="02010609060101010101" pitchFamily="49" charset="-122"/>
                  <a:ea typeface="黑体" panose="02010609060101010101" pitchFamily="49" charset="-122"/>
                </a:rPr>
                <a:t>学生情况</a:t>
              </a:r>
            </a:p>
          </p:txBody>
        </p:sp>
      </p:grpSp>
      <p:grpSp>
        <p:nvGrpSpPr>
          <p:cNvPr id="3076" name="组合 10"/>
          <p:cNvGrpSpPr/>
          <p:nvPr/>
        </p:nvGrpSpPr>
        <p:grpSpPr>
          <a:xfrm>
            <a:off x="5259388" y="-4762"/>
            <a:ext cx="2366962" cy="5911850"/>
            <a:chOff x="5258726" y="-5168"/>
            <a:chExt cx="2367290" cy="6093296"/>
          </a:xfrm>
        </p:grpSpPr>
        <p:sp>
          <p:nvSpPr>
            <p:cNvPr id="68" name="圆角矩形 6"/>
            <p:cNvSpPr/>
            <p:nvPr/>
          </p:nvSpPr>
          <p:spPr>
            <a:xfrm>
              <a:off x="5258726" y="-5168"/>
              <a:ext cx="1440062" cy="6093296"/>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3093" name="组合 4"/>
            <p:cNvGrpSpPr/>
            <p:nvPr/>
          </p:nvGrpSpPr>
          <p:grpSpPr>
            <a:xfrm>
              <a:off x="5754095" y="5335594"/>
              <a:ext cx="449325" cy="571543"/>
              <a:chOff x="5213677" y="3816225"/>
              <a:chExt cx="449325" cy="571543"/>
            </a:xfrm>
          </p:grpSpPr>
          <p:sp>
            <p:nvSpPr>
              <p:cNvPr id="75" name="椭圆 74"/>
              <p:cNvSpPr/>
              <p:nvPr/>
            </p:nvSpPr>
            <p:spPr>
              <a:xfrm>
                <a:off x="5213677" y="3915905"/>
                <a:ext cx="403281" cy="402511"/>
              </a:xfrm>
              <a:prstGeom prst="ellipse">
                <a:avLst/>
              </a:prstGeom>
              <a:noFill/>
              <a:ln w="25400" cap="flat" cmpd="sng" algn="ctr">
                <a:solidFill>
                  <a:sysClr val="window" lastClr="FFFFFF"/>
                </a:solidFill>
                <a:prstDash val="sysDot"/>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76" name="TextBox 60"/>
              <p:cNvSpPr txBox="1"/>
              <p:nvPr/>
            </p:nvSpPr>
            <p:spPr>
              <a:xfrm>
                <a:off x="5234317" y="3816096"/>
                <a:ext cx="428684" cy="571041"/>
              </a:xfrm>
              <a:prstGeom prst="rect">
                <a:avLst/>
              </a:prstGeom>
              <a:noFill/>
            </p:spPr>
            <p:txBody>
              <a:bodyPr>
                <a:spAutoFit/>
              </a:bodyPr>
              <a:lstStyle/>
              <a:p>
                <a:pPr marR="0" algn="just" defTabSz="914400" eaLnBrk="1" fontAlgn="auto" hangingPunct="1">
                  <a:lnSpc>
                    <a:spcPct val="130000"/>
                  </a:lnSpc>
                  <a:spcBef>
                    <a:spcPts val="0"/>
                  </a:spcBef>
                  <a:spcAft>
                    <a:spcPts val="0"/>
                  </a:spcAft>
                  <a:buClrTx/>
                  <a:buSzTx/>
                  <a:buFont typeface="Arial" panose="020B0604020202020204" pitchFamily="34" charset="0"/>
                  <a:buNone/>
                  <a:defRPr/>
                </a:pPr>
                <a:r>
                  <a:rPr kumimoji="0" lang="en-US" altLang="zh-CN" sz="2400" b="1" kern="0" cap="none" spc="0" normalizeH="0" baseline="0" noProof="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rPr>
                  <a:t>3</a:t>
                </a:r>
                <a:endParaRPr kumimoji="0" lang="en-US" altLang="zh-CN" sz="2800" b="1" kern="0" cap="none" spc="0" normalizeH="0" baseline="0" noProof="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094" name="组合 5"/>
            <p:cNvGrpSpPr/>
            <p:nvPr/>
          </p:nvGrpSpPr>
          <p:grpSpPr>
            <a:xfrm>
              <a:off x="7176192" y="4298553"/>
              <a:ext cx="449824" cy="572464"/>
              <a:chOff x="6429313" y="5401792"/>
              <a:chExt cx="449824" cy="572464"/>
            </a:xfrm>
          </p:grpSpPr>
          <p:sp>
            <p:nvSpPr>
              <p:cNvPr id="73" name="椭圆 72"/>
              <p:cNvSpPr/>
              <p:nvPr/>
            </p:nvSpPr>
            <p:spPr>
              <a:xfrm>
                <a:off x="6429813" y="5501148"/>
                <a:ext cx="403281" cy="404148"/>
              </a:xfrm>
              <a:prstGeom prst="ellipse">
                <a:avLst/>
              </a:prstGeom>
              <a:noFill/>
              <a:ln w="25400" cap="flat" cmpd="sng" algn="ctr">
                <a:solidFill>
                  <a:sysClr val="window" lastClr="FFFFFF"/>
                </a:solidFill>
                <a:prstDash val="sysDot"/>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74" name="TextBox 62"/>
              <p:cNvSpPr txBox="1"/>
              <p:nvPr/>
            </p:nvSpPr>
            <p:spPr>
              <a:xfrm>
                <a:off x="6450453" y="5401338"/>
                <a:ext cx="428684" cy="572678"/>
              </a:xfrm>
              <a:prstGeom prst="rect">
                <a:avLst/>
              </a:prstGeom>
              <a:noFill/>
            </p:spPr>
            <p:txBody>
              <a:bodyPr>
                <a:spAutoFit/>
              </a:bodyPr>
              <a:lstStyle/>
              <a:p>
                <a:pPr marR="0" algn="just" defTabSz="914400" eaLnBrk="1" fontAlgn="auto" hangingPunct="1">
                  <a:lnSpc>
                    <a:spcPct val="130000"/>
                  </a:lnSpc>
                  <a:spcBef>
                    <a:spcPts val="0"/>
                  </a:spcBef>
                  <a:spcAft>
                    <a:spcPts val="0"/>
                  </a:spcAft>
                  <a:buClrTx/>
                  <a:buSzTx/>
                  <a:buFont typeface="Arial" panose="020B0604020202020204" pitchFamily="34" charset="0"/>
                  <a:buNone/>
                  <a:defRPr/>
                </a:pPr>
                <a:r>
                  <a:rPr kumimoji="0" lang="en-US" altLang="zh-CN" sz="2400" b="1" kern="0" cap="none" spc="0" normalizeH="0" baseline="0" noProof="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rPr>
                  <a:t>4</a:t>
                </a:r>
                <a:endParaRPr kumimoji="0" lang="en-US" altLang="zh-CN" sz="2800" b="1" kern="0" cap="none" spc="0" normalizeH="0" baseline="0" noProof="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095" name="文本框 48"/>
            <p:cNvSpPr txBox="1"/>
            <p:nvPr/>
          </p:nvSpPr>
          <p:spPr>
            <a:xfrm>
              <a:off x="5542050" y="1329586"/>
              <a:ext cx="1015663" cy="3027790"/>
            </a:xfrm>
            <a:prstGeom prst="rect">
              <a:avLst/>
            </a:prstGeom>
            <a:noFill/>
            <a:ln w="9525">
              <a:noFill/>
            </a:ln>
          </p:spPr>
          <p:txBody>
            <a:bodyPr vert="eaVert">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5400" b="1" dirty="0">
                  <a:solidFill>
                    <a:schemeClr val="bg1"/>
                  </a:solidFill>
                  <a:latin typeface="黑体" panose="02010609060101010101" pitchFamily="49" charset="-122"/>
                  <a:ea typeface="黑体" panose="02010609060101010101" pitchFamily="49" charset="-122"/>
                </a:rPr>
                <a:t>教学目标</a:t>
              </a:r>
            </a:p>
          </p:txBody>
        </p:sp>
      </p:grpSp>
      <p:grpSp>
        <p:nvGrpSpPr>
          <p:cNvPr id="3077" name="组合 11"/>
          <p:cNvGrpSpPr/>
          <p:nvPr/>
        </p:nvGrpSpPr>
        <p:grpSpPr>
          <a:xfrm>
            <a:off x="7175500" y="0"/>
            <a:ext cx="1441450" cy="4956175"/>
            <a:chOff x="6698886" y="-32552"/>
            <a:chExt cx="1440000" cy="4956632"/>
          </a:xfrm>
        </p:grpSpPr>
        <p:sp>
          <p:nvSpPr>
            <p:cNvPr id="78" name="圆角矩形 7"/>
            <p:cNvSpPr/>
            <p:nvPr/>
          </p:nvSpPr>
          <p:spPr>
            <a:xfrm>
              <a:off x="6698886" y="-32552"/>
              <a:ext cx="1440000" cy="4956632"/>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091" name="文本框 50"/>
            <p:cNvSpPr txBox="1"/>
            <p:nvPr/>
          </p:nvSpPr>
          <p:spPr>
            <a:xfrm>
              <a:off x="6914129" y="1309016"/>
              <a:ext cx="1015663" cy="3027790"/>
            </a:xfrm>
            <a:prstGeom prst="rect">
              <a:avLst/>
            </a:prstGeom>
            <a:noFill/>
            <a:ln w="9525">
              <a:noFill/>
            </a:ln>
          </p:spPr>
          <p:txBody>
            <a:bodyPr vert="eaVert">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5400" b="1" dirty="0">
                  <a:solidFill>
                    <a:schemeClr val="bg1"/>
                  </a:solidFill>
                  <a:latin typeface="黑体" panose="02010609060101010101" pitchFamily="49" charset="-122"/>
                  <a:ea typeface="黑体" panose="02010609060101010101" pitchFamily="49" charset="-122"/>
                </a:rPr>
                <a:t>教学策略</a:t>
              </a:r>
            </a:p>
          </p:txBody>
        </p:sp>
      </p:grpSp>
      <p:grpSp>
        <p:nvGrpSpPr>
          <p:cNvPr id="3078" name="组合 12"/>
          <p:cNvGrpSpPr/>
          <p:nvPr/>
        </p:nvGrpSpPr>
        <p:grpSpPr>
          <a:xfrm>
            <a:off x="9010650" y="-25400"/>
            <a:ext cx="1439863" cy="5222875"/>
            <a:chOff x="8139046" y="6271"/>
            <a:chExt cx="1440000" cy="5222676"/>
          </a:xfrm>
        </p:grpSpPr>
        <p:sp>
          <p:nvSpPr>
            <p:cNvPr id="81" name="圆角矩形 8"/>
            <p:cNvSpPr/>
            <p:nvPr/>
          </p:nvSpPr>
          <p:spPr>
            <a:xfrm>
              <a:off x="8139046" y="6271"/>
              <a:ext cx="1440000" cy="5222676"/>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3086" name="组合 6"/>
            <p:cNvGrpSpPr/>
            <p:nvPr/>
          </p:nvGrpSpPr>
          <p:grpSpPr>
            <a:xfrm>
              <a:off x="8634133" y="4484515"/>
              <a:ext cx="449824" cy="572464"/>
              <a:chOff x="7613601" y="3828258"/>
              <a:chExt cx="449824" cy="572464"/>
            </a:xfrm>
          </p:grpSpPr>
          <p:sp>
            <p:nvSpPr>
              <p:cNvPr id="84" name="椭圆 83"/>
              <p:cNvSpPr/>
              <p:nvPr/>
            </p:nvSpPr>
            <p:spPr>
              <a:xfrm>
                <a:off x="7613861" y="3928189"/>
                <a:ext cx="403264" cy="404797"/>
              </a:xfrm>
              <a:prstGeom prst="ellipse">
                <a:avLst/>
              </a:prstGeom>
              <a:noFill/>
              <a:ln w="25400" cap="flat" cmpd="sng" algn="ctr">
                <a:solidFill>
                  <a:sysClr val="window" lastClr="FFFFFF"/>
                </a:solidFill>
                <a:prstDash val="sysDot"/>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85" name="TextBox 64"/>
              <p:cNvSpPr txBox="1"/>
              <p:nvPr/>
            </p:nvSpPr>
            <p:spPr>
              <a:xfrm>
                <a:off x="7634501" y="3828181"/>
                <a:ext cx="428666" cy="573065"/>
              </a:xfrm>
              <a:prstGeom prst="rect">
                <a:avLst/>
              </a:prstGeom>
              <a:noFill/>
            </p:spPr>
            <p:txBody>
              <a:bodyPr>
                <a:spAutoFit/>
              </a:bodyPr>
              <a:lstStyle/>
              <a:p>
                <a:pPr marR="0" algn="just" defTabSz="914400" eaLnBrk="1" fontAlgn="auto" hangingPunct="1">
                  <a:lnSpc>
                    <a:spcPct val="130000"/>
                  </a:lnSpc>
                  <a:spcBef>
                    <a:spcPts val="0"/>
                  </a:spcBef>
                  <a:spcAft>
                    <a:spcPts val="0"/>
                  </a:spcAft>
                  <a:buClrTx/>
                  <a:buSzTx/>
                  <a:buFont typeface="Arial" panose="020B0604020202020204" pitchFamily="34" charset="0"/>
                  <a:buNone/>
                  <a:defRPr/>
                </a:pPr>
                <a:r>
                  <a:rPr kumimoji="0" lang="en-US" altLang="zh-CN" sz="2400" b="1" kern="0" cap="none" spc="0" normalizeH="0" baseline="0" noProof="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rPr>
                  <a:t>5</a:t>
                </a:r>
                <a:endParaRPr kumimoji="0" lang="en-US" altLang="zh-CN" sz="2800" b="1" kern="0" cap="none" spc="0" normalizeH="0" baseline="0" noProof="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087" name="文本框 52"/>
            <p:cNvSpPr txBox="1"/>
            <p:nvPr/>
          </p:nvSpPr>
          <p:spPr>
            <a:xfrm>
              <a:off x="8351214" y="1288151"/>
              <a:ext cx="1015663" cy="3027790"/>
            </a:xfrm>
            <a:prstGeom prst="rect">
              <a:avLst/>
            </a:prstGeom>
            <a:noFill/>
            <a:ln w="9525">
              <a:noFill/>
            </a:ln>
          </p:spPr>
          <p:txBody>
            <a:bodyPr vert="eaVert">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5400" b="1" dirty="0">
                  <a:solidFill>
                    <a:schemeClr val="bg1"/>
                  </a:solidFill>
                  <a:latin typeface="黑体" panose="02010609060101010101" pitchFamily="49" charset="-122"/>
                  <a:ea typeface="黑体" panose="02010609060101010101" pitchFamily="49" charset="-122"/>
                </a:rPr>
                <a:t>教学过程</a:t>
              </a:r>
            </a:p>
          </p:txBody>
        </p:sp>
      </p:grpSp>
      <p:sp>
        <p:nvSpPr>
          <p:cNvPr id="86" name="矩形 85"/>
          <p:cNvSpPr/>
          <p:nvPr/>
        </p:nvSpPr>
        <p:spPr>
          <a:xfrm>
            <a:off x="1524000" y="364120"/>
            <a:ext cx="9144000" cy="760625"/>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87" name="TextBox 42"/>
          <p:cNvSpPr txBox="1"/>
          <p:nvPr/>
        </p:nvSpPr>
        <p:spPr>
          <a:xfrm>
            <a:off x="3103563" y="266700"/>
            <a:ext cx="5689600" cy="973138"/>
          </a:xfrm>
          <a:prstGeom prst="rect">
            <a:avLst/>
          </a:prstGeom>
          <a:noFill/>
        </p:spPr>
        <p:txBody>
          <a:bodyPr>
            <a:spAutoFit/>
          </a:bodyPr>
          <a:lstStyle/>
          <a:p>
            <a:pPr marR="0" algn="ctr" defTabSz="914400" eaLnBrk="1" hangingPunct="1">
              <a:lnSpc>
                <a:spcPct val="130000"/>
              </a:lnSpc>
              <a:buClrTx/>
              <a:buSzTx/>
              <a:buFont typeface="Arial" panose="020B0604020202020204" pitchFamily="34" charset="0"/>
              <a:buNone/>
              <a:defRPr/>
            </a:pPr>
            <a:r>
              <a:rPr kumimoji="0" lang="zh-CN" altLang="en-US" sz="4400" b="1" kern="0" cap="none" spc="0" normalizeH="0" baseline="0" noProof="0" dirty="0">
                <a:solidFill>
                  <a:sysClr val="windowText" lastClr="000000">
                    <a:lumMod val="75000"/>
                    <a:lumOff val="25000"/>
                  </a:sysClr>
                </a:solidFill>
                <a:effectLst>
                  <a:outerShdw blurRad="38100" dist="38100" dir="2700000" algn="tl">
                    <a:srgbClr val="000000">
                      <a:alpha val="43137"/>
                    </a:srgbClr>
                  </a:outerShdw>
                </a:effectLst>
                <a:latin typeface="Arial Black" panose="020B0A04020102020204" pitchFamily="34" charset="0"/>
                <a:ea typeface="微软雅黑" panose="020B0503020204020204" pitchFamily="34" charset="-122"/>
                <a:cs typeface="+mn-cs"/>
              </a:rPr>
              <a:t>教 学 设 计</a:t>
            </a:r>
          </a:p>
        </p:txBody>
      </p:sp>
      <p:sp>
        <p:nvSpPr>
          <p:cNvPr id="88" name="椭圆 87"/>
          <p:cNvSpPr/>
          <p:nvPr/>
        </p:nvSpPr>
        <p:spPr>
          <a:xfrm>
            <a:off x="7661275" y="4402138"/>
            <a:ext cx="403225" cy="403225"/>
          </a:xfrm>
          <a:prstGeom prst="ellipse">
            <a:avLst/>
          </a:prstGeom>
          <a:noFill/>
          <a:ln w="25400" cap="flat" cmpd="sng" algn="ctr">
            <a:solidFill>
              <a:sysClr val="window" lastClr="FFFFFF"/>
            </a:solidFill>
            <a:prstDash val="sysDot"/>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89" name="TextBox 62"/>
          <p:cNvSpPr txBox="1"/>
          <p:nvPr/>
        </p:nvSpPr>
        <p:spPr>
          <a:xfrm>
            <a:off x="7681913" y="4302125"/>
            <a:ext cx="428625" cy="522288"/>
          </a:xfrm>
          <a:prstGeom prst="rect">
            <a:avLst/>
          </a:prstGeom>
          <a:noFill/>
        </p:spPr>
        <p:txBody>
          <a:bodyPr>
            <a:spAutoFit/>
          </a:bodyPr>
          <a:lstStyle/>
          <a:p>
            <a:pPr marR="0" algn="just" defTabSz="914400" eaLnBrk="1" fontAlgn="auto" hangingPunct="1">
              <a:lnSpc>
                <a:spcPct val="130000"/>
              </a:lnSpc>
              <a:spcBef>
                <a:spcPts val="0"/>
              </a:spcBef>
              <a:spcAft>
                <a:spcPts val="0"/>
              </a:spcAft>
              <a:buClrTx/>
              <a:buSzTx/>
              <a:buFontTx/>
              <a:buNone/>
              <a:defRPr/>
            </a:pPr>
            <a:r>
              <a:rPr kumimoji="0" lang="en-US" altLang="zh-CN" sz="2400" b="1" kern="0" cap="none" spc="0" normalizeH="0" baseline="0" noProof="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rPr>
              <a:t>4</a:t>
            </a:r>
            <a:endParaRPr kumimoji="0" lang="en-US" altLang="zh-CN" sz="2800" b="1" kern="0" cap="none" spc="0" normalizeH="0" baseline="0" noProof="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p:check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524075" y="12882"/>
            <a:ext cx="2294900" cy="1080000"/>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1750" name="文本框 6"/>
          <p:cNvSpPr txBox="1"/>
          <p:nvPr/>
        </p:nvSpPr>
        <p:spPr>
          <a:xfrm>
            <a:off x="560388" y="96838"/>
            <a:ext cx="181768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教学内容</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31751"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31752"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31753"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31754" name="文本框 10"/>
          <p:cNvSpPr txBox="1"/>
          <p:nvPr/>
        </p:nvSpPr>
        <p:spPr>
          <a:xfrm>
            <a:off x="9818688" y="163513"/>
            <a:ext cx="1944687"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教学过程</a:t>
            </a:r>
          </a:p>
        </p:txBody>
      </p:sp>
      <p:sp>
        <p:nvSpPr>
          <p:cNvPr id="12" name="圆角矩形 4"/>
          <p:cNvSpPr/>
          <p:nvPr/>
        </p:nvSpPr>
        <p:spPr>
          <a:xfrm>
            <a:off x="334963"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1756" name="文本框 12"/>
          <p:cNvSpPr txBox="1"/>
          <p:nvPr/>
        </p:nvSpPr>
        <p:spPr>
          <a:xfrm>
            <a:off x="506413" y="61913"/>
            <a:ext cx="1817687"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sp>
        <p:nvSpPr>
          <p:cNvPr id="31757" name="矩形 13"/>
          <p:cNvSpPr/>
          <p:nvPr/>
        </p:nvSpPr>
        <p:spPr>
          <a:xfrm>
            <a:off x="23813" y="1057275"/>
            <a:ext cx="2170112" cy="5080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10000"/>
              </a:lnSpc>
              <a:spcBef>
                <a:spcPct val="0"/>
              </a:spcBef>
              <a:buNone/>
            </a:pPr>
            <a:r>
              <a:rPr lang="en-US" altLang="zh-CN" sz="2800" b="1" dirty="0">
                <a:solidFill>
                  <a:schemeClr val="bg1"/>
                </a:solidFill>
                <a:latin typeface="黑体" panose="02010609060101010101" pitchFamily="49" charset="-122"/>
                <a:ea typeface="黑体" panose="02010609060101010101" pitchFamily="49" charset="-122"/>
              </a:rPr>
              <a:t>7  </a:t>
            </a:r>
            <a:r>
              <a:rPr lang="zh-CN" altLang="en-US" sz="2800" b="1" dirty="0">
                <a:solidFill>
                  <a:schemeClr val="bg1"/>
                </a:solidFill>
                <a:latin typeface="黑体" panose="02010609060101010101" pitchFamily="49" charset="-122"/>
                <a:ea typeface="黑体" panose="02010609060101010101" pitchFamily="49" charset="-122"/>
              </a:rPr>
              <a:t>板书设计</a:t>
            </a:r>
          </a:p>
        </p:txBody>
      </p:sp>
      <p:pic>
        <p:nvPicPr>
          <p:cNvPr id="31758" name="图片 16" descr="2401886_092840088_2.jpg"/>
          <p:cNvPicPr>
            <a:picLocks noChangeAspect="1"/>
          </p:cNvPicPr>
          <p:nvPr/>
        </p:nvPicPr>
        <p:blipFill>
          <a:blip r:embed="rId3"/>
          <a:srcRect l="3941" t="8102" r="3844" b="8356"/>
          <a:stretch>
            <a:fillRect/>
          </a:stretch>
        </p:blipFill>
        <p:spPr>
          <a:xfrm>
            <a:off x="506413" y="1889125"/>
            <a:ext cx="7615237" cy="4699000"/>
          </a:xfrm>
          <a:prstGeom prst="rect">
            <a:avLst/>
          </a:prstGeom>
          <a:noFill/>
          <a:ln w="9525">
            <a:noFill/>
          </a:ln>
        </p:spPr>
      </p:pic>
      <p:sp>
        <p:nvSpPr>
          <p:cNvPr id="26" name="文本框 25"/>
          <p:cNvSpPr txBox="1"/>
          <p:nvPr/>
        </p:nvSpPr>
        <p:spPr>
          <a:xfrm>
            <a:off x="1404938" y="2276475"/>
            <a:ext cx="6985000" cy="3692525"/>
          </a:xfrm>
          <a:prstGeom prst="rect">
            <a:avLst/>
          </a:prstGeom>
          <a:noFill/>
        </p:spPr>
        <p:txBody>
          <a:bodyPr>
            <a:spAutoFit/>
          </a:bodyPr>
          <a:lstStyle/>
          <a:p>
            <a:pPr marR="0" algn="just" defTabSz="914400">
              <a:lnSpc>
                <a:spcPct val="150000"/>
              </a:lnSpc>
              <a:spcAft>
                <a:spcPts val="0"/>
              </a:spcAft>
              <a:buClrTx/>
              <a:buSzTx/>
              <a:buFontTx/>
              <a:buNone/>
              <a:defRPr/>
            </a:pPr>
            <a:r>
              <a:rPr kumimoji="0" lang="zh-CN" altLang="zh-CN" sz="3600" kern="100" cap="none" spc="0" normalizeH="0" baseline="0" noProof="0" dirty="0">
                <a:solidFill>
                  <a:schemeClr val="bg1"/>
                </a:solidFill>
                <a:latin typeface="微软雅黑" panose="020B0503020204020204" pitchFamily="34" charset="-122"/>
                <a:ea typeface="微软雅黑" panose="020B0503020204020204" pitchFamily="34" charset="-122"/>
                <a:cs typeface="+mn-cs"/>
              </a:rPr>
              <a:t> </a:t>
            </a:r>
            <a:r>
              <a:rPr kumimoji="0" lang="en-US" altLang="zh-CN" sz="3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∬2-7 </a:t>
            </a:r>
            <a:r>
              <a:rPr kumimoji="0" lang="zh-CN" altLang="en-US" sz="3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远距离输电</a:t>
            </a:r>
            <a:endParaRPr kumimoji="0" lang="zh-CN" altLang="zh-CN" sz="3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a:p>
            <a:pPr marR="0" algn="just" defTabSz="914400">
              <a:lnSpc>
                <a:spcPct val="150000"/>
              </a:lnSpc>
              <a:spcAft>
                <a:spcPts val="0"/>
              </a:spcAft>
              <a:buClrTx/>
              <a:buSzTx/>
              <a:buFontTx/>
              <a:buNone/>
              <a:defRPr/>
            </a:pPr>
            <a:r>
              <a:rPr kumimoji="0" lang="zh-CN" altLang="zh-CN" sz="3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一、发直流电→直流输电</a:t>
            </a:r>
          </a:p>
          <a:p>
            <a:pPr marR="0" algn="just" defTabSz="914400">
              <a:lnSpc>
                <a:spcPct val="150000"/>
              </a:lnSpc>
              <a:spcAft>
                <a:spcPts val="0"/>
              </a:spcAft>
              <a:buClrTx/>
              <a:buSzTx/>
              <a:buFontTx/>
              <a:buNone/>
              <a:defRPr/>
            </a:pPr>
            <a:r>
              <a:rPr kumimoji="0" lang="zh-CN" altLang="zh-CN" sz="3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二、发交流电</a:t>
            </a:r>
            <a:r>
              <a:rPr kumimoji="0" lang="en-US" altLang="zh-CN" sz="3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a:t>
            </a:r>
            <a:r>
              <a:rPr kumimoji="0" lang="zh-CN" altLang="zh-CN" sz="3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交流输电</a:t>
            </a:r>
          </a:p>
          <a:p>
            <a:pPr marR="0" defTabSz="914400">
              <a:lnSpc>
                <a:spcPct val="150000"/>
              </a:lnSpc>
              <a:buClrTx/>
              <a:buSzTx/>
              <a:buFontTx/>
              <a:buNone/>
              <a:defRPr/>
            </a:pPr>
            <a:r>
              <a:rPr kumimoji="0" lang="zh-CN" altLang="zh-CN" sz="3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三、发交流电</a:t>
            </a:r>
            <a:r>
              <a:rPr kumimoji="0" lang="en-US" altLang="zh-CN" sz="3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a:t>
            </a:r>
            <a:r>
              <a:rPr kumimoji="0" lang="zh-CN" altLang="zh-CN" sz="3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直流输电</a:t>
            </a:r>
            <a:endParaRPr kumimoji="0" lang="zh-CN" altLang="en-US" sz="3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a:p>
            <a:pPr marR="0" defTabSz="914400">
              <a:buClrTx/>
              <a:buSzTx/>
              <a:buFontTx/>
              <a:buNone/>
              <a:defRPr/>
            </a:pPr>
            <a:endParaRPr kumimoji="0" lang="zh-CN" altLang="en-US" kern="1200" cap="none" spc="0" normalizeH="0" baseline="0" noProof="0" dirty="0">
              <a:latin typeface="Arial" panose="020B0604020202020204" pitchFamily="34" charset="0"/>
              <a:ea typeface="宋体" panose="02010600030101010101" pitchFamily="2" charset="-122"/>
              <a:cs typeface="+mn-cs"/>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6C228A-A2A2-48D4-BF36-9101DDC53446}"/>
              </a:ext>
            </a:extLst>
          </p:cNvPr>
          <p:cNvSpPr>
            <a:spLocks noGrp="1"/>
          </p:cNvSpPr>
          <p:nvPr>
            <p:ph type="title"/>
          </p:nvPr>
        </p:nvSpPr>
        <p:spPr/>
        <p:txBody>
          <a:bodyPr/>
          <a:lstStyle/>
          <a:p>
            <a:endParaRPr lang="zh-CN" altLang="en-US" dirty="0"/>
          </a:p>
        </p:txBody>
      </p:sp>
      <p:sp>
        <p:nvSpPr>
          <p:cNvPr id="3" name="内容占位符 2">
            <a:extLst>
              <a:ext uri="{FF2B5EF4-FFF2-40B4-BE49-F238E27FC236}">
                <a16:creationId xmlns:a16="http://schemas.microsoft.com/office/drawing/2014/main" id="{1BE31F12-6254-4573-9634-C2EF8FC0518B}"/>
              </a:ext>
            </a:extLst>
          </p:cNvPr>
          <p:cNvSpPr>
            <a:spLocks noGrp="1"/>
          </p:cNvSpPr>
          <p:nvPr>
            <p:ph idx="1"/>
          </p:nvPr>
        </p:nvSpPr>
        <p:spPr/>
        <p:txBody>
          <a:bodyPr/>
          <a:lstStyle/>
          <a:p>
            <a:endParaRPr lang="zh-CN" altLang="en-US"/>
          </a:p>
        </p:txBody>
      </p:sp>
    </p:spTree>
    <p:extLst>
      <p:ext uri="{BB962C8B-B14F-4D97-AF65-F5344CB8AC3E}">
        <p14:creationId xmlns:p14="http://schemas.microsoft.com/office/powerpoint/2010/main" val="2734351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微信图片_20210405120614"/>
          <p:cNvPicPr>
            <a:picLocks noChangeAspect="1"/>
          </p:cNvPicPr>
          <p:nvPr/>
        </p:nvPicPr>
        <p:blipFill>
          <a:blip r:embed="rId3"/>
          <a:srcRect l="51925" t="11361" b="57583"/>
          <a:stretch>
            <a:fillRect/>
          </a:stretch>
        </p:blipFill>
        <p:spPr>
          <a:xfrm>
            <a:off x="839470" y="1196340"/>
            <a:ext cx="3878580" cy="5512435"/>
          </a:xfrm>
          <a:prstGeom prst="rect">
            <a:avLst/>
          </a:prstGeom>
          <a:scene3d>
            <a:camera prst="obliqueTopLeft"/>
            <a:lightRig rig="threePt" dir="t"/>
          </a:scene3d>
        </p:spPr>
      </p:pic>
      <p:grpSp>
        <p:nvGrpSpPr>
          <p:cNvPr id="35" name="Group 18"/>
          <p:cNvGrpSpPr/>
          <p:nvPr/>
        </p:nvGrpSpPr>
        <p:grpSpPr>
          <a:xfrm>
            <a:off x="-175260" y="-338771"/>
            <a:ext cx="6500177" cy="8950006"/>
            <a:chOff x="78813" y="-288453"/>
            <a:chExt cx="6506222" cy="8955101"/>
          </a:xfrm>
        </p:grpSpPr>
        <p:sp>
          <p:nvSpPr>
            <p:cNvPr id="36" name="矩形 4"/>
            <p:cNvSpPr>
              <a:spLocks noChangeArrowheads="1"/>
            </p:cNvSpPr>
            <p:nvPr/>
          </p:nvSpPr>
          <p:spPr bwMode="auto">
            <a:xfrm rot="-7386984">
              <a:off x="525972" y="824127"/>
              <a:ext cx="7171642" cy="4946483"/>
            </a:xfrm>
            <a:custGeom>
              <a:avLst/>
              <a:gdLst>
                <a:gd name="T0" fmla="*/ -1 w 9561238"/>
                <a:gd name="T1" fmla="*/ 0 h 4946131"/>
                <a:gd name="T2" fmla="*/ 3771220 w 9561238"/>
                <a:gd name="T3" fmla="*/ 223991 h 4946131"/>
                <a:gd name="T4" fmla="*/ 9561238 w 9561238"/>
                <a:gd name="T5" fmla="*/ 705851 h 4946131"/>
                <a:gd name="T6" fmla="*/ 5854576 w 9561238"/>
                <a:gd name="T7" fmla="*/ 4946131 h 4946131"/>
                <a:gd name="T8" fmla="*/ 1400206 w 9561238"/>
                <a:gd name="T9" fmla="*/ 4592458 h 4946131"/>
                <a:gd name="T10" fmla="*/ -1 w 9561238"/>
                <a:gd name="T11" fmla="*/ 0 h 4946131"/>
              </a:gdLst>
              <a:ahLst/>
              <a:cxnLst>
                <a:cxn ang="0">
                  <a:pos x="T0" y="T1"/>
                </a:cxn>
                <a:cxn ang="0">
                  <a:pos x="T2" y="T3"/>
                </a:cxn>
                <a:cxn ang="0">
                  <a:pos x="T4" y="T5"/>
                </a:cxn>
                <a:cxn ang="0">
                  <a:pos x="T6" y="T7"/>
                </a:cxn>
                <a:cxn ang="0">
                  <a:pos x="T8" y="T9"/>
                </a:cxn>
                <a:cxn ang="0">
                  <a:pos x="T10" y="T11"/>
                </a:cxn>
              </a:cxnLst>
              <a:rect l="0" t="0" r="r" b="b"/>
              <a:pathLst>
                <a:path w="9561238" h="4946131">
                  <a:moveTo>
                    <a:pt x="-1" y="0"/>
                  </a:moveTo>
                  <a:lnTo>
                    <a:pt x="3771220" y="223991"/>
                  </a:lnTo>
                  <a:lnTo>
                    <a:pt x="9561238" y="705851"/>
                  </a:lnTo>
                  <a:lnTo>
                    <a:pt x="5854576" y="4946131"/>
                  </a:lnTo>
                  <a:lnTo>
                    <a:pt x="1400206" y="4592458"/>
                  </a:lnTo>
                  <a:lnTo>
                    <a:pt x="-1" y="0"/>
                  </a:lnTo>
                  <a:close/>
                </a:path>
              </a:pathLst>
            </a:custGeom>
            <a:solidFill>
              <a:srgbClr val="4F81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000000"/>
                </a:solidFill>
                <a:effectLst/>
                <a:uLnTx/>
                <a:uFillTx/>
                <a:latin typeface="Lao UI" pitchFamily="34" charset="0"/>
                <a:ea typeface="微软雅黑" panose="020B0503020204020204" pitchFamily="34" charset="-122"/>
                <a:cs typeface="+mn-cs"/>
              </a:endParaRPr>
            </a:p>
          </p:txBody>
        </p:sp>
        <p:sp>
          <p:nvSpPr>
            <p:cNvPr id="37" name="矩形 4"/>
            <p:cNvSpPr>
              <a:spLocks noChangeArrowheads="1"/>
            </p:cNvSpPr>
            <p:nvPr/>
          </p:nvSpPr>
          <p:spPr bwMode="auto">
            <a:xfrm rot="-7386984">
              <a:off x="-2092821" y="3679348"/>
              <a:ext cx="7158934" cy="2815666"/>
            </a:xfrm>
            <a:custGeom>
              <a:avLst/>
              <a:gdLst>
                <a:gd name="T0" fmla="*/ 904734 w 9544308"/>
                <a:gd name="T1" fmla="*/ 0 h 2814924"/>
                <a:gd name="T2" fmla="*/ 7890841 w 9544308"/>
                <a:gd name="T3" fmla="*/ 319366 h 2814924"/>
                <a:gd name="T4" fmla="*/ 9544308 w 9544308"/>
                <a:gd name="T5" fmla="*/ 2814924 h 2814924"/>
                <a:gd name="T6" fmla="*/ 0 w 9544308"/>
                <a:gd name="T7" fmla="*/ 2154526 h 2814924"/>
                <a:gd name="T8" fmla="*/ 904734 w 9544308"/>
                <a:gd name="T9" fmla="*/ 0 h 2814924"/>
              </a:gdLst>
              <a:ahLst/>
              <a:cxnLst>
                <a:cxn ang="0">
                  <a:pos x="T0" y="T1"/>
                </a:cxn>
                <a:cxn ang="0">
                  <a:pos x="T2" y="T3"/>
                </a:cxn>
                <a:cxn ang="0">
                  <a:pos x="T4" y="T5"/>
                </a:cxn>
                <a:cxn ang="0">
                  <a:pos x="T6" y="T7"/>
                </a:cxn>
                <a:cxn ang="0">
                  <a:pos x="T8" y="T9"/>
                </a:cxn>
              </a:cxnLst>
              <a:rect l="0" t="0" r="r" b="b"/>
              <a:pathLst>
                <a:path w="9544308" h="2814924">
                  <a:moveTo>
                    <a:pt x="904734" y="0"/>
                  </a:moveTo>
                  <a:lnTo>
                    <a:pt x="7890841" y="319366"/>
                  </a:lnTo>
                  <a:lnTo>
                    <a:pt x="9544308" y="2814924"/>
                  </a:lnTo>
                  <a:lnTo>
                    <a:pt x="0" y="2154526"/>
                  </a:lnTo>
                  <a:lnTo>
                    <a:pt x="904734" y="0"/>
                  </a:lnTo>
                  <a:close/>
                </a:path>
              </a:pathLst>
            </a:custGeom>
            <a:solidFill>
              <a:srgbClr val="4F81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000000"/>
                </a:solidFill>
                <a:effectLst/>
                <a:uLnTx/>
                <a:uFillTx/>
                <a:latin typeface="Lao UI" pitchFamily="34" charset="0"/>
                <a:ea typeface="微软雅黑" panose="020B0503020204020204" pitchFamily="34" charset="-122"/>
                <a:cs typeface="+mn-cs"/>
              </a:endParaRPr>
            </a:p>
          </p:txBody>
        </p:sp>
      </p:grpSp>
      <p:sp>
        <p:nvSpPr>
          <p:cNvPr id="14" name="圆角矩形 13"/>
          <p:cNvSpPr/>
          <p:nvPr/>
        </p:nvSpPr>
        <p:spPr bwMode="auto">
          <a:xfrm>
            <a:off x="5708714" y="3727571"/>
            <a:ext cx="3816424" cy="556773"/>
          </a:xfrm>
          <a:prstGeom prst="roundRect">
            <a:avLst/>
          </a:prstGeom>
          <a:solidFill>
            <a:schemeClr val="accent1"/>
          </a:solidFill>
          <a:ln w="9525" cap="flat" cmpd="sng" algn="ctr">
            <a:solidFill>
              <a:schemeClr val="tx1"/>
            </a:solidFill>
            <a:prstDash val="solid"/>
            <a:round/>
            <a:headEnd type="none" w="med" len="med"/>
            <a:tailEnd type="none" w="med" len="med"/>
          </a:ln>
          <a:effectLst/>
          <a:scene3d>
            <a:camera prst="orthographicFront"/>
            <a:lightRig rig="threePt" dir="t"/>
          </a:scene3d>
          <a:sp3d>
            <a:bevelT w="101600" prst="rible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 name="圆角矩形 4"/>
          <p:cNvSpPr/>
          <p:nvPr/>
        </p:nvSpPr>
        <p:spPr>
          <a:xfrm>
            <a:off x="335360" y="12882"/>
            <a:ext cx="2078996" cy="1080000"/>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658350"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132" name="文本框 6"/>
          <p:cNvSpPr txBox="1"/>
          <p:nvPr/>
        </p:nvSpPr>
        <p:spPr>
          <a:xfrm>
            <a:off x="538163" y="200025"/>
            <a:ext cx="1817687" cy="5857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教学内容</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5133"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5134"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5135"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5136" name="文本框 10"/>
          <p:cNvSpPr txBox="1"/>
          <p:nvPr/>
        </p:nvSpPr>
        <p:spPr>
          <a:xfrm>
            <a:off x="9874250" y="87313"/>
            <a:ext cx="1728788"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教学过程</a:t>
            </a:r>
          </a:p>
        </p:txBody>
      </p:sp>
      <p:sp>
        <p:nvSpPr>
          <p:cNvPr id="6160" name="文本框 12"/>
          <p:cNvSpPr txBox="1"/>
          <p:nvPr/>
        </p:nvSpPr>
        <p:spPr>
          <a:xfrm>
            <a:off x="5664200" y="1196658"/>
            <a:ext cx="6364288" cy="40309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b="1" dirty="0">
                <a:solidFill>
                  <a:schemeClr val="bg1"/>
                </a:solidFill>
                <a:latin typeface="黑体" panose="02010609060101010101" pitchFamily="49" charset="-122"/>
                <a:ea typeface="黑体" panose="02010609060101010101" pitchFamily="49" charset="-122"/>
              </a:rPr>
              <a:t>第三章  交变电流</a:t>
            </a:r>
            <a:endParaRPr lang="en-US" altLang="zh-CN" b="1" dirty="0">
              <a:solidFill>
                <a:schemeClr val="bg1"/>
              </a:solidFill>
              <a:latin typeface="黑体" panose="02010609060101010101" pitchFamily="49" charset="-122"/>
              <a:ea typeface="黑体" panose="02010609060101010101" pitchFamily="49" charset="-122"/>
            </a:endParaRPr>
          </a:p>
          <a:p>
            <a:pPr marL="0" lvl="0" indent="0">
              <a:lnSpc>
                <a:spcPct val="150000"/>
              </a:lnSpc>
              <a:spcBef>
                <a:spcPct val="0"/>
              </a:spcBef>
              <a:buNone/>
            </a:pPr>
            <a:r>
              <a:rPr lang="zh-CN" altLang="en-US" sz="2800" dirty="0">
                <a:solidFill>
                  <a:schemeClr val="bg1"/>
                </a:solidFill>
                <a:latin typeface="黑体" panose="02010609060101010101" pitchFamily="49" charset="-122"/>
                <a:ea typeface="黑体" panose="02010609060101010101" pitchFamily="49" charset="-122"/>
              </a:rPr>
              <a:t>第一节  认识交变电流</a:t>
            </a:r>
            <a:endParaRPr lang="en-US" altLang="zh-CN" sz="2800" dirty="0">
              <a:solidFill>
                <a:schemeClr val="bg1"/>
              </a:solidFill>
              <a:latin typeface="黑体" panose="02010609060101010101" pitchFamily="49" charset="-122"/>
              <a:ea typeface="黑体" panose="02010609060101010101" pitchFamily="49" charset="-122"/>
            </a:endParaRPr>
          </a:p>
          <a:p>
            <a:pPr marL="0" lvl="0" indent="0">
              <a:lnSpc>
                <a:spcPct val="150000"/>
              </a:lnSpc>
              <a:spcBef>
                <a:spcPct val="0"/>
              </a:spcBef>
              <a:buNone/>
            </a:pPr>
            <a:r>
              <a:rPr lang="zh-CN" altLang="en-US" sz="2800" dirty="0">
                <a:solidFill>
                  <a:schemeClr val="bg1"/>
                </a:solidFill>
                <a:latin typeface="黑体" panose="02010609060101010101" pitchFamily="49" charset="-122"/>
                <a:ea typeface="黑体" panose="02010609060101010101" pitchFamily="49" charset="-122"/>
              </a:rPr>
              <a:t>第二节  描述交变电流的物理量</a:t>
            </a:r>
            <a:endParaRPr lang="en-US" altLang="zh-CN" sz="2800" dirty="0">
              <a:solidFill>
                <a:schemeClr val="bg1"/>
              </a:solidFill>
              <a:latin typeface="黑体" panose="02010609060101010101" pitchFamily="49" charset="-122"/>
              <a:ea typeface="黑体" panose="02010609060101010101" pitchFamily="49" charset="-122"/>
            </a:endParaRPr>
          </a:p>
          <a:p>
            <a:pPr marL="0" lvl="0" indent="0">
              <a:lnSpc>
                <a:spcPct val="150000"/>
              </a:lnSpc>
              <a:spcBef>
                <a:spcPct val="0"/>
              </a:spcBef>
              <a:buNone/>
            </a:pPr>
            <a:r>
              <a:rPr lang="zh-CN" altLang="en-US" sz="2800" dirty="0">
                <a:solidFill>
                  <a:schemeClr val="bg1"/>
                </a:solidFill>
                <a:latin typeface="黑体" panose="02010609060101010101" pitchFamily="49" charset="-122"/>
                <a:ea typeface="黑体" panose="02010609060101010101" pitchFamily="49" charset="-122"/>
              </a:rPr>
              <a:t>第三节  变压器</a:t>
            </a:r>
            <a:endParaRPr lang="en-US" altLang="zh-CN" sz="2800" dirty="0">
              <a:solidFill>
                <a:schemeClr val="bg1"/>
              </a:solidFill>
              <a:latin typeface="黑体" panose="02010609060101010101" pitchFamily="49" charset="-122"/>
              <a:ea typeface="黑体" panose="02010609060101010101" pitchFamily="49" charset="-122"/>
            </a:endParaRPr>
          </a:p>
          <a:p>
            <a:pPr marL="0" lvl="0" indent="0">
              <a:lnSpc>
                <a:spcPct val="150000"/>
              </a:lnSpc>
              <a:spcBef>
                <a:spcPct val="0"/>
              </a:spcBef>
              <a:buNone/>
            </a:pPr>
            <a:r>
              <a:rPr lang="zh-CN" altLang="en-US" sz="2800" dirty="0">
                <a:latin typeface="黑体" panose="02010609060101010101" pitchFamily="49" charset="-122"/>
                <a:ea typeface="黑体" panose="02010609060101010101" pitchFamily="49" charset="-122"/>
              </a:rPr>
              <a:t>第四节  远距离输电</a:t>
            </a:r>
            <a:endParaRPr lang="en-US" altLang="zh-CN" sz="2800" dirty="0">
              <a:latin typeface="黑体" panose="02010609060101010101" pitchFamily="49" charset="-122"/>
              <a:ea typeface="黑体" panose="02010609060101010101" pitchFamily="49" charset="-122"/>
            </a:endParaRPr>
          </a:p>
          <a:p>
            <a:pPr marL="0" lvl="0" indent="0">
              <a:lnSpc>
                <a:spcPct val="200000"/>
              </a:lnSpc>
              <a:spcBef>
                <a:spcPct val="0"/>
              </a:spcBef>
              <a:buNone/>
            </a:pPr>
            <a:endParaRPr lang="en-US" altLang="zh-CN" sz="2800" dirty="0">
              <a:latin typeface="黑体" panose="02010609060101010101" pitchFamily="49" charset="-122"/>
              <a:ea typeface="黑体" panose="02010609060101010101" pitchFamily="49" charset="-122"/>
            </a:endParaRPr>
          </a:p>
        </p:txBody>
      </p:sp>
      <p:cxnSp>
        <p:nvCxnSpPr>
          <p:cNvPr id="6161" name="直接连接符 20"/>
          <p:cNvCxnSpPr/>
          <p:nvPr/>
        </p:nvCxnSpPr>
        <p:spPr>
          <a:xfrm>
            <a:off x="5663883" y="3644583"/>
            <a:ext cx="5176837" cy="0"/>
          </a:xfrm>
          <a:prstGeom prst="line">
            <a:avLst/>
          </a:prstGeom>
          <a:ln w="57150" cap="flat" cmpd="sng">
            <a:solidFill>
              <a:srgbClr val="99FF66"/>
            </a:solidFill>
            <a:prstDash val="solid"/>
            <a:headEnd type="none" w="med" len="med"/>
            <a:tailEnd type="none" w="med" len="med"/>
          </a:ln>
        </p:spPr>
      </p:cxnSp>
      <p:sp>
        <p:nvSpPr>
          <p:cNvPr id="24" name="右弧形箭头 23"/>
          <p:cNvSpPr/>
          <p:nvPr/>
        </p:nvSpPr>
        <p:spPr>
          <a:xfrm>
            <a:off x="10848340" y="3068955"/>
            <a:ext cx="665480" cy="1194435"/>
          </a:xfrm>
          <a:prstGeom prst="curvedLeftArrow">
            <a:avLst>
              <a:gd name="adj1" fmla="val 24970"/>
              <a:gd name="adj2" fmla="val 49965"/>
              <a:gd name="adj3" fmla="val 25000"/>
            </a:avLst>
          </a:prstGeom>
          <a:solidFill>
            <a:schemeClr val="accent1"/>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p>
        </p:txBody>
      </p:sp>
      <p:sp>
        <p:nvSpPr>
          <p:cNvPr id="27" name="文本框 26"/>
          <p:cNvSpPr txBox="1"/>
          <p:nvPr/>
        </p:nvSpPr>
        <p:spPr>
          <a:xfrm rot="-411481">
            <a:off x="664845" y="1231265"/>
            <a:ext cx="4460240" cy="458470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dirty="0">
                <a:solidFill>
                  <a:schemeClr val="bg1"/>
                </a:solidFill>
                <a:latin typeface="微软雅黑" panose="020B0503020204020204" pitchFamily="34" charset="-122"/>
                <a:ea typeface="微软雅黑" panose="020B0503020204020204" pitchFamily="34" charset="-122"/>
              </a:rPr>
              <a:t>教材地位和作用：</a:t>
            </a:r>
            <a:endParaRPr lang="en-US" altLang="zh-CN" dirty="0">
              <a:solidFill>
                <a:schemeClr val="bg1"/>
              </a:solidFill>
              <a:latin typeface="微软雅黑" panose="020B0503020204020204" pitchFamily="34" charset="-122"/>
              <a:ea typeface="微软雅黑" panose="020B0503020204020204" pitchFamily="34" charset="-122"/>
            </a:endParaRPr>
          </a:p>
          <a:p>
            <a:pPr marL="0" lvl="0" indent="0">
              <a:lnSpc>
                <a:spcPct val="200000"/>
              </a:lnSpc>
              <a:spcBef>
                <a:spcPct val="0"/>
              </a:spcBef>
              <a:buNone/>
            </a:pPr>
            <a:r>
              <a:rPr lang="zh-CN" altLang="en-US" sz="2400" dirty="0">
                <a:solidFill>
                  <a:schemeClr val="bg1"/>
                </a:solidFill>
                <a:latin typeface="微软雅黑" panose="020B0503020204020204" pitchFamily="34" charset="-122"/>
                <a:ea typeface="微软雅黑" panose="020B0503020204020204" pitchFamily="34" charset="-122"/>
              </a:rPr>
              <a:t>本节课是在学习了交变电流的产生、描述以及变压器的基础上进行的，是物理学知识的延伸和实际应用，更是物理知识服务于现实生活的重要体现。</a:t>
            </a:r>
            <a:r>
              <a:rPr lang="zh-CN" altLang="en-US" sz="2000" dirty="0">
                <a:solidFill>
                  <a:schemeClr val="bg1"/>
                </a:solidFill>
                <a:latin typeface="微软雅黑" panose="020B0503020204020204" pitchFamily="34" charset="-122"/>
                <a:ea typeface="微软雅黑" panose="020B0503020204020204" pitchFamily="34" charset="-122"/>
              </a:rPr>
              <a:t> </a:t>
            </a:r>
          </a:p>
          <a:p>
            <a:pPr marL="0" lvl="0" indent="0">
              <a:spcBef>
                <a:spcPct val="0"/>
              </a:spcBef>
              <a:buNone/>
            </a:pPr>
            <a:endParaRPr lang="en-US" altLang="zh-CN" sz="2000" dirty="0"/>
          </a:p>
        </p:txBody>
      </p:sp>
      <p:sp>
        <p:nvSpPr>
          <p:cNvPr id="30" name="剪去对角的矩形 29"/>
          <p:cNvSpPr/>
          <p:nvPr/>
        </p:nvSpPr>
        <p:spPr>
          <a:xfrm>
            <a:off x="6527800" y="5012690"/>
            <a:ext cx="5075238" cy="1285875"/>
          </a:xfrm>
          <a:prstGeom prst="snip2DiagRect">
            <a:avLst/>
          </a:prstGeom>
          <a:noFill/>
          <a:ln w="19050">
            <a:solidFill>
              <a:schemeClr val="bg1"/>
            </a:solidFill>
          </a:ln>
        </p:spPr>
        <p:style>
          <a:lnRef idx="0">
            <a:schemeClr val="dk1"/>
          </a:lnRef>
          <a:fillRef idx="3">
            <a:schemeClr val="dk1"/>
          </a:fillRef>
          <a:effectRef idx="3">
            <a:schemeClr val="dk1"/>
          </a:effectRef>
          <a:fontRef idx="minor">
            <a:schemeClr val="lt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UUS UN INCHIKE" charset="0"/>
                <a:sym typeface="+mn-lt"/>
              </a:rPr>
              <a:t>教学重点：</a:t>
            </a:r>
            <a:endParaRPr kumimoji="0" lang="en-US" altLang="zh-CN" sz="3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UUS UN INCHIKE" charset="0"/>
              <a:sym typeface="+mn-lt"/>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了解远距离输电的原理。</a:t>
            </a:r>
            <a:endParaRPr kumimoji="0" lang="zh-CN" altLang="zh-CN"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nvGrpSpPr>
          <p:cNvPr id="9" name="组合 9"/>
          <p:cNvGrpSpPr/>
          <p:nvPr/>
        </p:nvGrpSpPr>
        <p:grpSpPr>
          <a:xfrm rot="-658075">
            <a:off x="325709" y="2106395"/>
            <a:ext cx="4965778" cy="3846195"/>
            <a:chOff x="-36534" y="-896612"/>
            <a:chExt cx="4965778" cy="3845733"/>
          </a:xfrm>
        </p:grpSpPr>
        <p:sp>
          <p:nvSpPr>
            <p:cNvPr id="10" name="文本框 9"/>
            <p:cNvSpPr txBox="1"/>
            <p:nvPr/>
          </p:nvSpPr>
          <p:spPr>
            <a:xfrm rot="197099">
              <a:off x="211194" y="-896612"/>
              <a:ext cx="4718050" cy="384573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dirty="0">
                  <a:solidFill>
                    <a:schemeClr val="bg1"/>
                  </a:solidFill>
                  <a:latin typeface="黑体" panose="02010609060101010101" pitchFamily="49" charset="-122"/>
                  <a:ea typeface="黑体" panose="02010609060101010101" pitchFamily="49" charset="-122"/>
                </a:rPr>
                <a:t>课程标准：</a:t>
              </a:r>
              <a:endParaRPr lang="en-US" altLang="zh-CN" dirty="0">
                <a:solidFill>
                  <a:schemeClr val="bg1"/>
                </a:solidFill>
                <a:latin typeface="黑体" panose="02010609060101010101" pitchFamily="49" charset="-122"/>
                <a:ea typeface="黑体" panose="02010609060101010101" pitchFamily="49" charset="-122"/>
              </a:endParaRPr>
            </a:p>
            <a:p>
              <a:pPr marL="0" lvl="0" indent="0">
                <a:lnSpc>
                  <a:spcPct val="150000"/>
                </a:lnSpc>
                <a:spcBef>
                  <a:spcPct val="0"/>
                </a:spcBef>
                <a:buNone/>
              </a:pPr>
              <a:r>
                <a:rPr lang="zh-CN" altLang="en-US" sz="2400" dirty="0">
                  <a:solidFill>
                    <a:schemeClr val="bg1"/>
                  </a:solidFill>
                  <a:latin typeface="微软雅黑" panose="020B0503020204020204" pitchFamily="34" charset="-122"/>
                  <a:ea typeface="微软雅黑" panose="020B0503020204020204" pitchFamily="34" charset="-122"/>
                </a:rPr>
                <a:t>知道远距离输电时应用高电压的道理。</a:t>
              </a:r>
            </a:p>
            <a:p>
              <a:pPr marL="0" lvl="0" indent="0">
                <a:lnSpc>
                  <a:spcPct val="150000"/>
                </a:lnSpc>
                <a:spcBef>
                  <a:spcPct val="0"/>
                </a:spcBef>
                <a:buNone/>
              </a:pPr>
              <a:endParaRPr lang="zh-CN" altLang="en-US" sz="2400" dirty="0">
                <a:solidFill>
                  <a:schemeClr val="bg1"/>
                </a:solidFill>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zh-CN" altLang="en-US" sz="2400" dirty="0">
                  <a:solidFill>
                    <a:schemeClr val="bg1"/>
                  </a:solidFill>
                  <a:latin typeface="微软雅黑" panose="020B0503020204020204" pitchFamily="34" charset="-122"/>
                  <a:ea typeface="微软雅黑" panose="020B0503020204020204" pitchFamily="34" charset="-122"/>
                </a:rPr>
                <a:t>例</a:t>
              </a:r>
              <a:r>
                <a:rPr lang="en-US" altLang="zh-CN" sz="2400" dirty="0">
                  <a:solidFill>
                    <a:schemeClr val="bg1"/>
                  </a:solidFill>
                  <a:latin typeface="微软雅黑" panose="020B0503020204020204" pitchFamily="34" charset="-122"/>
                  <a:ea typeface="微软雅黑" panose="020B0503020204020204" pitchFamily="34" charset="-122"/>
                </a:rPr>
                <a:t>5 </a:t>
              </a:r>
              <a:r>
                <a:rPr lang="zh-CN" altLang="en-US" sz="2400" dirty="0">
                  <a:solidFill>
                    <a:schemeClr val="bg1"/>
                  </a:solidFill>
                  <a:latin typeface="微软雅黑" panose="020B0503020204020204" pitchFamily="34" charset="-122"/>
                  <a:ea typeface="微软雅黑" panose="020B0503020204020204" pitchFamily="34" charset="-122"/>
                </a:rPr>
                <a:t>探讨远距离输电中</a:t>
              </a:r>
            </a:p>
            <a:p>
              <a:pPr marL="0" lvl="0" indent="0">
                <a:lnSpc>
                  <a:spcPct val="150000"/>
                </a:lnSpc>
                <a:spcBef>
                  <a:spcPct val="0"/>
                </a:spcBef>
                <a:buNone/>
              </a:pPr>
              <a:r>
                <a:rPr lang="zh-CN" altLang="en-US" sz="2400" dirty="0">
                  <a:solidFill>
                    <a:schemeClr val="bg1"/>
                  </a:solidFill>
                  <a:latin typeface="微软雅黑" panose="020B0503020204020204" pitchFamily="34" charset="-122"/>
                  <a:ea typeface="微软雅黑" panose="020B0503020204020204" pitchFamily="34" charset="-122"/>
                </a:rPr>
                <a:t>导致电能损耗的因素</a:t>
              </a:r>
              <a:endParaRPr lang="zh-CN" altLang="en-US" dirty="0">
                <a:latin typeface="黑体" panose="02010609060101010101" pitchFamily="49" charset="-122"/>
                <a:ea typeface="黑体" panose="02010609060101010101" pitchFamily="49" charset="-122"/>
              </a:endParaRPr>
            </a:p>
            <a:p>
              <a:pPr marL="0" lvl="0" indent="0">
                <a:spcBef>
                  <a:spcPct val="0"/>
                </a:spcBef>
                <a:buNone/>
              </a:pPr>
              <a:endParaRPr lang="zh-CN" altLang="en-US" dirty="0">
                <a:latin typeface="黑体" panose="02010609060101010101" pitchFamily="49" charset="-122"/>
                <a:ea typeface="黑体" panose="02010609060101010101" pitchFamily="49" charset="-122"/>
              </a:endParaRPr>
            </a:p>
          </p:txBody>
        </p:sp>
        <p:sp>
          <p:nvSpPr>
            <p:cNvPr id="11" name="椭圆 7"/>
            <p:cNvSpPr/>
            <p:nvPr/>
          </p:nvSpPr>
          <p:spPr>
            <a:xfrm rot="157938">
              <a:off x="-36534" y="1135140"/>
              <a:ext cx="3691890" cy="1297784"/>
            </a:xfrm>
            <a:prstGeom prst="ellipse">
              <a:avLst/>
            </a:prstGeom>
            <a:noFill/>
            <a:ln w="38100"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p>
          </p:txBody>
        </p:sp>
      </p:grpSp>
      <p:sp>
        <p:nvSpPr>
          <p:cNvPr id="12" name="椭圆 11"/>
          <p:cNvSpPr/>
          <p:nvPr/>
        </p:nvSpPr>
        <p:spPr>
          <a:xfrm rot="-500137">
            <a:off x="1957070" y="2472690"/>
            <a:ext cx="2747010" cy="721995"/>
          </a:xfrm>
          <a:prstGeom prst="ellipse">
            <a:avLst/>
          </a:prstGeom>
          <a:noFill/>
          <a:ln w="38100"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61"/>
                                        </p:tgtEl>
                                        <p:attrNameLst>
                                          <p:attrName>style.visibility</p:attrName>
                                        </p:attrNameLst>
                                      </p:cBhvr>
                                      <p:to>
                                        <p:strVal val="visible"/>
                                      </p:to>
                                    </p:set>
                                    <p:animEffect transition="in" filter="circle(in)">
                                      <p:cBhvr>
                                        <p:cTn id="7" dur="1000"/>
                                        <p:tgtEl>
                                          <p:spTgt spid="616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 calcmode="lin" valueType="num">
                                      <p:cBhvr>
                                        <p:cTn id="17" dur="500" fill="hold"/>
                                        <p:tgtEl>
                                          <p:spTgt spid="35"/>
                                        </p:tgtEl>
                                        <p:attrNameLst>
                                          <p:attrName>style.rotation</p:attrName>
                                        </p:attrNameLst>
                                      </p:cBhvr>
                                      <p:tavLst>
                                        <p:tav tm="0">
                                          <p:val>
                                            <p:fltVal val="90"/>
                                          </p:val>
                                        </p:tav>
                                        <p:tav tm="100000">
                                          <p:val>
                                            <p:fltVal val="0"/>
                                          </p:val>
                                        </p:tav>
                                      </p:tavLst>
                                    </p:anim>
                                    <p:animEffect transition="in" filter="fade">
                                      <p:cBhvr>
                                        <p:cTn id="18" dur="500"/>
                                        <p:tgtEl>
                                          <p:spTgt spid="3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 calcmode="lin" valueType="num">
                                      <p:cBhvr>
                                        <p:cTn id="23" dur="500" fill="hold"/>
                                        <p:tgtEl>
                                          <p:spTgt spid="27"/>
                                        </p:tgtEl>
                                        <p:attrNameLst>
                                          <p:attrName>style.rotation</p:attrName>
                                        </p:attrNameLst>
                                      </p:cBhvr>
                                      <p:tavLst>
                                        <p:tav tm="0">
                                          <p:val>
                                            <p:fltVal val="90"/>
                                          </p:val>
                                        </p:tav>
                                        <p:tav tm="100000">
                                          <p:val>
                                            <p:fltVal val="0"/>
                                          </p:val>
                                        </p:tav>
                                      </p:tavLst>
                                    </p:anim>
                                    <p:animEffect transition="in" filter="fade">
                                      <p:cBhvr>
                                        <p:cTn id="24" dur="500"/>
                                        <p:tgtEl>
                                          <p:spTgt spid="27"/>
                                        </p:tgtEl>
                                      </p:cBhvr>
                                    </p:animEffect>
                                  </p:childTnLst>
                                </p:cTn>
                              </p:par>
                              <p:par>
                                <p:cTn id="25" presetID="1" presetClass="entr"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1" nodeType="click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 calcmode="lin" valueType="num">
                                      <p:cBhvr>
                                        <p:cTn id="32" dur="500"/>
                                        <p:tgtEl>
                                          <p:spTgt spid="27"/>
                                        </p:tgtEl>
                                        <p:attrNameLst>
                                          <p:attrName>style.rotation</p:attrName>
                                        </p:attrNameLst>
                                      </p:cBhvr>
                                      <p:tavLst>
                                        <p:tav tm="0">
                                          <p:val>
                                            <p:fltVal val="0"/>
                                          </p:val>
                                        </p:tav>
                                        <p:tav tm="100000">
                                          <p:val>
                                            <p:fltVal val="90"/>
                                          </p:val>
                                        </p:tav>
                                      </p:tavLst>
                                    </p:anim>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par>
                                <p:cTn id="35" presetID="37" presetClass="exit" presetSubtype="0" fill="hold" nodeType="withEffect">
                                  <p:stCondLst>
                                    <p:cond delay="0"/>
                                  </p:stCondLst>
                                  <p:childTnLst>
                                    <p:animEffect transition="out" filter="fade">
                                      <p:cBhvr>
                                        <p:cTn id="36" dur="500"/>
                                        <p:tgtEl>
                                          <p:spTgt spid="6161"/>
                                        </p:tgtEl>
                                      </p:cBhvr>
                                    </p:animEffect>
                                    <p:anim calcmode="lin" valueType="num">
                                      <p:cBhvr>
                                        <p:cTn id="37" dur="500"/>
                                        <p:tgtEl>
                                          <p:spTgt spid="6161"/>
                                        </p:tgtEl>
                                        <p:attrNameLst>
                                          <p:attrName>ppt_x</p:attrName>
                                        </p:attrNameLst>
                                      </p:cBhvr>
                                      <p:tavLst>
                                        <p:tav tm="0">
                                          <p:val>
                                            <p:strVal val="ppt_x"/>
                                          </p:val>
                                        </p:tav>
                                        <p:tav tm="100000">
                                          <p:val>
                                            <p:strVal val="ppt_x"/>
                                          </p:val>
                                        </p:tav>
                                      </p:tavLst>
                                    </p:anim>
                                    <p:anim calcmode="lin" valueType="num">
                                      <p:cBhvr>
                                        <p:cTn id="38" dur="50" decel="100000"/>
                                        <p:tgtEl>
                                          <p:spTgt spid="6161"/>
                                        </p:tgtEl>
                                        <p:attrNameLst>
                                          <p:attrName>ppt_y</p:attrName>
                                        </p:attrNameLst>
                                      </p:cBhvr>
                                      <p:tavLst>
                                        <p:tav tm="0">
                                          <p:val>
                                            <p:strVal val="ppt_y"/>
                                          </p:val>
                                        </p:tav>
                                        <p:tav tm="100000">
                                          <p:val>
                                            <p:strVal val="ppt_y-.03"/>
                                          </p:val>
                                        </p:tav>
                                      </p:tavLst>
                                    </p:anim>
                                    <p:anim calcmode="lin" valueType="num">
                                      <p:cBhvr>
                                        <p:cTn id="39" dur="450" accel="100000">
                                          <p:stCondLst>
                                            <p:cond delay="50"/>
                                          </p:stCondLst>
                                        </p:cTn>
                                        <p:tgtEl>
                                          <p:spTgt spid="6161"/>
                                        </p:tgtEl>
                                        <p:attrNameLst>
                                          <p:attrName>ppt_y</p:attrName>
                                        </p:attrNameLst>
                                      </p:cBhvr>
                                      <p:tavLst>
                                        <p:tav tm="0">
                                          <p:val>
                                            <p:strVal val="ppt_y"/>
                                          </p:val>
                                        </p:tav>
                                        <p:tav tm="100000">
                                          <p:val>
                                            <p:strVal val="ppt_y+1"/>
                                          </p:val>
                                        </p:tav>
                                      </p:tavLst>
                                    </p:anim>
                                    <p:set>
                                      <p:cBhvr>
                                        <p:cTn id="40" dur="1" fill="hold">
                                          <p:stCondLst>
                                            <p:cond delay="499"/>
                                          </p:stCondLst>
                                        </p:cTn>
                                        <p:tgtEl>
                                          <p:spTgt spid="6161"/>
                                        </p:tgtEl>
                                        <p:attrNameLst>
                                          <p:attrName>style.visibility</p:attrName>
                                        </p:attrNameLst>
                                      </p:cBhvr>
                                      <p:to>
                                        <p:strVal val="hidden"/>
                                      </p:to>
                                    </p:set>
                                  </p:childTnLst>
                                </p:cTn>
                              </p:par>
                              <p:par>
                                <p:cTn id="41" presetID="37" presetClass="exit" presetSubtype="0" fill="hold" grpId="1" nodeType="withEffect">
                                  <p:stCondLst>
                                    <p:cond delay="0"/>
                                  </p:stCondLst>
                                  <p:childTnLst>
                                    <p:animEffect transition="out" filter="fade">
                                      <p:cBhvr>
                                        <p:cTn id="42" dur="500"/>
                                        <p:tgtEl>
                                          <p:spTgt spid="24"/>
                                        </p:tgtEl>
                                      </p:cBhvr>
                                    </p:animEffect>
                                    <p:anim calcmode="lin" valueType="num">
                                      <p:cBhvr>
                                        <p:cTn id="43" dur="500"/>
                                        <p:tgtEl>
                                          <p:spTgt spid="24"/>
                                        </p:tgtEl>
                                        <p:attrNameLst>
                                          <p:attrName>ppt_x</p:attrName>
                                        </p:attrNameLst>
                                      </p:cBhvr>
                                      <p:tavLst>
                                        <p:tav tm="0">
                                          <p:val>
                                            <p:strVal val="ppt_x"/>
                                          </p:val>
                                        </p:tav>
                                        <p:tav tm="100000">
                                          <p:val>
                                            <p:strVal val="ppt_x"/>
                                          </p:val>
                                        </p:tav>
                                      </p:tavLst>
                                    </p:anim>
                                    <p:anim calcmode="lin" valueType="num">
                                      <p:cBhvr>
                                        <p:cTn id="44" dur="50" decel="100000"/>
                                        <p:tgtEl>
                                          <p:spTgt spid="24"/>
                                        </p:tgtEl>
                                        <p:attrNameLst>
                                          <p:attrName>ppt_y</p:attrName>
                                        </p:attrNameLst>
                                      </p:cBhvr>
                                      <p:tavLst>
                                        <p:tav tm="0">
                                          <p:val>
                                            <p:strVal val="ppt_y"/>
                                          </p:val>
                                        </p:tav>
                                        <p:tav tm="100000">
                                          <p:val>
                                            <p:strVal val="ppt_y-.03"/>
                                          </p:val>
                                        </p:tav>
                                      </p:tavLst>
                                    </p:anim>
                                    <p:anim calcmode="lin" valueType="num">
                                      <p:cBhvr>
                                        <p:cTn id="45" dur="450" accel="100000">
                                          <p:stCondLst>
                                            <p:cond delay="50"/>
                                          </p:stCondLst>
                                        </p:cTn>
                                        <p:tgtEl>
                                          <p:spTgt spid="24"/>
                                        </p:tgtEl>
                                        <p:attrNameLst>
                                          <p:attrName>ppt_y</p:attrName>
                                        </p:attrNameLst>
                                      </p:cBhvr>
                                      <p:tavLst>
                                        <p:tav tm="0">
                                          <p:val>
                                            <p:strVal val="ppt_y"/>
                                          </p:val>
                                        </p:tav>
                                        <p:tav tm="100000">
                                          <p:val>
                                            <p:strVal val="ppt_y+1"/>
                                          </p:val>
                                        </p:tav>
                                      </p:tavLst>
                                    </p:anim>
                                    <p:set>
                                      <p:cBhvr>
                                        <p:cTn id="46" dur="1" fill="hold">
                                          <p:stCondLst>
                                            <p:cond delay="499"/>
                                          </p:stCondLst>
                                        </p:cTn>
                                        <p:tgtEl>
                                          <p:spTgt spid="24"/>
                                        </p:tgtEl>
                                        <p:attrNameLst>
                                          <p:attrName>style.visibility</p:attrName>
                                        </p:attrNameLst>
                                      </p:cBhvr>
                                      <p:to>
                                        <p:strVal val="hidden"/>
                                      </p:to>
                                    </p:set>
                                  </p:childTnLst>
                                </p:cTn>
                              </p:par>
                              <p:par>
                                <p:cTn id="47" presetID="37" presetClass="exit" presetSubtype="0" fill="hold" nodeType="withEffect">
                                  <p:stCondLst>
                                    <p:cond delay="0"/>
                                  </p:stCondLst>
                                  <p:childTnLst>
                                    <p:animEffect transition="out" filter="fade">
                                      <p:cBhvr>
                                        <p:cTn id="48" dur="500"/>
                                        <p:tgtEl>
                                          <p:spTgt spid="14"/>
                                        </p:tgtEl>
                                      </p:cBhvr>
                                    </p:animEffect>
                                    <p:anim calcmode="lin" valueType="num">
                                      <p:cBhvr>
                                        <p:cTn id="49" dur="500"/>
                                        <p:tgtEl>
                                          <p:spTgt spid="14"/>
                                        </p:tgtEl>
                                        <p:attrNameLst>
                                          <p:attrName>ppt_x</p:attrName>
                                        </p:attrNameLst>
                                      </p:cBhvr>
                                      <p:tavLst>
                                        <p:tav tm="0">
                                          <p:val>
                                            <p:strVal val="ppt_x"/>
                                          </p:val>
                                        </p:tav>
                                        <p:tav tm="100000">
                                          <p:val>
                                            <p:strVal val="ppt_x"/>
                                          </p:val>
                                        </p:tav>
                                      </p:tavLst>
                                    </p:anim>
                                    <p:anim calcmode="lin" valueType="num">
                                      <p:cBhvr>
                                        <p:cTn id="50" dur="50" decel="100000"/>
                                        <p:tgtEl>
                                          <p:spTgt spid="14"/>
                                        </p:tgtEl>
                                        <p:attrNameLst>
                                          <p:attrName>ppt_y</p:attrName>
                                        </p:attrNameLst>
                                      </p:cBhvr>
                                      <p:tavLst>
                                        <p:tav tm="0">
                                          <p:val>
                                            <p:strVal val="ppt_y"/>
                                          </p:val>
                                        </p:tav>
                                        <p:tav tm="100000">
                                          <p:val>
                                            <p:strVal val="ppt_y-.03"/>
                                          </p:val>
                                        </p:tav>
                                      </p:tavLst>
                                    </p:anim>
                                    <p:anim calcmode="lin" valueType="num">
                                      <p:cBhvr>
                                        <p:cTn id="51" dur="450" accel="100000">
                                          <p:stCondLst>
                                            <p:cond delay="50"/>
                                          </p:stCondLst>
                                        </p:cTn>
                                        <p:tgtEl>
                                          <p:spTgt spid="14"/>
                                        </p:tgtEl>
                                        <p:attrNameLst>
                                          <p:attrName>ppt_y</p:attrName>
                                        </p:attrNameLst>
                                      </p:cBhvr>
                                      <p:tavLst>
                                        <p:tav tm="0">
                                          <p:val>
                                            <p:strVal val="ppt_y"/>
                                          </p:val>
                                        </p:tav>
                                        <p:tav tm="100000">
                                          <p:val>
                                            <p:strVal val="ppt_y+1"/>
                                          </p:val>
                                        </p:tav>
                                      </p:tavLst>
                                    </p:anim>
                                    <p:set>
                                      <p:cBhvr>
                                        <p:cTn id="52" dur="1" fill="hold">
                                          <p:stCondLst>
                                            <p:cond delay="499"/>
                                          </p:stCondLst>
                                        </p:cTn>
                                        <p:tgtEl>
                                          <p:spTgt spid="14"/>
                                        </p:tgtEl>
                                        <p:attrNameLst>
                                          <p:attrName>style.visibility</p:attrName>
                                        </p:attrNameLst>
                                      </p:cBhvr>
                                      <p:to>
                                        <p:strVal val="hidden"/>
                                      </p:to>
                                    </p:set>
                                  </p:childTnLst>
                                </p:cTn>
                              </p:par>
                              <p:par>
                                <p:cTn id="53" presetID="37" presetClass="exit" presetSubtype="0" fill="hold" grpId="0" nodeType="withEffect">
                                  <p:stCondLst>
                                    <p:cond delay="0"/>
                                  </p:stCondLst>
                                  <p:childTnLst>
                                    <p:animEffect transition="out" filter="fade">
                                      <p:cBhvr>
                                        <p:cTn id="54" dur="500"/>
                                        <p:tgtEl>
                                          <p:spTgt spid="6160"/>
                                        </p:tgtEl>
                                      </p:cBhvr>
                                    </p:animEffect>
                                    <p:anim calcmode="lin" valueType="num">
                                      <p:cBhvr>
                                        <p:cTn id="55" dur="500"/>
                                        <p:tgtEl>
                                          <p:spTgt spid="6160"/>
                                        </p:tgtEl>
                                        <p:attrNameLst>
                                          <p:attrName>ppt_x</p:attrName>
                                        </p:attrNameLst>
                                      </p:cBhvr>
                                      <p:tavLst>
                                        <p:tav tm="0">
                                          <p:val>
                                            <p:strVal val="ppt_x"/>
                                          </p:val>
                                        </p:tav>
                                        <p:tav tm="100000">
                                          <p:val>
                                            <p:strVal val="ppt_x"/>
                                          </p:val>
                                        </p:tav>
                                      </p:tavLst>
                                    </p:anim>
                                    <p:anim calcmode="lin" valueType="num">
                                      <p:cBhvr>
                                        <p:cTn id="56" dur="50" decel="100000"/>
                                        <p:tgtEl>
                                          <p:spTgt spid="6160"/>
                                        </p:tgtEl>
                                        <p:attrNameLst>
                                          <p:attrName>ppt_y</p:attrName>
                                        </p:attrNameLst>
                                      </p:cBhvr>
                                      <p:tavLst>
                                        <p:tav tm="0">
                                          <p:val>
                                            <p:strVal val="ppt_y"/>
                                          </p:val>
                                        </p:tav>
                                        <p:tav tm="100000">
                                          <p:val>
                                            <p:strVal val="ppt_y-.03"/>
                                          </p:val>
                                        </p:tav>
                                      </p:tavLst>
                                    </p:anim>
                                    <p:anim calcmode="lin" valueType="num">
                                      <p:cBhvr>
                                        <p:cTn id="57" dur="450" accel="100000">
                                          <p:stCondLst>
                                            <p:cond delay="50"/>
                                          </p:stCondLst>
                                        </p:cTn>
                                        <p:tgtEl>
                                          <p:spTgt spid="6160"/>
                                        </p:tgtEl>
                                        <p:attrNameLst>
                                          <p:attrName>ppt_y</p:attrName>
                                        </p:attrNameLst>
                                      </p:cBhvr>
                                      <p:tavLst>
                                        <p:tav tm="0">
                                          <p:val>
                                            <p:strVal val="ppt_y"/>
                                          </p:val>
                                        </p:tav>
                                        <p:tav tm="100000">
                                          <p:val>
                                            <p:strVal val="ppt_y+1"/>
                                          </p:val>
                                        </p:tav>
                                      </p:tavLst>
                                    </p:anim>
                                    <p:set>
                                      <p:cBhvr>
                                        <p:cTn id="58" dur="1" fill="hold">
                                          <p:stCondLst>
                                            <p:cond delay="499"/>
                                          </p:stCondLst>
                                        </p:cTn>
                                        <p:tgtEl>
                                          <p:spTgt spid="6160"/>
                                        </p:tgtEl>
                                        <p:attrNameLst>
                                          <p:attrName>style.visibility</p:attrName>
                                        </p:attrNameLst>
                                      </p:cBhvr>
                                      <p:to>
                                        <p:strVal val="hidden"/>
                                      </p:to>
                                    </p:set>
                                  </p:childTnLst>
                                </p:cTn>
                              </p:par>
                              <p:par>
                                <p:cTn id="59" presetID="2" presetClass="exit" presetSubtype="4" fill="hold" grpId="0" nodeType="withEffect">
                                  <p:stCondLst>
                                    <p:cond delay="0"/>
                                  </p:stCondLst>
                                  <p:childTnLst>
                                    <p:anim calcmode="lin" valueType="num">
                                      <p:cBhvr additive="base">
                                        <p:cTn id="60" dur="500"/>
                                        <p:tgtEl>
                                          <p:spTgt spid="12"/>
                                        </p:tgtEl>
                                        <p:attrNameLst>
                                          <p:attrName>ppt_x</p:attrName>
                                        </p:attrNameLst>
                                      </p:cBhvr>
                                      <p:tavLst>
                                        <p:tav tm="0">
                                          <p:val>
                                            <p:strVal val="ppt_x"/>
                                          </p:val>
                                        </p:tav>
                                        <p:tav tm="100000">
                                          <p:val>
                                            <p:strVal val="ppt_x"/>
                                          </p:val>
                                        </p:tav>
                                      </p:tavLst>
                                    </p:anim>
                                    <p:anim calcmode="lin" valueType="num">
                                      <p:cBhvr additive="base">
                                        <p:cTn id="61" dur="500"/>
                                        <p:tgtEl>
                                          <p:spTgt spid="12"/>
                                        </p:tgtEl>
                                        <p:attrNameLst>
                                          <p:attrName>ppt_y</p:attrName>
                                        </p:attrNameLst>
                                      </p:cBhvr>
                                      <p:tavLst>
                                        <p:tav tm="0">
                                          <p:val>
                                            <p:strVal val="ppt_y"/>
                                          </p:val>
                                        </p:tav>
                                        <p:tav tm="100000">
                                          <p:val>
                                            <p:strVal val="1+ppt_h/2"/>
                                          </p:val>
                                        </p:tav>
                                      </p:tavLst>
                                    </p:anim>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anim calcmode="lin" valueType="num">
                                      <p:cBhvr>
                                        <p:cTn id="68" dur="500" fill="hold"/>
                                        <p:tgtEl>
                                          <p:spTgt spid="9"/>
                                        </p:tgtEl>
                                        <p:attrNameLst>
                                          <p:attrName>ppt_x</p:attrName>
                                        </p:attrNameLst>
                                      </p:cBhvr>
                                      <p:tavLst>
                                        <p:tav tm="0">
                                          <p:val>
                                            <p:strVal val="#ppt_x"/>
                                          </p:val>
                                        </p:tav>
                                        <p:tav tm="100000">
                                          <p:val>
                                            <p:strVal val="#ppt_x"/>
                                          </p:val>
                                        </p:tav>
                                      </p:tavLst>
                                    </p:anim>
                                    <p:anim calcmode="lin" valueType="num">
                                      <p:cBhvr>
                                        <p:cTn id="6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additive="base">
                                        <p:cTn id="74" dur="500" fill="hold"/>
                                        <p:tgtEl>
                                          <p:spTgt spid="30"/>
                                        </p:tgtEl>
                                        <p:attrNameLst>
                                          <p:attrName>ppt_x</p:attrName>
                                        </p:attrNameLst>
                                      </p:cBhvr>
                                      <p:tavLst>
                                        <p:tav tm="0">
                                          <p:val>
                                            <p:strVal val="#ppt_x"/>
                                          </p:val>
                                        </p:tav>
                                        <p:tav tm="100000">
                                          <p:val>
                                            <p:strVal val="#ppt_x"/>
                                          </p:val>
                                        </p:tav>
                                      </p:tavLst>
                                    </p:anim>
                                    <p:anim calcmode="lin" valueType="num">
                                      <p:cBhvr additive="base">
                                        <p:cTn id="7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0" grpId="0"/>
      <p:bldP spid="24" grpId="0" bldLvl="0" animBg="1"/>
      <p:bldP spid="24" grpId="1" bldLvl="0" animBg="1"/>
      <p:bldP spid="27" grpId="0"/>
      <p:bldP spid="27" grpId="1"/>
      <p:bldP spid="30" grpId="0"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4"/>
          <p:cNvSpPr/>
          <p:nvPr/>
        </p:nvSpPr>
        <p:spPr>
          <a:xfrm>
            <a:off x="335360" y="12882"/>
            <a:ext cx="2078996" cy="1080000"/>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658350"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7175" name="文本框 6"/>
          <p:cNvSpPr txBox="1"/>
          <p:nvPr/>
        </p:nvSpPr>
        <p:spPr>
          <a:xfrm>
            <a:off x="538163" y="200025"/>
            <a:ext cx="1817687" cy="5857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教学内容</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7176"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7177"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7178"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7179" name="文本框 10"/>
          <p:cNvSpPr txBox="1"/>
          <p:nvPr/>
        </p:nvSpPr>
        <p:spPr>
          <a:xfrm>
            <a:off x="9874250" y="87313"/>
            <a:ext cx="1728788"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教学过程</a:t>
            </a:r>
          </a:p>
        </p:txBody>
      </p:sp>
      <p:sp>
        <p:nvSpPr>
          <p:cNvPr id="29" name="TextBox 3"/>
          <p:cNvSpPr/>
          <p:nvPr/>
        </p:nvSpPr>
        <p:spPr>
          <a:xfrm>
            <a:off x="6388100" y="1304925"/>
            <a:ext cx="4330700" cy="1082675"/>
          </a:xfrm>
          <a:prstGeom prst="roundRect">
            <a:avLst>
              <a:gd name="adj" fmla="val 20829"/>
            </a:avLst>
          </a:prstGeom>
          <a:noFill/>
          <a:ln w="19050" cap="flat" cmpd="sng">
            <a:solidFill>
              <a:schemeClr val="bg1"/>
            </a:solidFill>
            <a:prstDash val="solid"/>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2800" dirty="0">
                <a:solidFill>
                  <a:schemeClr val="bg1"/>
                </a:solidFill>
                <a:latin typeface="微软雅黑" panose="020B0503020204020204" pitchFamily="34" charset="-122"/>
                <a:ea typeface="微软雅黑" panose="020B0503020204020204" pitchFamily="34" charset="-122"/>
              </a:rPr>
              <a:t>介绍爱迪生的直流配电系统、例题计算电能损耗</a:t>
            </a:r>
          </a:p>
        </p:txBody>
      </p:sp>
      <p:sp>
        <p:nvSpPr>
          <p:cNvPr id="30" name="TextBox 14"/>
          <p:cNvSpPr/>
          <p:nvPr/>
        </p:nvSpPr>
        <p:spPr>
          <a:xfrm>
            <a:off x="6772275" y="4373563"/>
            <a:ext cx="3562350" cy="628650"/>
          </a:xfrm>
          <a:prstGeom prst="roundRect">
            <a:avLst>
              <a:gd name="adj" fmla="val 29676"/>
            </a:avLst>
          </a:prstGeom>
          <a:noFill/>
          <a:ln w="19050" cap="flat" cmpd="sng">
            <a:solidFill>
              <a:schemeClr val="bg1"/>
            </a:solidFill>
            <a:prstDash val="solid"/>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2800" dirty="0">
                <a:solidFill>
                  <a:schemeClr val="bg1"/>
                </a:solidFill>
                <a:latin typeface="微软雅黑" panose="020B0503020204020204" pitchFamily="34" charset="-122"/>
                <a:ea typeface="微软雅黑" panose="020B0503020204020204" pitchFamily="34" charset="-122"/>
              </a:rPr>
              <a:t>实验模拟输电过程</a:t>
            </a:r>
          </a:p>
        </p:txBody>
      </p:sp>
      <p:sp>
        <p:nvSpPr>
          <p:cNvPr id="31" name="TextBox 6"/>
          <p:cNvSpPr/>
          <p:nvPr/>
        </p:nvSpPr>
        <p:spPr>
          <a:xfrm>
            <a:off x="6182721" y="3143250"/>
            <a:ext cx="5126038" cy="649288"/>
          </a:xfrm>
          <a:prstGeom prst="roundRect">
            <a:avLst>
              <a:gd name="adj" fmla="val 33579"/>
            </a:avLst>
          </a:prstGeom>
          <a:noFill/>
          <a:ln w="19050" cap="flat" cmpd="sng">
            <a:solidFill>
              <a:schemeClr val="bg1"/>
            </a:solidFill>
            <a:prstDash val="solid"/>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2800" dirty="0">
                <a:solidFill>
                  <a:schemeClr val="bg1"/>
                </a:solidFill>
                <a:latin typeface="微软雅黑" panose="020B0503020204020204" pitchFamily="34" charset="-122"/>
                <a:ea typeface="微软雅黑" panose="020B0503020204020204" pitchFamily="34" charset="-122"/>
              </a:rPr>
              <a:t>解释过程为什么采用高压输电</a:t>
            </a:r>
          </a:p>
        </p:txBody>
      </p:sp>
      <p:sp>
        <p:nvSpPr>
          <p:cNvPr id="32" name="下箭头 31"/>
          <p:cNvSpPr/>
          <p:nvPr/>
        </p:nvSpPr>
        <p:spPr>
          <a:xfrm>
            <a:off x="8174038" y="3757613"/>
            <a:ext cx="563563" cy="6223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3" name="下箭头 32"/>
          <p:cNvSpPr/>
          <p:nvPr/>
        </p:nvSpPr>
        <p:spPr>
          <a:xfrm>
            <a:off x="8174038" y="2506663"/>
            <a:ext cx="563563" cy="6223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4" name="下箭头 33"/>
          <p:cNvSpPr/>
          <p:nvPr/>
        </p:nvSpPr>
        <p:spPr>
          <a:xfrm>
            <a:off x="8174038" y="5043488"/>
            <a:ext cx="563563" cy="6223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5" name="TextBox 22"/>
          <p:cNvSpPr/>
          <p:nvPr/>
        </p:nvSpPr>
        <p:spPr>
          <a:xfrm>
            <a:off x="6962775" y="5665788"/>
            <a:ext cx="2984500" cy="635000"/>
          </a:xfrm>
          <a:prstGeom prst="roundRect">
            <a:avLst>
              <a:gd name="adj" fmla="val 30977"/>
            </a:avLst>
          </a:prstGeom>
          <a:noFill/>
          <a:ln w="19050" cap="flat" cmpd="sng">
            <a:solidFill>
              <a:schemeClr val="bg1"/>
            </a:solidFill>
            <a:prstDash val="solid"/>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2800" dirty="0">
                <a:solidFill>
                  <a:schemeClr val="bg1"/>
                </a:solidFill>
                <a:latin typeface="微软雅黑" panose="020B0503020204020204" pitchFamily="34" charset="-122"/>
                <a:ea typeface="微软雅黑" panose="020B0503020204020204" pitchFamily="34" charset="-122"/>
              </a:rPr>
              <a:t>介绍直流输电</a:t>
            </a:r>
          </a:p>
        </p:txBody>
      </p:sp>
      <p:sp>
        <p:nvSpPr>
          <p:cNvPr id="40" name="TextBox 3"/>
          <p:cNvSpPr/>
          <p:nvPr/>
        </p:nvSpPr>
        <p:spPr>
          <a:xfrm>
            <a:off x="6291263" y="1755775"/>
            <a:ext cx="4330700" cy="593725"/>
          </a:xfrm>
          <a:prstGeom prst="roundRect">
            <a:avLst>
              <a:gd name="adj" fmla="val 20829"/>
            </a:avLst>
          </a:prstGeom>
          <a:noFill/>
          <a:ln w="19050" cap="flat" cmpd="sng">
            <a:solidFill>
              <a:schemeClr val="bg1"/>
            </a:solidFill>
            <a:prstDash val="solid"/>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sz="2800" dirty="0">
                <a:solidFill>
                  <a:schemeClr val="bg1"/>
                </a:solidFill>
                <a:latin typeface="微软雅黑" panose="020B0503020204020204" pitchFamily="34" charset="-122"/>
                <a:ea typeface="微软雅黑" panose="020B0503020204020204" pitchFamily="34" charset="-122"/>
              </a:rPr>
              <a:t>电能输送的发展史</a:t>
            </a:r>
          </a:p>
        </p:txBody>
      </p:sp>
      <p:sp>
        <p:nvSpPr>
          <p:cNvPr id="41" name="下箭头 40"/>
          <p:cNvSpPr/>
          <p:nvPr/>
        </p:nvSpPr>
        <p:spPr>
          <a:xfrm>
            <a:off x="8174038" y="2671763"/>
            <a:ext cx="563563" cy="1528763"/>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 name="空心弧 2"/>
          <p:cNvSpPr/>
          <p:nvPr/>
        </p:nvSpPr>
        <p:spPr>
          <a:xfrm rot="-5400000">
            <a:off x="1495425" y="1819275"/>
            <a:ext cx="3770313" cy="394811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0" y="2147483646"/>
              </a:cxn>
              <a:cxn ang="0">
                <a:pos x="2147483646" y="2147483646"/>
              </a:cxn>
              <a:cxn ang="0">
                <a:pos x="2147483646" y="2147483646"/>
              </a:cxn>
            </a:cxnLst>
            <a:rect l="0" t="0" r="0" b="0"/>
            <a:pathLst>
              <a:path w="21600" h="21600">
                <a:moveTo>
                  <a:pt x="2950" y="15226"/>
                </a:moveTo>
                <a:cubicBezTo>
                  <a:pt x="2188" y="13875"/>
                  <a:pt x="1788" y="12351"/>
                  <a:pt x="1788" y="10800"/>
                </a:cubicBezTo>
                <a:cubicBezTo>
                  <a:pt x="1788" y="5822"/>
                  <a:pt x="5822" y="1788"/>
                  <a:pt x="10800" y="1788"/>
                </a:cubicBezTo>
                <a:cubicBezTo>
                  <a:pt x="15777" y="1788"/>
                  <a:pt x="19812" y="5822"/>
                  <a:pt x="19812" y="10800"/>
                </a:cubicBezTo>
                <a:cubicBezTo>
                  <a:pt x="19812" y="12351"/>
                  <a:pt x="19411" y="13875"/>
                  <a:pt x="18649" y="15226"/>
                </a:cubicBezTo>
                <a:lnTo>
                  <a:pt x="20207" y="16105"/>
                </a:lnTo>
                <a:cubicBezTo>
                  <a:pt x="21120" y="14486"/>
                  <a:pt x="21600" y="12658"/>
                  <a:pt x="21600" y="10800"/>
                </a:cubicBezTo>
                <a:cubicBezTo>
                  <a:pt x="21600" y="4835"/>
                  <a:pt x="16764" y="0"/>
                  <a:pt x="10800" y="0"/>
                </a:cubicBezTo>
                <a:cubicBezTo>
                  <a:pt x="4835" y="0"/>
                  <a:pt x="0" y="4835"/>
                  <a:pt x="0" y="10800"/>
                </a:cubicBezTo>
                <a:cubicBezTo>
                  <a:pt x="-1" y="12658"/>
                  <a:pt x="479" y="14486"/>
                  <a:pt x="1392" y="16105"/>
                </a:cubicBezTo>
                <a:lnTo>
                  <a:pt x="2950" y="15226"/>
                </a:lnTo>
                <a:close/>
              </a:path>
            </a:pathLst>
          </a:custGeom>
          <a:solidFill>
            <a:schemeClr val="bg1">
              <a:alpha val="50195"/>
            </a:schemeClr>
          </a:solidFill>
          <a:ln w="9525">
            <a:noFill/>
          </a:ln>
        </p:spPr>
        <p:txBody>
          <a:bodyPr/>
          <a:lstStyle/>
          <a:p>
            <a:endParaRPr lang="zh-CN" altLang="en-US"/>
          </a:p>
        </p:txBody>
      </p:sp>
      <p:sp>
        <p:nvSpPr>
          <p:cNvPr id="25" name="空心弧 3"/>
          <p:cNvSpPr/>
          <p:nvPr/>
        </p:nvSpPr>
        <p:spPr>
          <a:xfrm rot="-5173818">
            <a:off x="1687513" y="2078038"/>
            <a:ext cx="3124200" cy="3281362"/>
          </a:xfrm>
          <a:custGeom>
            <a:avLst/>
            <a:gdLst/>
            <a:ahLst/>
            <a:cxnLst>
              <a:cxn ang="0">
                <a:pos x="2147483646" y="2147483646"/>
              </a:cxn>
              <a:cxn ang="0">
                <a:pos x="2147483646" y="2147483646"/>
              </a:cxn>
              <a:cxn ang="0">
                <a:pos x="2147483646" y="2147483646"/>
              </a:cxn>
              <a:cxn ang="0">
                <a:pos x="2147483646" y="2147483646"/>
              </a:cxn>
              <a:cxn ang="0">
                <a:pos x="2147483646" y="0"/>
              </a:cxn>
              <a:cxn ang="0">
                <a:pos x="2112668364" y="2147483646"/>
              </a:cxn>
              <a:cxn ang="0">
                <a:pos x="2147483646" y="2147483646"/>
              </a:cxn>
            </a:cxnLst>
            <a:rect l="0" t="0" r="0" b="0"/>
            <a:pathLst>
              <a:path w="21600" h="21600">
                <a:moveTo>
                  <a:pt x="2643" y="7715"/>
                </a:moveTo>
                <a:cubicBezTo>
                  <a:pt x="3926" y="4323"/>
                  <a:pt x="7173" y="2080"/>
                  <a:pt x="10799" y="2080"/>
                </a:cubicBezTo>
                <a:cubicBezTo>
                  <a:pt x="14426" y="2079"/>
                  <a:pt x="17673" y="4323"/>
                  <a:pt x="18956" y="7715"/>
                </a:cubicBezTo>
                <a:lnTo>
                  <a:pt x="20901" y="6979"/>
                </a:lnTo>
                <a:cubicBezTo>
                  <a:pt x="19313" y="2779"/>
                  <a:pt x="15290" y="0"/>
                  <a:pt x="10800" y="0"/>
                </a:cubicBezTo>
                <a:cubicBezTo>
                  <a:pt x="6309" y="-1"/>
                  <a:pt x="2286" y="2779"/>
                  <a:pt x="698" y="6979"/>
                </a:cubicBezTo>
                <a:lnTo>
                  <a:pt x="2643" y="7715"/>
                </a:lnTo>
                <a:close/>
              </a:path>
            </a:pathLst>
          </a:custGeom>
          <a:solidFill>
            <a:schemeClr val="bg1">
              <a:alpha val="79999"/>
            </a:schemeClr>
          </a:solidFill>
          <a:ln w="9525">
            <a:noFill/>
          </a:ln>
        </p:spPr>
        <p:txBody>
          <a:bodyPr/>
          <a:lstStyle/>
          <a:p>
            <a:endParaRPr lang="zh-CN" altLang="en-US"/>
          </a:p>
        </p:txBody>
      </p:sp>
      <p:sp>
        <p:nvSpPr>
          <p:cNvPr id="26" name="空心弧 4"/>
          <p:cNvSpPr/>
          <p:nvPr/>
        </p:nvSpPr>
        <p:spPr>
          <a:xfrm rot="-5400000">
            <a:off x="1220788" y="1514475"/>
            <a:ext cx="4392612" cy="460216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0" y="2147483646"/>
              </a:cxn>
              <a:cxn ang="0">
                <a:pos x="2147483646" y="2147483646"/>
              </a:cxn>
              <a:cxn ang="0">
                <a:pos x="2147483646" y="2147483646"/>
              </a:cxn>
            </a:cxnLst>
            <a:rect l="0" t="0" r="0" b="0"/>
            <a:pathLst>
              <a:path w="21600" h="21600">
                <a:moveTo>
                  <a:pt x="6106" y="18536"/>
                </a:moveTo>
                <a:cubicBezTo>
                  <a:pt x="3402" y="16896"/>
                  <a:pt x="1751" y="13962"/>
                  <a:pt x="1751" y="10800"/>
                </a:cubicBezTo>
                <a:cubicBezTo>
                  <a:pt x="1751" y="5802"/>
                  <a:pt x="5802" y="1751"/>
                  <a:pt x="10800" y="1751"/>
                </a:cubicBezTo>
                <a:cubicBezTo>
                  <a:pt x="15797" y="1751"/>
                  <a:pt x="19849" y="5802"/>
                  <a:pt x="19849" y="10800"/>
                </a:cubicBezTo>
                <a:cubicBezTo>
                  <a:pt x="19849" y="13962"/>
                  <a:pt x="18197" y="16896"/>
                  <a:pt x="15493" y="18536"/>
                </a:cubicBezTo>
                <a:lnTo>
                  <a:pt x="16401" y="20033"/>
                </a:lnTo>
                <a:cubicBezTo>
                  <a:pt x="19628" y="18075"/>
                  <a:pt x="21600" y="14574"/>
                  <a:pt x="21600" y="10800"/>
                </a:cubicBezTo>
                <a:cubicBezTo>
                  <a:pt x="21600" y="4835"/>
                  <a:pt x="16764" y="0"/>
                  <a:pt x="10800" y="0"/>
                </a:cubicBezTo>
                <a:cubicBezTo>
                  <a:pt x="4835" y="0"/>
                  <a:pt x="0" y="4835"/>
                  <a:pt x="0" y="10800"/>
                </a:cubicBezTo>
                <a:cubicBezTo>
                  <a:pt x="-1" y="14574"/>
                  <a:pt x="1971" y="18075"/>
                  <a:pt x="5198" y="20033"/>
                </a:cubicBezTo>
                <a:lnTo>
                  <a:pt x="6106" y="18536"/>
                </a:lnTo>
                <a:close/>
              </a:path>
            </a:pathLst>
          </a:custGeom>
          <a:solidFill>
            <a:schemeClr val="bg1">
              <a:alpha val="20000"/>
            </a:schemeClr>
          </a:solidFill>
          <a:ln w="9525">
            <a:noFill/>
          </a:ln>
        </p:spPr>
        <p:txBody>
          <a:bodyPr/>
          <a:lstStyle/>
          <a:p>
            <a:endParaRPr lang="zh-CN" altLang="en-US"/>
          </a:p>
        </p:txBody>
      </p:sp>
      <p:sp>
        <p:nvSpPr>
          <p:cNvPr id="27" name="矩形 5"/>
          <p:cNvSpPr/>
          <p:nvPr/>
        </p:nvSpPr>
        <p:spPr>
          <a:xfrm>
            <a:off x="2735263" y="2921000"/>
            <a:ext cx="3965575" cy="1754188"/>
          </a:xfrm>
          <a:prstGeom prst="rect">
            <a:avLst/>
          </a:prstGeom>
          <a:noFill/>
          <a:ln w="9525">
            <a:noFill/>
          </a:ln>
        </p:spPr>
        <p:txBody>
          <a:bodyPr lIns="91418" tIns="45709" rIns="91418" bIns="45709">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5400" b="1" dirty="0">
                <a:solidFill>
                  <a:srgbClr val="F2F2F2"/>
                </a:solidFill>
                <a:latin typeface="微软雅黑" panose="020B0503020204020204" pitchFamily="34" charset="-122"/>
                <a:ea typeface="微软雅黑" panose="020B0503020204020204" pitchFamily="34" charset="-122"/>
              </a:rPr>
              <a:t>教材</a:t>
            </a:r>
            <a:endParaRPr lang="en-US" altLang="zh-CN" sz="5400" b="1" dirty="0">
              <a:solidFill>
                <a:srgbClr val="F2F2F2"/>
              </a:solidFill>
              <a:latin typeface="微软雅黑" panose="020B0503020204020204" pitchFamily="34" charset="-122"/>
              <a:ea typeface="微软雅黑" panose="020B0503020204020204" pitchFamily="34" charset="-122"/>
            </a:endParaRPr>
          </a:p>
          <a:p>
            <a:pPr marL="0" lvl="0" indent="0">
              <a:spcBef>
                <a:spcPct val="0"/>
              </a:spcBef>
              <a:buNone/>
            </a:pPr>
            <a:r>
              <a:rPr lang="zh-CN" altLang="en-US" sz="5400" b="1" dirty="0">
                <a:solidFill>
                  <a:srgbClr val="F2F2F2"/>
                </a:solidFill>
                <a:latin typeface="微软雅黑" panose="020B0503020204020204" pitchFamily="34" charset="-122"/>
                <a:ea typeface="微软雅黑" panose="020B0503020204020204" pitchFamily="34" charset="-122"/>
              </a:rPr>
              <a:t>处理</a:t>
            </a:r>
            <a:endParaRPr lang="en-US" altLang="zh-CN" sz="5400" b="1" dirty="0">
              <a:solidFill>
                <a:srgbClr val="F2F2F2"/>
              </a:solidFill>
              <a:latin typeface="微软雅黑" panose="020B0503020204020204" pitchFamily="34" charset="-122"/>
              <a:ea typeface="微软雅黑" panose="020B0503020204020204" pitchFamily="34" charset="-122"/>
            </a:endParaRPr>
          </a:p>
        </p:txBody>
      </p:sp>
      <p:sp>
        <p:nvSpPr>
          <p:cNvPr id="36" name="椭圆 35"/>
          <p:cNvSpPr/>
          <p:nvPr/>
        </p:nvSpPr>
        <p:spPr bwMode="auto">
          <a:xfrm>
            <a:off x="542925" y="1547813"/>
            <a:ext cx="1200150" cy="1057275"/>
          </a:xfrm>
          <a:prstGeom prst="ellipse">
            <a:avLst/>
          </a:prstGeom>
          <a:solidFill>
            <a:schemeClr val="tx2">
              <a:lumMod val="60000"/>
              <a:lumOff val="40000"/>
              <a:alpha val="39000"/>
            </a:schemeClr>
          </a:solidFill>
          <a:ln w="12700" cmpd="sng">
            <a:solidFill>
              <a:schemeClr val="accent1">
                <a:shade val="50000"/>
                <a:alpha val="14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400" fill="hold"/>
                                        <p:tgtEl>
                                          <p:spTgt spid="24"/>
                                        </p:tgtEl>
                                        <p:attrNameLst>
                                          <p:attrName>ppt_w</p:attrName>
                                        </p:attrNameLst>
                                      </p:cBhvr>
                                      <p:tavLst>
                                        <p:tav tm="0">
                                          <p:val>
                                            <p:fltVal val="0"/>
                                          </p:val>
                                        </p:tav>
                                        <p:tav tm="100000">
                                          <p:val>
                                            <p:strVal val="#ppt_w"/>
                                          </p:val>
                                        </p:tav>
                                      </p:tavLst>
                                    </p:anim>
                                    <p:anim calcmode="lin" valueType="num">
                                      <p:cBhvr>
                                        <p:cTn id="8" dur="400" fill="hold"/>
                                        <p:tgtEl>
                                          <p:spTgt spid="24"/>
                                        </p:tgtEl>
                                        <p:attrNameLst>
                                          <p:attrName>ppt_h</p:attrName>
                                        </p:attrNameLst>
                                      </p:cBhvr>
                                      <p:tavLst>
                                        <p:tav tm="0">
                                          <p:val>
                                            <p:fltVal val="0"/>
                                          </p:val>
                                        </p:tav>
                                        <p:tav tm="100000">
                                          <p:val>
                                            <p:strVal val="#ppt_h"/>
                                          </p:val>
                                        </p:tav>
                                      </p:tavLst>
                                    </p:anim>
                                    <p:anim calcmode="lin" valueType="num">
                                      <p:cBhvr>
                                        <p:cTn id="9" dur="400" fill="hold"/>
                                        <p:tgtEl>
                                          <p:spTgt spid="24"/>
                                        </p:tgtEl>
                                        <p:attrNameLst>
                                          <p:attrName>style.rotation</p:attrName>
                                        </p:attrNameLst>
                                      </p:cBhvr>
                                      <p:tavLst>
                                        <p:tav tm="0">
                                          <p:val>
                                            <p:fltVal val="90"/>
                                          </p:val>
                                        </p:tav>
                                        <p:tav tm="100000">
                                          <p:val>
                                            <p:fltVal val="0"/>
                                          </p:val>
                                        </p:tav>
                                      </p:tavLst>
                                    </p:anim>
                                    <p:animEffect transition="in" filter="fade">
                                      <p:cBhvr>
                                        <p:cTn id="10" dur="400"/>
                                        <p:tgtEl>
                                          <p:spTgt spid="24"/>
                                        </p:tgtEl>
                                      </p:cBhvr>
                                    </p:animEffect>
                                  </p:childTnLst>
                                </p:cTn>
                              </p:par>
                              <p:par>
                                <p:cTn id="11" presetID="3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400" fill="hold"/>
                                        <p:tgtEl>
                                          <p:spTgt spid="25"/>
                                        </p:tgtEl>
                                        <p:attrNameLst>
                                          <p:attrName>ppt_w</p:attrName>
                                        </p:attrNameLst>
                                      </p:cBhvr>
                                      <p:tavLst>
                                        <p:tav tm="0">
                                          <p:val>
                                            <p:fltVal val="0"/>
                                          </p:val>
                                        </p:tav>
                                        <p:tav tm="100000">
                                          <p:val>
                                            <p:strVal val="#ppt_w"/>
                                          </p:val>
                                        </p:tav>
                                      </p:tavLst>
                                    </p:anim>
                                    <p:anim calcmode="lin" valueType="num">
                                      <p:cBhvr>
                                        <p:cTn id="14" dur="400" fill="hold"/>
                                        <p:tgtEl>
                                          <p:spTgt spid="25"/>
                                        </p:tgtEl>
                                        <p:attrNameLst>
                                          <p:attrName>ppt_h</p:attrName>
                                        </p:attrNameLst>
                                      </p:cBhvr>
                                      <p:tavLst>
                                        <p:tav tm="0">
                                          <p:val>
                                            <p:fltVal val="0"/>
                                          </p:val>
                                        </p:tav>
                                        <p:tav tm="100000">
                                          <p:val>
                                            <p:strVal val="#ppt_h"/>
                                          </p:val>
                                        </p:tav>
                                      </p:tavLst>
                                    </p:anim>
                                    <p:anim calcmode="lin" valueType="num">
                                      <p:cBhvr>
                                        <p:cTn id="15" dur="400" fill="hold"/>
                                        <p:tgtEl>
                                          <p:spTgt spid="25"/>
                                        </p:tgtEl>
                                        <p:attrNameLst>
                                          <p:attrName>style.rotation</p:attrName>
                                        </p:attrNameLst>
                                      </p:cBhvr>
                                      <p:tavLst>
                                        <p:tav tm="0">
                                          <p:val>
                                            <p:fltVal val="90"/>
                                          </p:val>
                                        </p:tav>
                                        <p:tav tm="100000">
                                          <p:val>
                                            <p:fltVal val="0"/>
                                          </p:val>
                                        </p:tav>
                                      </p:tavLst>
                                    </p:anim>
                                    <p:animEffect transition="in" filter="fade">
                                      <p:cBhvr>
                                        <p:cTn id="16" dur="400"/>
                                        <p:tgtEl>
                                          <p:spTgt spid="25"/>
                                        </p:tgtEl>
                                      </p:cBhvr>
                                    </p:animEffect>
                                  </p:childTnLst>
                                </p:cTn>
                              </p:par>
                              <p:par>
                                <p:cTn id="17" presetID="3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400" fill="hold"/>
                                        <p:tgtEl>
                                          <p:spTgt spid="26"/>
                                        </p:tgtEl>
                                        <p:attrNameLst>
                                          <p:attrName>ppt_w</p:attrName>
                                        </p:attrNameLst>
                                      </p:cBhvr>
                                      <p:tavLst>
                                        <p:tav tm="0">
                                          <p:val>
                                            <p:fltVal val="0"/>
                                          </p:val>
                                        </p:tav>
                                        <p:tav tm="100000">
                                          <p:val>
                                            <p:strVal val="#ppt_w"/>
                                          </p:val>
                                        </p:tav>
                                      </p:tavLst>
                                    </p:anim>
                                    <p:anim calcmode="lin" valueType="num">
                                      <p:cBhvr>
                                        <p:cTn id="20" dur="400" fill="hold"/>
                                        <p:tgtEl>
                                          <p:spTgt spid="26"/>
                                        </p:tgtEl>
                                        <p:attrNameLst>
                                          <p:attrName>ppt_h</p:attrName>
                                        </p:attrNameLst>
                                      </p:cBhvr>
                                      <p:tavLst>
                                        <p:tav tm="0">
                                          <p:val>
                                            <p:fltVal val="0"/>
                                          </p:val>
                                        </p:tav>
                                        <p:tav tm="100000">
                                          <p:val>
                                            <p:strVal val="#ppt_h"/>
                                          </p:val>
                                        </p:tav>
                                      </p:tavLst>
                                    </p:anim>
                                    <p:anim calcmode="lin" valueType="num">
                                      <p:cBhvr>
                                        <p:cTn id="21" dur="400" fill="hold"/>
                                        <p:tgtEl>
                                          <p:spTgt spid="26"/>
                                        </p:tgtEl>
                                        <p:attrNameLst>
                                          <p:attrName>style.rotation</p:attrName>
                                        </p:attrNameLst>
                                      </p:cBhvr>
                                      <p:tavLst>
                                        <p:tav tm="0">
                                          <p:val>
                                            <p:fltVal val="90"/>
                                          </p:val>
                                        </p:tav>
                                        <p:tav tm="100000">
                                          <p:val>
                                            <p:fltVal val="0"/>
                                          </p:val>
                                        </p:tav>
                                      </p:tavLst>
                                    </p:anim>
                                    <p:animEffect transition="in" filter="fade">
                                      <p:cBhvr>
                                        <p:cTn id="22" dur="400"/>
                                        <p:tgtEl>
                                          <p:spTgt spid="2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400" fill="hold"/>
                                        <p:tgtEl>
                                          <p:spTgt spid="27"/>
                                        </p:tgtEl>
                                        <p:attrNameLst>
                                          <p:attrName>ppt_w</p:attrName>
                                        </p:attrNameLst>
                                      </p:cBhvr>
                                      <p:tavLst>
                                        <p:tav tm="0">
                                          <p:val>
                                            <p:fltVal val="0"/>
                                          </p:val>
                                        </p:tav>
                                        <p:tav tm="100000">
                                          <p:val>
                                            <p:strVal val="#ppt_w"/>
                                          </p:val>
                                        </p:tav>
                                      </p:tavLst>
                                    </p:anim>
                                    <p:anim calcmode="lin" valueType="num">
                                      <p:cBhvr>
                                        <p:cTn id="26" dur="400" fill="hold"/>
                                        <p:tgtEl>
                                          <p:spTgt spid="27"/>
                                        </p:tgtEl>
                                        <p:attrNameLst>
                                          <p:attrName>ppt_h</p:attrName>
                                        </p:attrNameLst>
                                      </p:cBhvr>
                                      <p:tavLst>
                                        <p:tav tm="0">
                                          <p:val>
                                            <p:fltVal val="0"/>
                                          </p:val>
                                        </p:tav>
                                        <p:tav tm="100000">
                                          <p:val>
                                            <p:strVal val="#ppt_h"/>
                                          </p:val>
                                        </p:tav>
                                      </p:tavLst>
                                    </p:anim>
                                    <p:anim calcmode="lin" valueType="num">
                                      <p:cBhvr>
                                        <p:cTn id="27" dur="400" fill="hold"/>
                                        <p:tgtEl>
                                          <p:spTgt spid="27"/>
                                        </p:tgtEl>
                                        <p:attrNameLst>
                                          <p:attrName>style.rotation</p:attrName>
                                        </p:attrNameLst>
                                      </p:cBhvr>
                                      <p:tavLst>
                                        <p:tav tm="0">
                                          <p:val>
                                            <p:fltVal val="90"/>
                                          </p:val>
                                        </p:tav>
                                        <p:tav tm="100000">
                                          <p:val>
                                            <p:fltVal val="0"/>
                                          </p:val>
                                        </p:tav>
                                      </p:tavLst>
                                    </p:anim>
                                    <p:animEffect transition="in" filter="fade">
                                      <p:cBhvr>
                                        <p:cTn id="28" dur="400"/>
                                        <p:tgtEl>
                                          <p:spTgt spid="2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400" fill="hold"/>
                                        <p:tgtEl>
                                          <p:spTgt spid="36"/>
                                        </p:tgtEl>
                                        <p:attrNameLst>
                                          <p:attrName>ppt_w</p:attrName>
                                        </p:attrNameLst>
                                      </p:cBhvr>
                                      <p:tavLst>
                                        <p:tav tm="0">
                                          <p:val>
                                            <p:fltVal val="0"/>
                                          </p:val>
                                        </p:tav>
                                        <p:tav tm="100000">
                                          <p:val>
                                            <p:strVal val="#ppt_w"/>
                                          </p:val>
                                        </p:tav>
                                      </p:tavLst>
                                    </p:anim>
                                    <p:anim calcmode="lin" valueType="num">
                                      <p:cBhvr>
                                        <p:cTn id="32" dur="400" fill="hold"/>
                                        <p:tgtEl>
                                          <p:spTgt spid="36"/>
                                        </p:tgtEl>
                                        <p:attrNameLst>
                                          <p:attrName>ppt_h</p:attrName>
                                        </p:attrNameLst>
                                      </p:cBhvr>
                                      <p:tavLst>
                                        <p:tav tm="0">
                                          <p:val>
                                            <p:fltVal val="0"/>
                                          </p:val>
                                        </p:tav>
                                        <p:tav tm="100000">
                                          <p:val>
                                            <p:strVal val="#ppt_h"/>
                                          </p:val>
                                        </p:tav>
                                      </p:tavLst>
                                    </p:anim>
                                    <p:anim calcmode="lin" valueType="num">
                                      <p:cBhvr>
                                        <p:cTn id="33" dur="400" fill="hold"/>
                                        <p:tgtEl>
                                          <p:spTgt spid="36"/>
                                        </p:tgtEl>
                                        <p:attrNameLst>
                                          <p:attrName>style.rotation</p:attrName>
                                        </p:attrNameLst>
                                      </p:cBhvr>
                                      <p:tavLst>
                                        <p:tav tm="0">
                                          <p:val>
                                            <p:fltVal val="90"/>
                                          </p:val>
                                        </p:tav>
                                        <p:tav tm="100000">
                                          <p:val>
                                            <p:fltVal val="0"/>
                                          </p:val>
                                        </p:tav>
                                      </p:tavLst>
                                    </p:anim>
                                    <p:animEffect transition="in" filter="fade">
                                      <p:cBhvr>
                                        <p:cTn id="34" dur="4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ppt_x"/>
                                          </p:val>
                                        </p:tav>
                                        <p:tav tm="100000">
                                          <p:val>
                                            <p:strVal val="#ppt_x"/>
                                          </p:val>
                                        </p:tav>
                                      </p:tavLst>
                                    </p:anim>
                                    <p:anim calcmode="lin" valueType="num">
                                      <p:cBhvr additive="base">
                                        <p:cTn id="60" dur="500" fill="hold"/>
                                        <p:tgtEl>
                                          <p:spTgt spid="3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fill="hold"/>
                                        <p:tgtEl>
                                          <p:spTgt spid="34"/>
                                        </p:tgtEl>
                                        <p:attrNameLst>
                                          <p:attrName>ppt_x</p:attrName>
                                        </p:attrNameLst>
                                      </p:cBhvr>
                                      <p:tavLst>
                                        <p:tav tm="0">
                                          <p:val>
                                            <p:strVal val="#ppt_x"/>
                                          </p:val>
                                        </p:tav>
                                        <p:tav tm="100000">
                                          <p:val>
                                            <p:strVal val="#ppt_x"/>
                                          </p:val>
                                        </p:tav>
                                      </p:tavLst>
                                    </p:anim>
                                    <p:anim calcmode="lin" valueType="num">
                                      <p:cBhvr additive="base">
                                        <p:cTn id="6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7" presetClass="exit" presetSubtype="0" fill="hold" grpId="1" nodeType="clickEffect">
                                  <p:stCondLst>
                                    <p:cond delay="0"/>
                                  </p:stCondLst>
                                  <p:childTnLst>
                                    <p:animEffect transition="out" filter="fade">
                                      <p:cBhvr>
                                        <p:cTn id="68" dur="1000"/>
                                        <p:tgtEl>
                                          <p:spTgt spid="29"/>
                                        </p:tgtEl>
                                      </p:cBhvr>
                                    </p:animEffect>
                                    <p:anim calcmode="lin" valueType="num">
                                      <p:cBhvr>
                                        <p:cTn id="69" dur="1000"/>
                                        <p:tgtEl>
                                          <p:spTgt spid="29"/>
                                        </p:tgtEl>
                                        <p:attrNameLst>
                                          <p:attrName>ppt_x</p:attrName>
                                        </p:attrNameLst>
                                      </p:cBhvr>
                                      <p:tavLst>
                                        <p:tav tm="0">
                                          <p:val>
                                            <p:strVal val="ppt_x"/>
                                          </p:val>
                                        </p:tav>
                                        <p:tav tm="100000">
                                          <p:val>
                                            <p:strVal val="ppt_x"/>
                                          </p:val>
                                        </p:tav>
                                      </p:tavLst>
                                    </p:anim>
                                    <p:anim calcmode="lin" valueType="num">
                                      <p:cBhvr>
                                        <p:cTn id="70" dur="100" decel="100000"/>
                                        <p:tgtEl>
                                          <p:spTgt spid="29"/>
                                        </p:tgtEl>
                                        <p:attrNameLst>
                                          <p:attrName>ppt_y</p:attrName>
                                        </p:attrNameLst>
                                      </p:cBhvr>
                                      <p:tavLst>
                                        <p:tav tm="0">
                                          <p:val>
                                            <p:strVal val="ppt_y"/>
                                          </p:val>
                                        </p:tav>
                                        <p:tav tm="100000">
                                          <p:val>
                                            <p:strVal val="ppt_y-.03"/>
                                          </p:val>
                                        </p:tav>
                                      </p:tavLst>
                                    </p:anim>
                                    <p:anim calcmode="lin" valueType="num">
                                      <p:cBhvr>
                                        <p:cTn id="71" dur="900" accel="100000">
                                          <p:stCondLst>
                                            <p:cond delay="100"/>
                                          </p:stCondLst>
                                        </p:cTn>
                                        <p:tgtEl>
                                          <p:spTgt spid="29"/>
                                        </p:tgtEl>
                                        <p:attrNameLst>
                                          <p:attrName>ppt_y</p:attrName>
                                        </p:attrNameLst>
                                      </p:cBhvr>
                                      <p:tavLst>
                                        <p:tav tm="0">
                                          <p:val>
                                            <p:strVal val="ppt_y"/>
                                          </p:val>
                                        </p:tav>
                                        <p:tav tm="100000">
                                          <p:val>
                                            <p:strVal val="ppt_y+1"/>
                                          </p:val>
                                        </p:tav>
                                      </p:tavLst>
                                    </p:anim>
                                    <p:set>
                                      <p:cBhvr>
                                        <p:cTn id="72" dur="1" fill="hold">
                                          <p:stCondLst>
                                            <p:cond delay="999"/>
                                          </p:stCondLst>
                                        </p:cTn>
                                        <p:tgtEl>
                                          <p:spTgt spid="29"/>
                                        </p:tgtEl>
                                        <p:attrNameLst>
                                          <p:attrName>style.visibility</p:attrName>
                                        </p:attrNameLst>
                                      </p:cBhvr>
                                      <p:to>
                                        <p:strVal val="hidden"/>
                                      </p:to>
                                    </p:set>
                                  </p:childTnLst>
                                </p:cTn>
                              </p:par>
                              <p:par>
                                <p:cTn id="73" presetID="37" presetClass="exit" presetSubtype="0" fill="hold" grpId="1" nodeType="withEffect">
                                  <p:stCondLst>
                                    <p:cond delay="0"/>
                                  </p:stCondLst>
                                  <p:childTnLst>
                                    <p:animEffect transition="out" filter="fade">
                                      <p:cBhvr>
                                        <p:cTn id="74" dur="1000"/>
                                        <p:tgtEl>
                                          <p:spTgt spid="32"/>
                                        </p:tgtEl>
                                      </p:cBhvr>
                                    </p:animEffect>
                                    <p:anim calcmode="lin" valueType="num">
                                      <p:cBhvr>
                                        <p:cTn id="75" dur="1000"/>
                                        <p:tgtEl>
                                          <p:spTgt spid="32"/>
                                        </p:tgtEl>
                                        <p:attrNameLst>
                                          <p:attrName>ppt_x</p:attrName>
                                        </p:attrNameLst>
                                      </p:cBhvr>
                                      <p:tavLst>
                                        <p:tav tm="0">
                                          <p:val>
                                            <p:strVal val="ppt_x"/>
                                          </p:val>
                                        </p:tav>
                                        <p:tav tm="100000">
                                          <p:val>
                                            <p:strVal val="ppt_x"/>
                                          </p:val>
                                        </p:tav>
                                      </p:tavLst>
                                    </p:anim>
                                    <p:anim calcmode="lin" valueType="num">
                                      <p:cBhvr>
                                        <p:cTn id="76" dur="100" decel="100000"/>
                                        <p:tgtEl>
                                          <p:spTgt spid="32"/>
                                        </p:tgtEl>
                                        <p:attrNameLst>
                                          <p:attrName>ppt_y</p:attrName>
                                        </p:attrNameLst>
                                      </p:cBhvr>
                                      <p:tavLst>
                                        <p:tav tm="0">
                                          <p:val>
                                            <p:strVal val="ppt_y"/>
                                          </p:val>
                                        </p:tav>
                                        <p:tav tm="100000">
                                          <p:val>
                                            <p:strVal val="ppt_y-.03"/>
                                          </p:val>
                                        </p:tav>
                                      </p:tavLst>
                                    </p:anim>
                                    <p:anim calcmode="lin" valueType="num">
                                      <p:cBhvr>
                                        <p:cTn id="77" dur="900" accel="100000">
                                          <p:stCondLst>
                                            <p:cond delay="100"/>
                                          </p:stCondLst>
                                        </p:cTn>
                                        <p:tgtEl>
                                          <p:spTgt spid="32"/>
                                        </p:tgtEl>
                                        <p:attrNameLst>
                                          <p:attrName>ppt_y</p:attrName>
                                        </p:attrNameLst>
                                      </p:cBhvr>
                                      <p:tavLst>
                                        <p:tav tm="0">
                                          <p:val>
                                            <p:strVal val="ppt_y"/>
                                          </p:val>
                                        </p:tav>
                                        <p:tav tm="100000">
                                          <p:val>
                                            <p:strVal val="ppt_y+1"/>
                                          </p:val>
                                        </p:tav>
                                      </p:tavLst>
                                    </p:anim>
                                    <p:set>
                                      <p:cBhvr>
                                        <p:cTn id="78" dur="1" fill="hold">
                                          <p:stCondLst>
                                            <p:cond delay="999"/>
                                          </p:stCondLst>
                                        </p:cTn>
                                        <p:tgtEl>
                                          <p:spTgt spid="32"/>
                                        </p:tgtEl>
                                        <p:attrNameLst>
                                          <p:attrName>style.visibility</p:attrName>
                                        </p:attrNameLst>
                                      </p:cBhvr>
                                      <p:to>
                                        <p:strVal val="hidden"/>
                                      </p:to>
                                    </p:set>
                                  </p:childTnLst>
                                </p:cTn>
                              </p:par>
                              <p:par>
                                <p:cTn id="79" presetID="37" presetClass="exit" presetSubtype="0" fill="hold" grpId="1" nodeType="withEffect">
                                  <p:stCondLst>
                                    <p:cond delay="0"/>
                                  </p:stCondLst>
                                  <p:childTnLst>
                                    <p:animEffect transition="out" filter="fade">
                                      <p:cBhvr>
                                        <p:cTn id="80" dur="1000"/>
                                        <p:tgtEl>
                                          <p:spTgt spid="31"/>
                                        </p:tgtEl>
                                      </p:cBhvr>
                                    </p:animEffect>
                                    <p:anim calcmode="lin" valueType="num">
                                      <p:cBhvr>
                                        <p:cTn id="81" dur="1000"/>
                                        <p:tgtEl>
                                          <p:spTgt spid="31"/>
                                        </p:tgtEl>
                                        <p:attrNameLst>
                                          <p:attrName>ppt_x</p:attrName>
                                        </p:attrNameLst>
                                      </p:cBhvr>
                                      <p:tavLst>
                                        <p:tav tm="0">
                                          <p:val>
                                            <p:strVal val="ppt_x"/>
                                          </p:val>
                                        </p:tav>
                                        <p:tav tm="100000">
                                          <p:val>
                                            <p:strVal val="ppt_x"/>
                                          </p:val>
                                        </p:tav>
                                      </p:tavLst>
                                    </p:anim>
                                    <p:anim calcmode="lin" valueType="num">
                                      <p:cBhvr>
                                        <p:cTn id="82" dur="100" decel="100000"/>
                                        <p:tgtEl>
                                          <p:spTgt spid="31"/>
                                        </p:tgtEl>
                                        <p:attrNameLst>
                                          <p:attrName>ppt_y</p:attrName>
                                        </p:attrNameLst>
                                      </p:cBhvr>
                                      <p:tavLst>
                                        <p:tav tm="0">
                                          <p:val>
                                            <p:strVal val="ppt_y"/>
                                          </p:val>
                                        </p:tav>
                                        <p:tav tm="100000">
                                          <p:val>
                                            <p:strVal val="ppt_y-.03"/>
                                          </p:val>
                                        </p:tav>
                                      </p:tavLst>
                                    </p:anim>
                                    <p:anim calcmode="lin" valueType="num">
                                      <p:cBhvr>
                                        <p:cTn id="83" dur="900" accel="100000">
                                          <p:stCondLst>
                                            <p:cond delay="100"/>
                                          </p:stCondLst>
                                        </p:cTn>
                                        <p:tgtEl>
                                          <p:spTgt spid="31"/>
                                        </p:tgtEl>
                                        <p:attrNameLst>
                                          <p:attrName>ppt_y</p:attrName>
                                        </p:attrNameLst>
                                      </p:cBhvr>
                                      <p:tavLst>
                                        <p:tav tm="0">
                                          <p:val>
                                            <p:strVal val="ppt_y"/>
                                          </p:val>
                                        </p:tav>
                                        <p:tav tm="100000">
                                          <p:val>
                                            <p:strVal val="ppt_y+1"/>
                                          </p:val>
                                        </p:tav>
                                      </p:tavLst>
                                    </p:anim>
                                    <p:set>
                                      <p:cBhvr>
                                        <p:cTn id="84" dur="1" fill="hold">
                                          <p:stCondLst>
                                            <p:cond delay="999"/>
                                          </p:stCondLst>
                                        </p:cTn>
                                        <p:tgtEl>
                                          <p:spTgt spid="31"/>
                                        </p:tgtEl>
                                        <p:attrNameLst>
                                          <p:attrName>style.visibility</p:attrName>
                                        </p:attrNameLst>
                                      </p:cBhvr>
                                      <p:to>
                                        <p:strVal val="hidden"/>
                                      </p:to>
                                    </p:set>
                                  </p:childTnLst>
                                </p:cTn>
                              </p:par>
                              <p:par>
                                <p:cTn id="85" presetID="37" presetClass="exit" presetSubtype="0" fill="hold" grpId="1" nodeType="withEffect">
                                  <p:stCondLst>
                                    <p:cond delay="0"/>
                                  </p:stCondLst>
                                  <p:childTnLst>
                                    <p:animEffect transition="out" filter="fade">
                                      <p:cBhvr>
                                        <p:cTn id="86" dur="1000"/>
                                        <p:tgtEl>
                                          <p:spTgt spid="33"/>
                                        </p:tgtEl>
                                      </p:cBhvr>
                                    </p:animEffect>
                                    <p:anim calcmode="lin" valueType="num">
                                      <p:cBhvr>
                                        <p:cTn id="87" dur="1000"/>
                                        <p:tgtEl>
                                          <p:spTgt spid="33"/>
                                        </p:tgtEl>
                                        <p:attrNameLst>
                                          <p:attrName>ppt_x</p:attrName>
                                        </p:attrNameLst>
                                      </p:cBhvr>
                                      <p:tavLst>
                                        <p:tav tm="0">
                                          <p:val>
                                            <p:strVal val="ppt_x"/>
                                          </p:val>
                                        </p:tav>
                                        <p:tav tm="100000">
                                          <p:val>
                                            <p:strVal val="ppt_x"/>
                                          </p:val>
                                        </p:tav>
                                      </p:tavLst>
                                    </p:anim>
                                    <p:anim calcmode="lin" valueType="num">
                                      <p:cBhvr>
                                        <p:cTn id="88" dur="100" decel="100000"/>
                                        <p:tgtEl>
                                          <p:spTgt spid="33"/>
                                        </p:tgtEl>
                                        <p:attrNameLst>
                                          <p:attrName>ppt_y</p:attrName>
                                        </p:attrNameLst>
                                      </p:cBhvr>
                                      <p:tavLst>
                                        <p:tav tm="0">
                                          <p:val>
                                            <p:strVal val="ppt_y"/>
                                          </p:val>
                                        </p:tav>
                                        <p:tav tm="100000">
                                          <p:val>
                                            <p:strVal val="ppt_y-.03"/>
                                          </p:val>
                                        </p:tav>
                                      </p:tavLst>
                                    </p:anim>
                                    <p:anim calcmode="lin" valueType="num">
                                      <p:cBhvr>
                                        <p:cTn id="89" dur="900" accel="100000">
                                          <p:stCondLst>
                                            <p:cond delay="100"/>
                                          </p:stCondLst>
                                        </p:cTn>
                                        <p:tgtEl>
                                          <p:spTgt spid="33"/>
                                        </p:tgtEl>
                                        <p:attrNameLst>
                                          <p:attrName>ppt_y</p:attrName>
                                        </p:attrNameLst>
                                      </p:cBhvr>
                                      <p:tavLst>
                                        <p:tav tm="0">
                                          <p:val>
                                            <p:strVal val="ppt_y"/>
                                          </p:val>
                                        </p:tav>
                                        <p:tav tm="100000">
                                          <p:val>
                                            <p:strVal val="ppt_y+1"/>
                                          </p:val>
                                        </p:tav>
                                      </p:tavLst>
                                    </p:anim>
                                    <p:set>
                                      <p:cBhvr>
                                        <p:cTn id="90" dur="1" fill="hold">
                                          <p:stCondLst>
                                            <p:cond delay="999"/>
                                          </p:stCondLst>
                                        </p:cTn>
                                        <p:tgtEl>
                                          <p:spTgt spid="33"/>
                                        </p:tgtEl>
                                        <p:attrNameLst>
                                          <p:attrName>style.visibility</p:attrName>
                                        </p:attrNameLst>
                                      </p:cBhvr>
                                      <p:to>
                                        <p:strVal val="hidden"/>
                                      </p:to>
                                    </p:set>
                                  </p:childTnLst>
                                </p:cTn>
                              </p:par>
                              <p:par>
                                <p:cTn id="91" presetID="37" presetClass="exit" presetSubtype="0" fill="hold" grpId="1" nodeType="withEffect">
                                  <p:stCondLst>
                                    <p:cond delay="0"/>
                                  </p:stCondLst>
                                  <p:childTnLst>
                                    <p:animEffect transition="out" filter="fade">
                                      <p:cBhvr>
                                        <p:cTn id="92" dur="1000"/>
                                        <p:tgtEl>
                                          <p:spTgt spid="35"/>
                                        </p:tgtEl>
                                      </p:cBhvr>
                                    </p:animEffect>
                                    <p:anim calcmode="lin" valueType="num">
                                      <p:cBhvr>
                                        <p:cTn id="93" dur="1000"/>
                                        <p:tgtEl>
                                          <p:spTgt spid="35"/>
                                        </p:tgtEl>
                                        <p:attrNameLst>
                                          <p:attrName>ppt_x</p:attrName>
                                        </p:attrNameLst>
                                      </p:cBhvr>
                                      <p:tavLst>
                                        <p:tav tm="0">
                                          <p:val>
                                            <p:strVal val="ppt_x"/>
                                          </p:val>
                                        </p:tav>
                                        <p:tav tm="100000">
                                          <p:val>
                                            <p:strVal val="ppt_x"/>
                                          </p:val>
                                        </p:tav>
                                      </p:tavLst>
                                    </p:anim>
                                    <p:anim calcmode="lin" valueType="num">
                                      <p:cBhvr>
                                        <p:cTn id="94" dur="100" decel="100000"/>
                                        <p:tgtEl>
                                          <p:spTgt spid="35"/>
                                        </p:tgtEl>
                                        <p:attrNameLst>
                                          <p:attrName>ppt_y</p:attrName>
                                        </p:attrNameLst>
                                      </p:cBhvr>
                                      <p:tavLst>
                                        <p:tav tm="0">
                                          <p:val>
                                            <p:strVal val="ppt_y"/>
                                          </p:val>
                                        </p:tav>
                                        <p:tav tm="100000">
                                          <p:val>
                                            <p:strVal val="ppt_y-.03"/>
                                          </p:val>
                                        </p:tav>
                                      </p:tavLst>
                                    </p:anim>
                                    <p:anim calcmode="lin" valueType="num">
                                      <p:cBhvr>
                                        <p:cTn id="95" dur="900" accel="100000">
                                          <p:stCondLst>
                                            <p:cond delay="100"/>
                                          </p:stCondLst>
                                        </p:cTn>
                                        <p:tgtEl>
                                          <p:spTgt spid="35"/>
                                        </p:tgtEl>
                                        <p:attrNameLst>
                                          <p:attrName>ppt_y</p:attrName>
                                        </p:attrNameLst>
                                      </p:cBhvr>
                                      <p:tavLst>
                                        <p:tav tm="0">
                                          <p:val>
                                            <p:strVal val="ppt_y"/>
                                          </p:val>
                                        </p:tav>
                                        <p:tav tm="100000">
                                          <p:val>
                                            <p:strVal val="ppt_y+1"/>
                                          </p:val>
                                        </p:tav>
                                      </p:tavLst>
                                    </p:anim>
                                    <p:set>
                                      <p:cBhvr>
                                        <p:cTn id="96" dur="1" fill="hold">
                                          <p:stCondLst>
                                            <p:cond delay="999"/>
                                          </p:stCondLst>
                                        </p:cTn>
                                        <p:tgtEl>
                                          <p:spTgt spid="35"/>
                                        </p:tgtEl>
                                        <p:attrNameLst>
                                          <p:attrName>style.visibility</p:attrName>
                                        </p:attrNameLst>
                                      </p:cBhvr>
                                      <p:to>
                                        <p:strVal val="hidden"/>
                                      </p:to>
                                    </p:set>
                                  </p:childTnLst>
                                </p:cTn>
                              </p:par>
                              <p:par>
                                <p:cTn id="97" presetID="37" presetClass="exit" presetSubtype="0" fill="hold" grpId="1" nodeType="withEffect">
                                  <p:stCondLst>
                                    <p:cond delay="0"/>
                                  </p:stCondLst>
                                  <p:childTnLst>
                                    <p:animEffect transition="out" filter="fade">
                                      <p:cBhvr>
                                        <p:cTn id="98" dur="1000"/>
                                        <p:tgtEl>
                                          <p:spTgt spid="34"/>
                                        </p:tgtEl>
                                      </p:cBhvr>
                                    </p:animEffect>
                                    <p:anim calcmode="lin" valueType="num">
                                      <p:cBhvr>
                                        <p:cTn id="99" dur="1000"/>
                                        <p:tgtEl>
                                          <p:spTgt spid="34"/>
                                        </p:tgtEl>
                                        <p:attrNameLst>
                                          <p:attrName>ppt_x</p:attrName>
                                        </p:attrNameLst>
                                      </p:cBhvr>
                                      <p:tavLst>
                                        <p:tav tm="0">
                                          <p:val>
                                            <p:strVal val="ppt_x"/>
                                          </p:val>
                                        </p:tav>
                                        <p:tav tm="100000">
                                          <p:val>
                                            <p:strVal val="ppt_x"/>
                                          </p:val>
                                        </p:tav>
                                      </p:tavLst>
                                    </p:anim>
                                    <p:anim calcmode="lin" valueType="num">
                                      <p:cBhvr>
                                        <p:cTn id="100" dur="100" decel="100000"/>
                                        <p:tgtEl>
                                          <p:spTgt spid="34"/>
                                        </p:tgtEl>
                                        <p:attrNameLst>
                                          <p:attrName>ppt_y</p:attrName>
                                        </p:attrNameLst>
                                      </p:cBhvr>
                                      <p:tavLst>
                                        <p:tav tm="0">
                                          <p:val>
                                            <p:strVal val="ppt_y"/>
                                          </p:val>
                                        </p:tav>
                                        <p:tav tm="100000">
                                          <p:val>
                                            <p:strVal val="ppt_y-.03"/>
                                          </p:val>
                                        </p:tav>
                                      </p:tavLst>
                                    </p:anim>
                                    <p:anim calcmode="lin" valueType="num">
                                      <p:cBhvr>
                                        <p:cTn id="101" dur="900" accel="100000">
                                          <p:stCondLst>
                                            <p:cond delay="100"/>
                                          </p:stCondLst>
                                        </p:cTn>
                                        <p:tgtEl>
                                          <p:spTgt spid="34"/>
                                        </p:tgtEl>
                                        <p:attrNameLst>
                                          <p:attrName>ppt_y</p:attrName>
                                        </p:attrNameLst>
                                      </p:cBhvr>
                                      <p:tavLst>
                                        <p:tav tm="0">
                                          <p:val>
                                            <p:strVal val="ppt_y"/>
                                          </p:val>
                                        </p:tav>
                                        <p:tav tm="100000">
                                          <p:val>
                                            <p:strVal val="ppt_y+1"/>
                                          </p:val>
                                        </p:tav>
                                      </p:tavLst>
                                    </p:anim>
                                    <p:set>
                                      <p:cBhvr>
                                        <p:cTn id="102" dur="1" fill="hold">
                                          <p:stCondLst>
                                            <p:cond delay="999"/>
                                          </p:stCondLst>
                                        </p:cTn>
                                        <p:tgtEl>
                                          <p:spTgt spid="34"/>
                                        </p:tgtEl>
                                        <p:attrNameLst>
                                          <p:attrName>style.visibility</p:attrName>
                                        </p:attrNameLst>
                                      </p:cBhvr>
                                      <p:to>
                                        <p:strVal val="hidden"/>
                                      </p:to>
                                    </p:set>
                                  </p:childTnLst>
                                </p:cTn>
                              </p:par>
                              <p:par>
                                <p:cTn id="103" presetID="53" presetClass="entr" presetSubtype="16" fill="hold" grpId="0" nodeType="withEffect">
                                  <p:stCondLst>
                                    <p:cond delay="0"/>
                                  </p:stCondLst>
                                  <p:childTnLst>
                                    <p:set>
                                      <p:cBhvr>
                                        <p:cTn id="104" dur="1" fill="hold">
                                          <p:stCondLst>
                                            <p:cond delay="0"/>
                                          </p:stCondLst>
                                        </p:cTn>
                                        <p:tgtEl>
                                          <p:spTgt spid="40"/>
                                        </p:tgtEl>
                                        <p:attrNameLst>
                                          <p:attrName>style.visibility</p:attrName>
                                        </p:attrNameLst>
                                      </p:cBhvr>
                                      <p:to>
                                        <p:strVal val="visible"/>
                                      </p:to>
                                    </p:set>
                                    <p:anim calcmode="lin" valueType="num">
                                      <p:cBhvr>
                                        <p:cTn id="105" dur="500" fill="hold"/>
                                        <p:tgtEl>
                                          <p:spTgt spid="40"/>
                                        </p:tgtEl>
                                        <p:attrNameLst>
                                          <p:attrName>ppt_w</p:attrName>
                                        </p:attrNameLst>
                                      </p:cBhvr>
                                      <p:tavLst>
                                        <p:tav tm="0">
                                          <p:val>
                                            <p:fltVal val="0"/>
                                          </p:val>
                                        </p:tav>
                                        <p:tav tm="100000">
                                          <p:val>
                                            <p:strVal val="#ppt_w"/>
                                          </p:val>
                                        </p:tav>
                                      </p:tavLst>
                                    </p:anim>
                                    <p:anim calcmode="lin" valueType="num">
                                      <p:cBhvr>
                                        <p:cTn id="106" dur="500" fill="hold"/>
                                        <p:tgtEl>
                                          <p:spTgt spid="40"/>
                                        </p:tgtEl>
                                        <p:attrNameLst>
                                          <p:attrName>ppt_h</p:attrName>
                                        </p:attrNameLst>
                                      </p:cBhvr>
                                      <p:tavLst>
                                        <p:tav tm="0">
                                          <p:val>
                                            <p:fltVal val="0"/>
                                          </p:val>
                                        </p:tav>
                                        <p:tav tm="100000">
                                          <p:val>
                                            <p:strVal val="#ppt_h"/>
                                          </p:val>
                                        </p:tav>
                                      </p:tavLst>
                                    </p:anim>
                                    <p:animEffect transition="in" filter="fade">
                                      <p:cBhvr>
                                        <p:cTn id="107" dur="500"/>
                                        <p:tgtEl>
                                          <p:spTgt spid="40"/>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41"/>
                                        </p:tgtEl>
                                        <p:attrNameLst>
                                          <p:attrName>style.visibility</p:attrName>
                                        </p:attrNameLst>
                                      </p:cBhvr>
                                      <p:to>
                                        <p:strVal val="visible"/>
                                      </p:to>
                                    </p:set>
                                    <p:anim calcmode="lin" valueType="num">
                                      <p:cBhvr>
                                        <p:cTn id="110" dur="500" fill="hold"/>
                                        <p:tgtEl>
                                          <p:spTgt spid="41"/>
                                        </p:tgtEl>
                                        <p:attrNameLst>
                                          <p:attrName>ppt_w</p:attrName>
                                        </p:attrNameLst>
                                      </p:cBhvr>
                                      <p:tavLst>
                                        <p:tav tm="0">
                                          <p:val>
                                            <p:fltVal val="0"/>
                                          </p:val>
                                        </p:tav>
                                        <p:tav tm="100000">
                                          <p:val>
                                            <p:strVal val="#ppt_w"/>
                                          </p:val>
                                        </p:tav>
                                      </p:tavLst>
                                    </p:anim>
                                    <p:anim calcmode="lin" valueType="num">
                                      <p:cBhvr>
                                        <p:cTn id="111" dur="500" fill="hold"/>
                                        <p:tgtEl>
                                          <p:spTgt spid="41"/>
                                        </p:tgtEl>
                                        <p:attrNameLst>
                                          <p:attrName>ppt_h</p:attrName>
                                        </p:attrNameLst>
                                      </p:cBhvr>
                                      <p:tavLst>
                                        <p:tav tm="0">
                                          <p:val>
                                            <p:fltVal val="0"/>
                                          </p:val>
                                        </p:tav>
                                        <p:tav tm="100000">
                                          <p:val>
                                            <p:strVal val="#ppt_h"/>
                                          </p:val>
                                        </p:tav>
                                      </p:tavLst>
                                    </p:anim>
                                    <p:animEffect transition="in" filter="fade">
                                      <p:cBhvr>
                                        <p:cTn id="112" dur="500"/>
                                        <p:tgtEl>
                                          <p:spTgt spid="41"/>
                                        </p:tgtEl>
                                      </p:cBhvr>
                                    </p:animEffect>
                                  </p:childTnLst>
                                </p:cTn>
                              </p:par>
                              <p:par>
                                <p:cTn id="113" presetID="42" presetClass="path" presetSubtype="0" accel="50000" decel="50000" fill="hold" grpId="1" nodeType="withEffect">
                                  <p:stCondLst>
                                    <p:cond delay="0"/>
                                  </p:stCondLst>
                                  <p:childTnLst>
                                    <p:animMotion origin="layout" path="M -2.5E-6 -4.81481E-6 L -1.25E-6 -7.40741E-7 " pathEditMode="relative" rAng="0" ptsTypes="AA">
                                      <p:cBhvr>
                                        <p:cTn id="114" dur="2000" fill="hold"/>
                                        <p:tgtEl>
                                          <p:spTgt spid="30"/>
                                        </p:tgtEl>
                                        <p:attrNameLst>
                                          <p:attrName>ppt_x</p:attrName>
                                          <p:attrName>ppt_y</p:attrName>
                                        </p:attrNameLst>
                                      </p:cBhvr>
                                      <p:rCtr x="-39"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40" grpId="0" animBg="1"/>
      <p:bldP spid="41" grpId="0" animBg="1"/>
      <p:bldP spid="27" grpId="0"/>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4"/>
          <p:cNvSpPr/>
          <p:nvPr/>
        </p:nvSpPr>
        <p:spPr>
          <a:xfrm>
            <a:off x="473075" y="0"/>
            <a:ext cx="2079625"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圆角矩形 5"/>
          <p:cNvSpPr/>
          <p:nvPr/>
        </p:nvSpPr>
        <p:spPr>
          <a:xfrm>
            <a:off x="2478418" y="12882"/>
            <a:ext cx="2374854" cy="1080000"/>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658350"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9223" name="文本框 6"/>
          <p:cNvSpPr txBox="1"/>
          <p:nvPr/>
        </p:nvSpPr>
        <p:spPr>
          <a:xfrm>
            <a:off x="608013" y="87313"/>
            <a:ext cx="18161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sp>
        <p:nvSpPr>
          <p:cNvPr id="9224"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9225" name="文本框 8"/>
          <p:cNvSpPr txBox="1"/>
          <p:nvPr/>
        </p:nvSpPr>
        <p:spPr>
          <a:xfrm>
            <a:off x="2833688" y="147638"/>
            <a:ext cx="1949450"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学生情况</a:t>
            </a:r>
          </a:p>
        </p:txBody>
      </p:sp>
      <p:sp>
        <p:nvSpPr>
          <p:cNvPr id="9226"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9227" name="文本框 10"/>
          <p:cNvSpPr txBox="1"/>
          <p:nvPr/>
        </p:nvSpPr>
        <p:spPr>
          <a:xfrm>
            <a:off x="9874250" y="87313"/>
            <a:ext cx="1728788"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教学过程</a:t>
            </a:r>
          </a:p>
        </p:txBody>
      </p:sp>
      <p:grpSp>
        <p:nvGrpSpPr>
          <p:cNvPr id="9228" name="组合 51"/>
          <p:cNvGrpSpPr/>
          <p:nvPr/>
        </p:nvGrpSpPr>
        <p:grpSpPr>
          <a:xfrm>
            <a:off x="1411288" y="1524000"/>
            <a:ext cx="403225" cy="379413"/>
            <a:chOff x="1261988" y="2768162"/>
            <a:chExt cx="403147" cy="379318"/>
          </a:xfrm>
        </p:grpSpPr>
        <p:sp>
          <p:nvSpPr>
            <p:cNvPr id="53" name="椭圆 52"/>
            <p:cNvSpPr/>
            <p:nvPr/>
          </p:nvSpPr>
          <p:spPr>
            <a:xfrm rot="21440084" flipV="1">
              <a:off x="1261988" y="2768162"/>
              <a:ext cx="403147" cy="379318"/>
            </a:xfrm>
            <a:prstGeom prst="ellipse">
              <a:avLst/>
            </a:prstGeom>
            <a:noFill/>
            <a:ln w="57150" cap="rnd" cmpd="sng" algn="ctr">
              <a:solidFill>
                <a:schemeClr val="accent6">
                  <a:lumMod val="50000"/>
                </a:scheme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4" name="椭圆 53"/>
            <p:cNvSpPr/>
            <p:nvPr/>
          </p:nvSpPr>
          <p:spPr>
            <a:xfrm rot="21440084" flipV="1">
              <a:off x="1365155" y="2864976"/>
              <a:ext cx="196812" cy="185690"/>
            </a:xfrm>
            <a:prstGeom prst="ellipse">
              <a:avLst/>
            </a:prstGeom>
            <a:solidFill>
              <a:sysClr val="window" lastClr="FFFFFF"/>
            </a:solidFill>
            <a:ln w="57150" cap="rnd" cmpd="sng" algn="ctr">
              <a:solidFill>
                <a:schemeClr val="accent6">
                  <a:lumMod val="50000"/>
                </a:scheme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cxnSp>
        <p:nvCxnSpPr>
          <p:cNvPr id="56" name="直接连接符 55"/>
          <p:cNvCxnSpPr/>
          <p:nvPr/>
        </p:nvCxnSpPr>
        <p:spPr>
          <a:xfrm>
            <a:off x="1643063" y="1898650"/>
            <a:ext cx="536575" cy="882650"/>
          </a:xfrm>
          <a:prstGeom prst="line">
            <a:avLst/>
          </a:prstGeom>
          <a:noFill/>
          <a:ln w="28575" cap="flat" cmpd="sng" algn="ctr">
            <a:solidFill>
              <a:schemeClr val="accent6">
                <a:lumMod val="50000"/>
              </a:schemeClr>
            </a:solidFill>
            <a:prstDash val="solid"/>
            <a:miter lim="800000"/>
          </a:ln>
          <a:effectLst/>
        </p:spPr>
      </p:cxnSp>
      <p:cxnSp>
        <p:nvCxnSpPr>
          <p:cNvPr id="57" name="直接连接符 56"/>
          <p:cNvCxnSpPr>
            <a:endCxn id="59" idx="5"/>
          </p:cNvCxnSpPr>
          <p:nvPr/>
        </p:nvCxnSpPr>
        <p:spPr>
          <a:xfrm flipH="1">
            <a:off x="1716088" y="2781300"/>
            <a:ext cx="463550" cy="760413"/>
          </a:xfrm>
          <a:prstGeom prst="line">
            <a:avLst/>
          </a:prstGeom>
          <a:noFill/>
          <a:ln w="28575" cap="flat" cmpd="sng" algn="ctr">
            <a:solidFill>
              <a:schemeClr val="accent6">
                <a:lumMod val="50000"/>
              </a:schemeClr>
            </a:solidFill>
            <a:prstDash val="solid"/>
            <a:miter lim="800000"/>
          </a:ln>
          <a:effectLst/>
        </p:spPr>
      </p:cxnSp>
      <p:grpSp>
        <p:nvGrpSpPr>
          <p:cNvPr id="9231" name="组合 57"/>
          <p:cNvGrpSpPr/>
          <p:nvPr/>
        </p:nvGrpSpPr>
        <p:grpSpPr>
          <a:xfrm>
            <a:off x="1377950" y="3492500"/>
            <a:ext cx="403225" cy="379413"/>
            <a:chOff x="1261988" y="2768162"/>
            <a:chExt cx="403147" cy="379318"/>
          </a:xfrm>
        </p:grpSpPr>
        <p:sp>
          <p:nvSpPr>
            <p:cNvPr id="59" name="椭圆 58"/>
            <p:cNvSpPr/>
            <p:nvPr/>
          </p:nvSpPr>
          <p:spPr>
            <a:xfrm rot="21440084" flipV="1">
              <a:off x="1261988" y="2768162"/>
              <a:ext cx="403147" cy="379318"/>
            </a:xfrm>
            <a:prstGeom prst="ellipse">
              <a:avLst/>
            </a:prstGeom>
            <a:noFill/>
            <a:ln w="57150" cap="rnd" cmpd="sng" algn="ctr">
              <a:solidFill>
                <a:schemeClr val="accent6">
                  <a:lumMod val="50000"/>
                </a:scheme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0" name="椭圆 59"/>
            <p:cNvSpPr/>
            <p:nvPr/>
          </p:nvSpPr>
          <p:spPr>
            <a:xfrm rot="21440084" flipV="1">
              <a:off x="1365156" y="2864976"/>
              <a:ext cx="196812" cy="185690"/>
            </a:xfrm>
            <a:prstGeom prst="ellipse">
              <a:avLst/>
            </a:prstGeom>
            <a:solidFill>
              <a:sysClr val="window" lastClr="FFFFFF"/>
            </a:solidFill>
            <a:ln w="57150" cap="rnd" cmpd="sng" algn="ctr">
              <a:solidFill>
                <a:schemeClr val="accent6">
                  <a:lumMod val="50000"/>
                </a:scheme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cxnSp>
        <p:nvCxnSpPr>
          <p:cNvPr id="61" name="直接连接符 60"/>
          <p:cNvCxnSpPr/>
          <p:nvPr/>
        </p:nvCxnSpPr>
        <p:spPr>
          <a:xfrm flipH="1">
            <a:off x="1014413" y="3881438"/>
            <a:ext cx="463550" cy="758825"/>
          </a:xfrm>
          <a:prstGeom prst="line">
            <a:avLst/>
          </a:prstGeom>
          <a:noFill/>
          <a:ln w="28575" cap="flat" cmpd="sng" algn="ctr">
            <a:solidFill>
              <a:schemeClr val="accent6">
                <a:lumMod val="50000"/>
              </a:schemeClr>
            </a:solidFill>
            <a:prstDash val="solid"/>
            <a:miter lim="800000"/>
          </a:ln>
          <a:effectLst/>
        </p:spPr>
      </p:cxnSp>
      <p:cxnSp>
        <p:nvCxnSpPr>
          <p:cNvPr id="62" name="直接连接符 61"/>
          <p:cNvCxnSpPr/>
          <p:nvPr/>
        </p:nvCxnSpPr>
        <p:spPr>
          <a:xfrm>
            <a:off x="1038225" y="4640263"/>
            <a:ext cx="504825" cy="841375"/>
          </a:xfrm>
          <a:prstGeom prst="line">
            <a:avLst/>
          </a:prstGeom>
          <a:noFill/>
          <a:ln w="28575" cap="flat" cmpd="sng" algn="ctr">
            <a:solidFill>
              <a:schemeClr val="accent6">
                <a:lumMod val="50000"/>
              </a:schemeClr>
            </a:solidFill>
            <a:prstDash val="solid"/>
            <a:miter lim="800000"/>
          </a:ln>
          <a:effectLst/>
        </p:spPr>
      </p:cxnSp>
      <p:grpSp>
        <p:nvGrpSpPr>
          <p:cNvPr id="9234" name="组合 62"/>
          <p:cNvGrpSpPr/>
          <p:nvPr/>
        </p:nvGrpSpPr>
        <p:grpSpPr>
          <a:xfrm>
            <a:off x="1420813" y="1524000"/>
            <a:ext cx="401637" cy="379413"/>
            <a:chOff x="1261988" y="2768162"/>
            <a:chExt cx="403147" cy="379318"/>
          </a:xfrm>
        </p:grpSpPr>
        <p:sp>
          <p:nvSpPr>
            <p:cNvPr id="64" name="椭圆 63"/>
            <p:cNvSpPr/>
            <p:nvPr/>
          </p:nvSpPr>
          <p:spPr>
            <a:xfrm rot="21440084" flipV="1">
              <a:off x="1261988" y="2768162"/>
              <a:ext cx="403147" cy="379318"/>
            </a:xfrm>
            <a:prstGeom prst="ellipse">
              <a:avLst/>
            </a:prstGeom>
            <a:noFill/>
            <a:ln w="57150" cap="rnd" cmpd="sng" algn="ctr">
              <a:solidFill>
                <a:schemeClr val="accent6">
                  <a:lumMod val="50000"/>
                </a:scheme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5" name="椭圆 64"/>
            <p:cNvSpPr/>
            <p:nvPr/>
          </p:nvSpPr>
          <p:spPr>
            <a:xfrm rot="21440084" flipV="1">
              <a:off x="1365563" y="2864976"/>
              <a:ext cx="195997" cy="185690"/>
            </a:xfrm>
            <a:prstGeom prst="ellipse">
              <a:avLst/>
            </a:prstGeom>
            <a:solidFill>
              <a:sysClr val="window" lastClr="FFFFFF"/>
            </a:solidFill>
            <a:ln w="57150" cap="rnd" cmpd="sng" algn="ctr">
              <a:solidFill>
                <a:schemeClr val="accent6">
                  <a:lumMod val="50000"/>
                </a:scheme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68" name="TextBox 29"/>
          <p:cNvSpPr txBox="1"/>
          <p:nvPr/>
        </p:nvSpPr>
        <p:spPr>
          <a:xfrm>
            <a:off x="3344863" y="1935163"/>
            <a:ext cx="7967663" cy="830263"/>
          </a:xfrm>
          <a:prstGeom prst="rect">
            <a:avLst/>
          </a:prstGeom>
          <a:noFill/>
          <a:ln>
            <a:solidFill>
              <a:srgbClr val="FFFF00"/>
            </a:solidFill>
            <a:prstDash val="dashDot"/>
          </a:ln>
        </p:spPr>
        <p:txBody>
          <a:bodyPr>
            <a:spAutoFit/>
          </a:bodyPr>
          <a:lstStyle/>
          <a:p>
            <a:pPr marR="0" defTabSz="914400">
              <a:buClrTx/>
              <a:buSzTx/>
              <a:buFontTx/>
              <a:buNone/>
              <a:defRPr/>
            </a:pPr>
            <a:r>
              <a:rPr kumimoji="0" lang="zh-CN" altLang="zh-CN" sz="2400" b="1" kern="0" cap="none" spc="0" normalizeH="0" baseline="0" noProof="0" dirty="0">
                <a:solidFill>
                  <a:schemeClr val="bg1"/>
                </a:solidFill>
                <a:latin typeface="Arial" panose="020B0604020202020204" pitchFamily="34" charset="0"/>
                <a:ea typeface="宋体" panose="02010600030101010101" pitchFamily="2" charset="-122"/>
                <a:cs typeface="+mn-cs"/>
              </a:rPr>
              <a:t>学生已经学习了变压器的概念和电感电容对交流电的阻碍作用，具备推导知识储备。</a:t>
            </a:r>
          </a:p>
        </p:txBody>
      </p:sp>
      <p:sp>
        <p:nvSpPr>
          <p:cNvPr id="69" name="TextBox 30"/>
          <p:cNvSpPr txBox="1"/>
          <p:nvPr/>
        </p:nvSpPr>
        <p:spPr>
          <a:xfrm>
            <a:off x="2779713" y="5137150"/>
            <a:ext cx="9371013" cy="460375"/>
          </a:xfrm>
          <a:prstGeom prst="rect">
            <a:avLst/>
          </a:prstGeom>
          <a:noFill/>
          <a:ln>
            <a:solidFill>
              <a:srgbClr val="FFFF00"/>
            </a:solidFill>
            <a:prstDash val="dashDot"/>
          </a:ln>
        </p:spPr>
        <p:txBody>
          <a:bodyPr>
            <a:spAutoFit/>
          </a:bodyPr>
          <a:lstStyle/>
          <a:p>
            <a:pPr marR="0" defTabSz="914400" eaLnBrk="1" fontAlgn="auto" hangingPunct="1">
              <a:spcBef>
                <a:spcPts val="0"/>
              </a:spcBef>
              <a:spcAft>
                <a:spcPts val="0"/>
              </a:spcAft>
              <a:buClrTx/>
              <a:buSzTx/>
              <a:buFontTx/>
              <a:buNone/>
              <a:defRPr/>
            </a:pPr>
            <a:r>
              <a:rPr kumimoji="0" lang="zh-CN" altLang="en-US" sz="2400" b="1" kern="0" cap="none" spc="0" normalizeH="0" baseline="0" noProof="0" dirty="0">
                <a:solidFill>
                  <a:schemeClr val="bg1"/>
                </a:solidFill>
                <a:latin typeface="Arial" panose="020B0604020202020204" pitchFamily="34" charset="0"/>
                <a:ea typeface="宋体" panose="02010600030101010101" pitchFamily="2" charset="-122"/>
                <a:cs typeface="+mn-cs"/>
              </a:rPr>
              <a:t>难以理解导线中存在的电阻、电容、电感对输电线路的影响。</a:t>
            </a:r>
            <a:endParaRPr kumimoji="0" lang="en-US" altLang="zh-CN" sz="2400" b="1" kern="0" cap="none" spc="0" normalizeH="0" baseline="0" noProof="0" dirty="0">
              <a:solidFill>
                <a:schemeClr val="bg1"/>
              </a:solidFill>
              <a:latin typeface="Arial" panose="020B0604020202020204" pitchFamily="34" charset="0"/>
              <a:ea typeface="宋体" panose="02010600030101010101" pitchFamily="2" charset="-122"/>
              <a:cs typeface="+mn-cs"/>
            </a:endParaRPr>
          </a:p>
        </p:txBody>
      </p:sp>
      <p:sp>
        <p:nvSpPr>
          <p:cNvPr id="70" name="TextBox 31"/>
          <p:cNvSpPr txBox="1"/>
          <p:nvPr/>
        </p:nvSpPr>
        <p:spPr>
          <a:xfrm>
            <a:off x="3282950" y="3541713"/>
            <a:ext cx="8432800" cy="831850"/>
          </a:xfrm>
          <a:prstGeom prst="rect">
            <a:avLst/>
          </a:prstGeom>
          <a:noFill/>
          <a:ln>
            <a:solidFill>
              <a:srgbClr val="FFFF00"/>
            </a:solidFill>
            <a:prstDash val="dashDot"/>
          </a:ln>
        </p:spPr>
        <p:txBody>
          <a:bodyPr>
            <a:spAutoFit/>
          </a:bodyPr>
          <a:lstStyle/>
          <a:p>
            <a:pPr marR="0" defTabSz="914400">
              <a:buClrTx/>
              <a:buSzTx/>
              <a:buFontTx/>
              <a:buNone/>
              <a:defRPr/>
            </a:pPr>
            <a:r>
              <a:rPr kumimoji="0" lang="zh-CN" altLang="zh-CN" sz="2400" b="1" kern="0" cap="none" spc="0" normalizeH="0" baseline="0" noProof="0" dirty="0">
                <a:solidFill>
                  <a:schemeClr val="bg1"/>
                </a:solidFill>
                <a:latin typeface="Arial" panose="020B0604020202020204" pitchFamily="34" charset="0"/>
                <a:ea typeface="宋体" panose="02010600030101010101" pitchFamily="2" charset="-122"/>
                <a:cs typeface="+mn-cs"/>
              </a:rPr>
              <a:t>学生一直不清楚为什么要使用高压进行输电</a:t>
            </a:r>
            <a:r>
              <a:rPr kumimoji="0" lang="zh-CN" altLang="en-US" sz="2400" b="1" kern="0" cap="none" spc="0" normalizeH="0" baseline="0" noProof="0" dirty="0">
                <a:solidFill>
                  <a:schemeClr val="bg1"/>
                </a:solidFill>
                <a:latin typeface="Arial" panose="020B0604020202020204" pitchFamily="34" charset="0"/>
                <a:ea typeface="宋体" panose="02010600030101010101" pitchFamily="2" charset="-122"/>
                <a:cs typeface="+mn-cs"/>
              </a:rPr>
              <a:t>。</a:t>
            </a:r>
            <a:endParaRPr kumimoji="0" lang="en-US" altLang="zh-CN" sz="2400" b="1" kern="0" cap="none" spc="0" normalizeH="0" baseline="0" noProof="0" dirty="0">
              <a:solidFill>
                <a:schemeClr val="bg1"/>
              </a:solidFill>
              <a:latin typeface="Arial" panose="020B0604020202020204" pitchFamily="34" charset="0"/>
              <a:ea typeface="宋体" panose="02010600030101010101" pitchFamily="2" charset="-122"/>
              <a:cs typeface="+mn-cs"/>
            </a:endParaRPr>
          </a:p>
          <a:p>
            <a:pPr marR="0" defTabSz="914400">
              <a:buClrTx/>
              <a:buSzTx/>
              <a:buFontTx/>
              <a:buNone/>
              <a:defRPr/>
            </a:pPr>
            <a:r>
              <a:rPr kumimoji="0" lang="zh-CN" altLang="zh-CN" sz="2400" b="1" kern="0" cap="none" spc="0" normalizeH="0" baseline="0" noProof="0" dirty="0">
                <a:solidFill>
                  <a:schemeClr val="bg1"/>
                </a:solidFill>
                <a:latin typeface="Arial" panose="020B0604020202020204" pitchFamily="34" charset="0"/>
                <a:ea typeface="宋体" panose="02010600030101010101" pitchFamily="2" charset="-122"/>
                <a:cs typeface="+mn-cs"/>
              </a:rPr>
              <a:t>渴望了解更多与电能输送相关的知识，有强烈的求知欲。</a:t>
            </a:r>
          </a:p>
        </p:txBody>
      </p:sp>
      <p:pic>
        <p:nvPicPr>
          <p:cNvPr id="34" name="Picture 4" descr="C:\Users\Administrator\Desktop\u=484023850,3623232833&amp;fm=21&amp;gp=0.png"/>
          <p:cNvPicPr>
            <a:picLocks noChangeAspect="1"/>
          </p:cNvPicPr>
          <p:nvPr/>
        </p:nvPicPr>
        <p:blipFill>
          <a:blip r:embed="rId3"/>
          <a:stretch>
            <a:fillRect/>
          </a:stretch>
        </p:blipFill>
        <p:spPr>
          <a:xfrm>
            <a:off x="-22225" y="1858963"/>
            <a:ext cx="2479675" cy="2611437"/>
          </a:xfrm>
          <a:prstGeom prst="rect">
            <a:avLst/>
          </a:prstGeom>
          <a:noFill/>
          <a:ln w="9525">
            <a:noFill/>
          </a:ln>
        </p:spPr>
      </p:pic>
      <p:sp>
        <p:nvSpPr>
          <p:cNvPr id="35" name="椭圆 34"/>
          <p:cNvSpPr/>
          <p:nvPr/>
        </p:nvSpPr>
        <p:spPr>
          <a:xfrm>
            <a:off x="73025" y="1524000"/>
            <a:ext cx="1771650" cy="177165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6" name="矩形 35"/>
          <p:cNvSpPr/>
          <p:nvPr/>
        </p:nvSpPr>
        <p:spPr>
          <a:xfrm>
            <a:off x="3379788" y="2932113"/>
            <a:ext cx="2122487" cy="5222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心理特点</a:t>
            </a:r>
            <a:endParaRPr lang="zh-CN" altLang="zh-CN" sz="2800" dirty="0">
              <a:solidFill>
                <a:schemeClr val="bg1"/>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2198688" y="2441575"/>
            <a:ext cx="622300" cy="1746250"/>
            <a:chOff x="3533385" y="2560086"/>
            <a:chExt cx="621208" cy="1745426"/>
          </a:xfrm>
        </p:grpSpPr>
        <p:sp>
          <p:nvSpPr>
            <p:cNvPr id="38" name="任意多边形 37"/>
            <p:cNvSpPr/>
            <p:nvPr/>
          </p:nvSpPr>
          <p:spPr>
            <a:xfrm flipV="1">
              <a:off x="3533385" y="2560086"/>
              <a:ext cx="191750" cy="190410"/>
            </a:xfrm>
            <a:custGeom>
              <a:avLst/>
              <a:gdLst>
                <a:gd name="connsiteX0" fmla="*/ 0 w 1974453"/>
                <a:gd name="connsiteY0" fmla="*/ 987227 h 1974453"/>
                <a:gd name="connsiteX1" fmla="*/ 987227 w 1974453"/>
                <a:gd name="connsiteY1" fmla="*/ 0 h 1974453"/>
                <a:gd name="connsiteX2" fmla="*/ 1974454 w 1974453"/>
                <a:gd name="connsiteY2" fmla="*/ 987227 h 1974453"/>
                <a:gd name="connsiteX3" fmla="*/ 987227 w 1974453"/>
                <a:gd name="connsiteY3" fmla="*/ 1974454 h 1974453"/>
                <a:gd name="connsiteX4" fmla="*/ 0 w 1974453"/>
                <a:gd name="connsiteY4" fmla="*/ 987227 h 197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4453" h="1974453">
                  <a:moveTo>
                    <a:pt x="0" y="987227"/>
                  </a:moveTo>
                  <a:cubicBezTo>
                    <a:pt x="0" y="441997"/>
                    <a:pt x="441997" y="0"/>
                    <a:pt x="987227" y="0"/>
                  </a:cubicBezTo>
                  <a:cubicBezTo>
                    <a:pt x="1532457" y="0"/>
                    <a:pt x="1974454" y="441997"/>
                    <a:pt x="1974454" y="987227"/>
                  </a:cubicBezTo>
                  <a:cubicBezTo>
                    <a:pt x="1974454" y="1532457"/>
                    <a:pt x="1532457" y="1974454"/>
                    <a:pt x="987227" y="1974454"/>
                  </a:cubicBezTo>
                  <a:cubicBezTo>
                    <a:pt x="441997" y="1974454"/>
                    <a:pt x="0" y="1532457"/>
                    <a:pt x="0" y="987227"/>
                  </a:cubicBezTo>
                  <a:close/>
                </a:path>
              </a:pathLst>
            </a:custGeom>
            <a:gradFill>
              <a:gsLst>
                <a:gs pos="1000">
                  <a:schemeClr val="bg1">
                    <a:lumMod val="0"/>
                    <a:lumOff val="100000"/>
                  </a:schemeClr>
                </a:gs>
                <a:gs pos="100000">
                  <a:schemeClr val="bg1">
                    <a:lumMod val="88000"/>
                  </a:schemeClr>
                </a:gs>
              </a:gsLst>
              <a:lin ang="18000000" scaled="0"/>
            </a:gradFill>
            <a:ln w="38100">
              <a:solidFill>
                <a:schemeClr val="bg1">
                  <a:lumMod val="95000"/>
                </a:schemeClr>
              </a:solidFill>
            </a:ln>
            <a:effectLst>
              <a:outerShdw blurRad="469900" dir="8100000" sx="107000" sy="107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3D88AD"/>
                </a:solidFill>
                <a:effectLst/>
                <a:uLnTx/>
                <a:uFillTx/>
                <a:latin typeface="+mn-lt"/>
                <a:ea typeface="+mn-ea"/>
                <a:cs typeface="+mn-ea"/>
              </a:endParaRPr>
            </a:p>
          </p:txBody>
        </p:sp>
        <p:sp>
          <p:nvSpPr>
            <p:cNvPr id="39" name="任意多边形 38"/>
            <p:cNvSpPr/>
            <p:nvPr/>
          </p:nvSpPr>
          <p:spPr>
            <a:xfrm flipV="1">
              <a:off x="3962842" y="3347114"/>
              <a:ext cx="191751" cy="190410"/>
            </a:xfrm>
            <a:custGeom>
              <a:avLst/>
              <a:gdLst>
                <a:gd name="connsiteX0" fmla="*/ 0 w 1974453"/>
                <a:gd name="connsiteY0" fmla="*/ 987227 h 1974453"/>
                <a:gd name="connsiteX1" fmla="*/ 987227 w 1974453"/>
                <a:gd name="connsiteY1" fmla="*/ 0 h 1974453"/>
                <a:gd name="connsiteX2" fmla="*/ 1974454 w 1974453"/>
                <a:gd name="connsiteY2" fmla="*/ 987227 h 1974453"/>
                <a:gd name="connsiteX3" fmla="*/ 987227 w 1974453"/>
                <a:gd name="connsiteY3" fmla="*/ 1974454 h 1974453"/>
                <a:gd name="connsiteX4" fmla="*/ 0 w 1974453"/>
                <a:gd name="connsiteY4" fmla="*/ 987227 h 197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4453" h="1974453">
                  <a:moveTo>
                    <a:pt x="0" y="987227"/>
                  </a:moveTo>
                  <a:cubicBezTo>
                    <a:pt x="0" y="441997"/>
                    <a:pt x="441997" y="0"/>
                    <a:pt x="987227" y="0"/>
                  </a:cubicBezTo>
                  <a:cubicBezTo>
                    <a:pt x="1532457" y="0"/>
                    <a:pt x="1974454" y="441997"/>
                    <a:pt x="1974454" y="987227"/>
                  </a:cubicBezTo>
                  <a:cubicBezTo>
                    <a:pt x="1974454" y="1532457"/>
                    <a:pt x="1532457" y="1974454"/>
                    <a:pt x="987227" y="1974454"/>
                  </a:cubicBezTo>
                  <a:cubicBezTo>
                    <a:pt x="441997" y="1974454"/>
                    <a:pt x="0" y="1532457"/>
                    <a:pt x="0" y="987227"/>
                  </a:cubicBezTo>
                  <a:close/>
                </a:path>
              </a:pathLst>
            </a:custGeom>
            <a:gradFill>
              <a:gsLst>
                <a:gs pos="1000">
                  <a:schemeClr val="bg1">
                    <a:lumMod val="0"/>
                    <a:lumOff val="100000"/>
                  </a:schemeClr>
                </a:gs>
                <a:gs pos="100000">
                  <a:schemeClr val="bg1">
                    <a:lumMod val="88000"/>
                  </a:schemeClr>
                </a:gs>
              </a:gsLst>
              <a:lin ang="18000000" scaled="0"/>
            </a:gradFill>
            <a:ln w="38100">
              <a:solidFill>
                <a:schemeClr val="bg1">
                  <a:lumMod val="95000"/>
                </a:schemeClr>
              </a:solidFill>
            </a:ln>
            <a:effectLst>
              <a:outerShdw blurRad="469900" dir="8100000" sx="107000" sy="107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3D88AD"/>
                </a:solidFill>
                <a:effectLst/>
                <a:uLnTx/>
                <a:uFillTx/>
                <a:latin typeface="+mn-lt"/>
                <a:ea typeface="+mn-ea"/>
                <a:cs typeface="+mn-ea"/>
              </a:endParaRPr>
            </a:p>
          </p:txBody>
        </p:sp>
        <p:sp>
          <p:nvSpPr>
            <p:cNvPr id="40" name="任意多边形 39"/>
            <p:cNvSpPr/>
            <p:nvPr/>
          </p:nvSpPr>
          <p:spPr>
            <a:xfrm flipV="1">
              <a:off x="3571418" y="4115102"/>
              <a:ext cx="191750" cy="190410"/>
            </a:xfrm>
            <a:custGeom>
              <a:avLst/>
              <a:gdLst>
                <a:gd name="connsiteX0" fmla="*/ 0 w 1974453"/>
                <a:gd name="connsiteY0" fmla="*/ 987227 h 1974453"/>
                <a:gd name="connsiteX1" fmla="*/ 987227 w 1974453"/>
                <a:gd name="connsiteY1" fmla="*/ 0 h 1974453"/>
                <a:gd name="connsiteX2" fmla="*/ 1974454 w 1974453"/>
                <a:gd name="connsiteY2" fmla="*/ 987227 h 1974453"/>
                <a:gd name="connsiteX3" fmla="*/ 987227 w 1974453"/>
                <a:gd name="connsiteY3" fmla="*/ 1974454 h 1974453"/>
                <a:gd name="connsiteX4" fmla="*/ 0 w 1974453"/>
                <a:gd name="connsiteY4" fmla="*/ 987227 h 197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4453" h="1974453">
                  <a:moveTo>
                    <a:pt x="0" y="987227"/>
                  </a:moveTo>
                  <a:cubicBezTo>
                    <a:pt x="0" y="441997"/>
                    <a:pt x="441997" y="0"/>
                    <a:pt x="987227" y="0"/>
                  </a:cubicBezTo>
                  <a:cubicBezTo>
                    <a:pt x="1532457" y="0"/>
                    <a:pt x="1974454" y="441997"/>
                    <a:pt x="1974454" y="987227"/>
                  </a:cubicBezTo>
                  <a:cubicBezTo>
                    <a:pt x="1974454" y="1532457"/>
                    <a:pt x="1532457" y="1974454"/>
                    <a:pt x="987227" y="1974454"/>
                  </a:cubicBezTo>
                  <a:cubicBezTo>
                    <a:pt x="441997" y="1974454"/>
                    <a:pt x="0" y="1532457"/>
                    <a:pt x="0" y="987227"/>
                  </a:cubicBezTo>
                  <a:close/>
                </a:path>
              </a:pathLst>
            </a:custGeom>
            <a:gradFill>
              <a:gsLst>
                <a:gs pos="1000">
                  <a:schemeClr val="bg1">
                    <a:lumMod val="0"/>
                    <a:lumOff val="100000"/>
                  </a:schemeClr>
                </a:gs>
                <a:gs pos="100000">
                  <a:schemeClr val="bg1">
                    <a:lumMod val="88000"/>
                  </a:schemeClr>
                </a:gs>
              </a:gsLst>
              <a:lin ang="18000000" scaled="0"/>
            </a:gradFill>
            <a:ln w="38100">
              <a:solidFill>
                <a:schemeClr val="bg1">
                  <a:lumMod val="95000"/>
                </a:schemeClr>
              </a:solidFill>
            </a:ln>
            <a:effectLst>
              <a:outerShdw blurRad="469900" dir="8100000" sx="107000" sy="107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3D88AD"/>
                </a:solidFill>
                <a:effectLst/>
                <a:uLnTx/>
                <a:uFillTx/>
                <a:latin typeface="+mn-lt"/>
                <a:ea typeface="+mn-ea"/>
                <a:cs typeface="+mn-ea"/>
              </a:endParaRPr>
            </a:p>
          </p:txBody>
        </p:sp>
      </p:grpSp>
      <p:sp>
        <p:nvSpPr>
          <p:cNvPr id="41" name="TextBox 3"/>
          <p:cNvSpPr txBox="1"/>
          <p:nvPr/>
        </p:nvSpPr>
        <p:spPr>
          <a:xfrm>
            <a:off x="3090863" y="1277938"/>
            <a:ext cx="2111375" cy="5222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知识基础</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42" name="TextBox 8"/>
          <p:cNvSpPr txBox="1"/>
          <p:nvPr/>
        </p:nvSpPr>
        <p:spPr>
          <a:xfrm>
            <a:off x="2944813" y="4568825"/>
            <a:ext cx="31877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认知困难</a:t>
            </a:r>
            <a:endParaRPr lang="zh-CN" altLang="zh-CN" sz="2800" b="1" dirty="0">
              <a:solidFill>
                <a:schemeClr val="bg1"/>
              </a:solidFill>
              <a:latin typeface="微软雅黑" panose="020B0503020204020204" pitchFamily="34" charset="-122"/>
              <a:ea typeface="微软雅黑" panose="020B0503020204020204" pitchFamily="34" charset="-122"/>
            </a:endParaRPr>
          </a:p>
        </p:txBody>
      </p:sp>
      <p:cxnSp>
        <p:nvCxnSpPr>
          <p:cNvPr id="43" name="直接连接符 42"/>
          <p:cNvCxnSpPr>
            <a:stCxn id="38" idx="3"/>
          </p:cNvCxnSpPr>
          <p:nvPr/>
        </p:nvCxnSpPr>
        <p:spPr>
          <a:xfrm flipV="1">
            <a:off x="2295525" y="1754188"/>
            <a:ext cx="795338" cy="6873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a:stCxn id="39" idx="2"/>
            <a:endCxn id="36" idx="1"/>
          </p:cNvCxnSpPr>
          <p:nvPr/>
        </p:nvCxnSpPr>
        <p:spPr>
          <a:xfrm flipV="1">
            <a:off x="2820988" y="3194050"/>
            <a:ext cx="558800" cy="1301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a:stCxn id="40" idx="1"/>
            <a:endCxn id="42" idx="1"/>
          </p:cNvCxnSpPr>
          <p:nvPr/>
        </p:nvCxnSpPr>
        <p:spPr>
          <a:xfrm>
            <a:off x="2333625" y="4187825"/>
            <a:ext cx="611188" cy="6429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椭圆 45"/>
          <p:cNvSpPr/>
          <p:nvPr/>
        </p:nvSpPr>
        <p:spPr>
          <a:xfrm>
            <a:off x="306388" y="1800225"/>
            <a:ext cx="1281113" cy="12811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48" name="直接连接符 47"/>
          <p:cNvCxnSpPr>
            <a:stCxn id="35" idx="4"/>
            <a:endCxn id="35" idx="0"/>
          </p:cNvCxnSpPr>
          <p:nvPr/>
        </p:nvCxnSpPr>
        <p:spPr>
          <a:xfrm flipV="1">
            <a:off x="958850" y="1524000"/>
            <a:ext cx="0" cy="1771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剪去对角的矩形 70"/>
          <p:cNvSpPr/>
          <p:nvPr/>
        </p:nvSpPr>
        <p:spPr>
          <a:xfrm>
            <a:off x="374650" y="5788025"/>
            <a:ext cx="11626006" cy="991731"/>
          </a:xfrm>
          <a:prstGeom prst="snip2DiagRect">
            <a:avLst/>
          </a:prstGeom>
          <a:noFill/>
          <a:ln w="19050">
            <a:solidFill>
              <a:schemeClr val="bg1"/>
            </a:solidFill>
          </a:ln>
        </p:spPr>
        <p:style>
          <a:lnRef idx="0">
            <a:schemeClr val="dk1"/>
          </a:lnRef>
          <a:fillRef idx="3">
            <a:schemeClr val="dk1"/>
          </a:fillRef>
          <a:effectRef idx="3">
            <a:schemeClr val="dk1"/>
          </a:effectRef>
          <a:fontRef idx="minor">
            <a:schemeClr val="lt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UUS UN INCHIKE" charset="0"/>
                <a:sym typeface="+mn-lt"/>
              </a:rPr>
              <a:t>教学难点：</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UUS UN INCHIKE" charset="0"/>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理解导线中电阻、电感、电容对输电线路的影响，并知道针对不同线损的输电方式。</a:t>
            </a:r>
            <a:endParaRPr kumimoji="0" lang="en-US" altLang="zh-CN"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500"/>
                                        <p:tgtEl>
                                          <p:spTgt spid="46"/>
                                        </p:tgtEl>
                                      </p:cBhvr>
                                    </p:animEffect>
                                  </p:childTnLst>
                                </p:cTn>
                              </p:par>
                              <p:par>
                                <p:cTn id="16" presetID="16" presetClass="entr" presetSubtype="21"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par>
                                <p:cTn id="19" presetID="31" presetClass="entr" presetSubtype="0" fill="hold" nodeType="withEffect">
                                  <p:stCondLst>
                                    <p:cond delay="400"/>
                                  </p:stCondLst>
                                  <p:childTnLst>
                                    <p:set>
                                      <p:cBhvr>
                                        <p:cTn id="20" dur="1" fill="hold">
                                          <p:stCondLst>
                                            <p:cond delay="0"/>
                                          </p:stCondLst>
                                        </p:cTn>
                                        <p:tgtEl>
                                          <p:spTgt spid="37"/>
                                        </p:tgtEl>
                                        <p:attrNameLst>
                                          <p:attrName>style.visibility</p:attrName>
                                        </p:attrNameLst>
                                      </p:cBhvr>
                                      <p:to>
                                        <p:strVal val="visible"/>
                                      </p:to>
                                    </p:set>
                                    <p:anim calcmode="lin" valueType="num">
                                      <p:cBhvr>
                                        <p:cTn id="21" dur="700" fill="hold"/>
                                        <p:tgtEl>
                                          <p:spTgt spid="37"/>
                                        </p:tgtEl>
                                        <p:attrNameLst>
                                          <p:attrName>ppt_w</p:attrName>
                                        </p:attrNameLst>
                                      </p:cBhvr>
                                      <p:tavLst>
                                        <p:tav tm="0">
                                          <p:val>
                                            <p:fltVal val="0"/>
                                          </p:val>
                                        </p:tav>
                                        <p:tav tm="100000">
                                          <p:val>
                                            <p:strVal val="#ppt_w"/>
                                          </p:val>
                                        </p:tav>
                                      </p:tavLst>
                                    </p:anim>
                                    <p:anim calcmode="lin" valueType="num">
                                      <p:cBhvr>
                                        <p:cTn id="22" dur="700" fill="hold"/>
                                        <p:tgtEl>
                                          <p:spTgt spid="37"/>
                                        </p:tgtEl>
                                        <p:attrNameLst>
                                          <p:attrName>ppt_h</p:attrName>
                                        </p:attrNameLst>
                                      </p:cBhvr>
                                      <p:tavLst>
                                        <p:tav tm="0">
                                          <p:val>
                                            <p:fltVal val="0"/>
                                          </p:val>
                                        </p:tav>
                                        <p:tav tm="100000">
                                          <p:val>
                                            <p:strVal val="#ppt_h"/>
                                          </p:val>
                                        </p:tav>
                                      </p:tavLst>
                                    </p:anim>
                                    <p:anim calcmode="lin" valueType="num">
                                      <p:cBhvr>
                                        <p:cTn id="23" dur="700" fill="hold"/>
                                        <p:tgtEl>
                                          <p:spTgt spid="37"/>
                                        </p:tgtEl>
                                        <p:attrNameLst>
                                          <p:attrName>style.rotation</p:attrName>
                                        </p:attrNameLst>
                                      </p:cBhvr>
                                      <p:tavLst>
                                        <p:tav tm="0">
                                          <p:val>
                                            <p:fltVal val="90"/>
                                          </p:val>
                                        </p:tav>
                                        <p:tav tm="100000">
                                          <p:val>
                                            <p:fltVal val="0"/>
                                          </p:val>
                                        </p:tav>
                                      </p:tavLst>
                                    </p:anim>
                                    <p:animEffect transition="in" filter="fade">
                                      <p:cBhvr>
                                        <p:cTn id="24" dur="700"/>
                                        <p:tgtEl>
                                          <p:spTgt spid="37"/>
                                        </p:tgtEl>
                                      </p:cBhvr>
                                    </p:animEffect>
                                  </p:childTnLst>
                                </p:cTn>
                              </p:par>
                              <p:par>
                                <p:cTn id="25" presetID="22" presetClass="entr" presetSubtype="4" fill="hold" nodeType="withEffect">
                                  <p:stCondLst>
                                    <p:cond delay="30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par>
                                <p:cTn id="28" presetID="22" presetClass="entr" presetSubtype="4" fill="hold" nodeType="withEffect">
                                  <p:stCondLst>
                                    <p:cond delay="300"/>
                                  </p:stCondLst>
                                  <p:childTnLst>
                                    <p:set>
                                      <p:cBhvr>
                                        <p:cTn id="29" dur="1" fill="hold">
                                          <p:stCondLst>
                                            <p:cond delay="0"/>
                                          </p:stCondLst>
                                        </p:cTn>
                                        <p:tgtEl>
                                          <p:spTgt spid="44"/>
                                        </p:tgtEl>
                                        <p:attrNameLst>
                                          <p:attrName>style.visibility</p:attrName>
                                        </p:attrNameLst>
                                      </p:cBhvr>
                                      <p:to>
                                        <p:strVal val="visible"/>
                                      </p:to>
                                    </p:set>
                                    <p:animEffect transition="in" filter="wipe(down)">
                                      <p:cBhvr>
                                        <p:cTn id="30" dur="500"/>
                                        <p:tgtEl>
                                          <p:spTgt spid="44"/>
                                        </p:tgtEl>
                                      </p:cBhvr>
                                    </p:animEffect>
                                  </p:childTnLst>
                                </p:cTn>
                              </p:par>
                              <p:par>
                                <p:cTn id="31" presetID="22" presetClass="entr" presetSubtype="4" fill="hold" nodeType="withEffect">
                                  <p:stCondLst>
                                    <p:cond delay="30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1000"/>
                                        <p:tgtEl>
                                          <p:spTgt spid="68"/>
                                        </p:tgtEl>
                                      </p:cBhvr>
                                    </p:animEffect>
                                    <p:anim calcmode="lin" valueType="num">
                                      <p:cBhvr>
                                        <p:cTn id="48" dur="1000" fill="hold"/>
                                        <p:tgtEl>
                                          <p:spTgt spid="68"/>
                                        </p:tgtEl>
                                        <p:attrNameLst>
                                          <p:attrName>ppt_x</p:attrName>
                                        </p:attrNameLst>
                                      </p:cBhvr>
                                      <p:tavLst>
                                        <p:tav tm="0">
                                          <p:val>
                                            <p:strVal val="#ppt_x"/>
                                          </p:val>
                                        </p:tav>
                                        <p:tav tm="100000">
                                          <p:val>
                                            <p:strVal val="#ppt_x"/>
                                          </p:val>
                                        </p:tav>
                                      </p:tavLst>
                                    </p:anim>
                                    <p:anim calcmode="lin" valueType="num">
                                      <p:cBhvr>
                                        <p:cTn id="49" dur="900" decel="100000" fill="hold"/>
                                        <p:tgtEl>
                                          <p:spTgt spid="68"/>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68"/>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1000"/>
                                        <p:tgtEl>
                                          <p:spTgt spid="70"/>
                                        </p:tgtEl>
                                      </p:cBhvr>
                                    </p:animEffect>
                                    <p:anim calcmode="lin" valueType="num">
                                      <p:cBhvr>
                                        <p:cTn id="54" dur="1000" fill="hold"/>
                                        <p:tgtEl>
                                          <p:spTgt spid="70"/>
                                        </p:tgtEl>
                                        <p:attrNameLst>
                                          <p:attrName>ppt_x</p:attrName>
                                        </p:attrNameLst>
                                      </p:cBhvr>
                                      <p:tavLst>
                                        <p:tav tm="0">
                                          <p:val>
                                            <p:strVal val="#ppt_x"/>
                                          </p:val>
                                        </p:tav>
                                        <p:tav tm="100000">
                                          <p:val>
                                            <p:strVal val="#ppt_x"/>
                                          </p:val>
                                        </p:tav>
                                      </p:tavLst>
                                    </p:anim>
                                    <p:anim calcmode="lin" valueType="num">
                                      <p:cBhvr>
                                        <p:cTn id="55" dur="900" decel="100000" fill="hold"/>
                                        <p:tgtEl>
                                          <p:spTgt spid="70"/>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70"/>
                                        </p:tgtEl>
                                        <p:attrNameLst>
                                          <p:attrName>ppt_y</p:attrName>
                                        </p:attrNameLst>
                                      </p:cBhvr>
                                      <p:tavLst>
                                        <p:tav tm="0">
                                          <p:val>
                                            <p:strVal val="#ppt_y-.03"/>
                                          </p:val>
                                        </p:tav>
                                        <p:tav tm="100000">
                                          <p:val>
                                            <p:strVal val="#ppt_y"/>
                                          </p:val>
                                        </p:tav>
                                      </p:tavLst>
                                    </p:anim>
                                  </p:childTnLst>
                                </p:cTn>
                              </p:par>
                              <p:par>
                                <p:cTn id="57" presetID="37"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anim calcmode="lin" valueType="num">
                                      <p:cBhvr>
                                        <p:cTn id="60" dur="1000" fill="hold"/>
                                        <p:tgtEl>
                                          <p:spTgt spid="69"/>
                                        </p:tgtEl>
                                        <p:attrNameLst>
                                          <p:attrName>ppt_x</p:attrName>
                                        </p:attrNameLst>
                                      </p:cBhvr>
                                      <p:tavLst>
                                        <p:tav tm="0">
                                          <p:val>
                                            <p:strVal val="#ppt_x"/>
                                          </p:val>
                                        </p:tav>
                                        <p:tav tm="100000">
                                          <p:val>
                                            <p:strVal val="#ppt_x"/>
                                          </p:val>
                                        </p:tav>
                                      </p:tavLst>
                                    </p:anim>
                                    <p:anim calcmode="lin" valueType="num">
                                      <p:cBhvr>
                                        <p:cTn id="61" dur="900" decel="100000" fill="hold"/>
                                        <p:tgtEl>
                                          <p:spTgt spid="69"/>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69"/>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anim calcmode="lin" valueType="num">
                                      <p:cBhvr additive="base">
                                        <p:cTn id="67" dur="500" fill="hold"/>
                                        <p:tgtEl>
                                          <p:spTgt spid="71"/>
                                        </p:tgtEl>
                                        <p:attrNameLst>
                                          <p:attrName>ppt_x</p:attrName>
                                        </p:attrNameLst>
                                      </p:cBhvr>
                                      <p:tavLst>
                                        <p:tav tm="0">
                                          <p:val>
                                            <p:strVal val="#ppt_x"/>
                                          </p:val>
                                        </p:tav>
                                        <p:tav tm="100000">
                                          <p:val>
                                            <p:strVal val="#ppt_x"/>
                                          </p:val>
                                        </p:tav>
                                      </p:tavLst>
                                    </p:anim>
                                    <p:anim calcmode="lin" valueType="num">
                                      <p:cBhvr additive="base">
                                        <p:cTn id="6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35" grpId="0" animBg="1"/>
      <p:bldP spid="36" grpId="0"/>
      <p:bldP spid="41" grpId="0"/>
      <p:bldP spid="42" grpId="0"/>
      <p:bldP spid="46" grpId="0" animBg="1"/>
      <p:bldP spid="7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4"/>
          <p:cNvSpPr/>
          <p:nvPr/>
        </p:nvSpPr>
        <p:spPr>
          <a:xfrm>
            <a:off x="496888"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4982712" y="12882"/>
            <a:ext cx="2160000" cy="1080000"/>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658350"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1271" name="文本框 6"/>
          <p:cNvSpPr txBox="1"/>
          <p:nvPr/>
        </p:nvSpPr>
        <p:spPr>
          <a:xfrm>
            <a:off x="658813" y="96838"/>
            <a:ext cx="1817687"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sp>
        <p:nvSpPr>
          <p:cNvPr id="11272" name="文本框 7"/>
          <p:cNvSpPr txBox="1"/>
          <p:nvPr/>
        </p:nvSpPr>
        <p:spPr>
          <a:xfrm>
            <a:off x="5229225" y="147638"/>
            <a:ext cx="1857375"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教学目标</a:t>
            </a:r>
          </a:p>
        </p:txBody>
      </p:sp>
      <p:sp>
        <p:nvSpPr>
          <p:cNvPr id="11273"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11274"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11275" name="文本框 10"/>
          <p:cNvSpPr txBox="1"/>
          <p:nvPr/>
        </p:nvSpPr>
        <p:spPr>
          <a:xfrm>
            <a:off x="9874250" y="87313"/>
            <a:ext cx="1728788"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教学过程</a:t>
            </a:r>
          </a:p>
        </p:txBody>
      </p:sp>
      <p:grpSp>
        <p:nvGrpSpPr>
          <p:cNvPr id="11276" name="组合 6"/>
          <p:cNvGrpSpPr/>
          <p:nvPr/>
        </p:nvGrpSpPr>
        <p:grpSpPr>
          <a:xfrm>
            <a:off x="2240758" y="1216373"/>
            <a:ext cx="9951242" cy="1055340"/>
            <a:chOff x="2426500" y="2308492"/>
            <a:chExt cx="8496944" cy="1484313"/>
          </a:xfrm>
        </p:grpSpPr>
        <p:sp>
          <p:nvSpPr>
            <p:cNvPr id="11289" name="圆角矩形 20"/>
            <p:cNvSpPr/>
            <p:nvPr/>
          </p:nvSpPr>
          <p:spPr>
            <a:xfrm>
              <a:off x="2426500" y="2308492"/>
              <a:ext cx="8496944" cy="1484313"/>
            </a:xfrm>
            <a:prstGeom prst="roundRect">
              <a:avLst>
                <a:gd name="adj" fmla="val 16667"/>
              </a:avLst>
            </a:prstGeom>
            <a:gradFill rotWithShape="1">
              <a:gsLst>
                <a:gs pos="0">
                  <a:srgbClr val="FFFFFF"/>
                </a:gs>
                <a:gs pos="34000">
                  <a:srgbClr val="FFFFFF"/>
                </a:gs>
                <a:gs pos="100000">
                  <a:srgbClr val="FFFFFF"/>
                </a:gs>
              </a:gsLst>
              <a:lin ang="5400000" scaled="1"/>
              <a:tileRect/>
            </a:gradFill>
            <a:ln w="9525" cap="flat" cmpd="sng">
              <a:solidFill>
                <a:srgbClr val="FFFFFF"/>
              </a:solidFill>
              <a:prstDash val="solid"/>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spcAft>
                  <a:spcPts val="600"/>
                </a:spcAft>
                <a:buNone/>
              </a:pPr>
              <a:endParaRPr lang="en-US" altLang="zh-CN" sz="1800" dirty="0">
                <a:ea typeface="微软雅黑" panose="020B0503020204020204" pitchFamily="34" charset="-122"/>
              </a:endParaRPr>
            </a:p>
          </p:txBody>
        </p:sp>
        <p:sp>
          <p:nvSpPr>
            <p:cNvPr id="11290" name="TextBox 18"/>
            <p:cNvSpPr txBox="1"/>
            <p:nvPr/>
          </p:nvSpPr>
          <p:spPr>
            <a:xfrm>
              <a:off x="2566986" y="2410600"/>
              <a:ext cx="8315969" cy="1168779"/>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lvl="0">
                <a:spcBef>
                  <a:spcPct val="0"/>
                </a:spcBef>
                <a:spcAft>
                  <a:spcPts val="600"/>
                </a:spcAft>
                <a:buFont typeface="Wingdings" panose="05000000000000000000" pitchFamily="2" charset="2"/>
                <a:buChar char="Ø"/>
              </a:pPr>
              <a:r>
                <a:rPr lang="zh-CN" altLang="en-US" sz="2400" b="1" dirty="0">
                  <a:solidFill>
                    <a:srgbClr val="572422"/>
                  </a:solidFill>
                  <a:latin typeface="楷体_GB2312" charset="-122"/>
                  <a:ea typeface="微软雅黑" panose="020B0503020204020204" pitchFamily="34" charset="-122"/>
                </a:rPr>
                <a:t>知道电能输送的历史发展过程；知道电能输送过程中有功率损失和电压损失，理解降低这两种损失的途径；了解高压直流输电。</a:t>
              </a:r>
              <a:endParaRPr lang="zh-CN" altLang="en-US" sz="2000" b="1" dirty="0">
                <a:solidFill>
                  <a:srgbClr val="572422"/>
                </a:solidFill>
                <a:latin typeface="楷体_GB2312" charset="-122"/>
                <a:ea typeface="微软雅黑" panose="020B0503020204020204" pitchFamily="34" charset="-122"/>
              </a:endParaRPr>
            </a:p>
          </p:txBody>
        </p:sp>
      </p:grpSp>
      <p:grpSp>
        <p:nvGrpSpPr>
          <p:cNvPr id="11277" name="组合 8"/>
          <p:cNvGrpSpPr/>
          <p:nvPr/>
        </p:nvGrpSpPr>
        <p:grpSpPr>
          <a:xfrm>
            <a:off x="2095500" y="3876269"/>
            <a:ext cx="9905156" cy="1569661"/>
            <a:chOff x="1964381" y="4057658"/>
            <a:chExt cx="10067349" cy="1567205"/>
          </a:xfrm>
        </p:grpSpPr>
        <p:sp>
          <p:nvSpPr>
            <p:cNvPr id="11287" name="圆角矩形 29"/>
            <p:cNvSpPr/>
            <p:nvPr/>
          </p:nvSpPr>
          <p:spPr>
            <a:xfrm>
              <a:off x="1964381" y="4058493"/>
              <a:ext cx="10067349" cy="1566370"/>
            </a:xfrm>
            <a:prstGeom prst="roundRect">
              <a:avLst>
                <a:gd name="adj" fmla="val 16667"/>
              </a:avLst>
            </a:prstGeom>
            <a:gradFill rotWithShape="1">
              <a:gsLst>
                <a:gs pos="0">
                  <a:srgbClr val="FFFFFF"/>
                </a:gs>
                <a:gs pos="34000">
                  <a:srgbClr val="FFFFFF"/>
                </a:gs>
                <a:gs pos="100000">
                  <a:srgbClr val="FFFFFF"/>
                </a:gs>
              </a:gsLst>
              <a:lin ang="5400000" scaled="1"/>
              <a:tileRect/>
            </a:gradFill>
            <a:ln w="9525" cap="flat" cmpd="sng">
              <a:solidFill>
                <a:srgbClr val="FFFFFF"/>
              </a:solidFill>
              <a:prstDash val="solid"/>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spcAft>
                  <a:spcPts val="600"/>
                </a:spcAft>
                <a:buNone/>
              </a:pPr>
              <a:endParaRPr lang="en-US" altLang="zh-CN" sz="1800" dirty="0">
                <a:ea typeface="微软雅黑" panose="020B0503020204020204" pitchFamily="34" charset="-122"/>
              </a:endParaRPr>
            </a:p>
          </p:txBody>
        </p:sp>
        <p:sp>
          <p:nvSpPr>
            <p:cNvPr id="11288" name="矩形 27"/>
            <p:cNvSpPr/>
            <p:nvPr/>
          </p:nvSpPr>
          <p:spPr>
            <a:xfrm>
              <a:off x="2005097" y="4057658"/>
              <a:ext cx="9954632" cy="156720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lvl="0">
                <a:spcBef>
                  <a:spcPct val="0"/>
                </a:spcBef>
                <a:spcAft>
                  <a:spcPts val="600"/>
                </a:spcAft>
                <a:buFont typeface="Wingdings" panose="05000000000000000000" pitchFamily="2" charset="2"/>
                <a:buChar char="Ø"/>
              </a:pPr>
              <a:r>
                <a:rPr lang="zh-CN" altLang="en-US" sz="2400" b="1" dirty="0">
                  <a:solidFill>
                    <a:srgbClr val="572422"/>
                  </a:solidFill>
                  <a:latin typeface="楷体_GB2312" charset="-122"/>
                  <a:ea typeface="微软雅黑" panose="020B0503020204020204" pitchFamily="34" charset="-122"/>
                </a:rPr>
                <a:t>本节课主要采用“科学史→探究”的教学策略，以“近代输电→现代输电→新型输电”为线索，利用多媒体课件、视频与课堂演示实验、学生分组实验相互结合，探究输电过程的几个环节，让学生围绕不同时期的情况解决同一核心问题：线损。</a:t>
              </a:r>
            </a:p>
          </p:txBody>
        </p:sp>
      </p:grpSp>
      <p:grpSp>
        <p:nvGrpSpPr>
          <p:cNvPr id="11278" name="组合 7"/>
          <p:cNvGrpSpPr/>
          <p:nvPr/>
        </p:nvGrpSpPr>
        <p:grpSpPr>
          <a:xfrm>
            <a:off x="2095500" y="2496827"/>
            <a:ext cx="10337203" cy="1268170"/>
            <a:chOff x="2127655" y="2771365"/>
            <a:chExt cx="10337049" cy="1268245"/>
          </a:xfrm>
        </p:grpSpPr>
        <p:sp>
          <p:nvSpPr>
            <p:cNvPr id="11285" name="圆角矩形 24"/>
            <p:cNvSpPr/>
            <p:nvPr/>
          </p:nvSpPr>
          <p:spPr>
            <a:xfrm>
              <a:off x="2127655" y="2775873"/>
              <a:ext cx="10193036" cy="1263737"/>
            </a:xfrm>
            <a:prstGeom prst="roundRect">
              <a:avLst>
                <a:gd name="adj" fmla="val 16667"/>
              </a:avLst>
            </a:prstGeom>
            <a:gradFill rotWithShape="1">
              <a:gsLst>
                <a:gs pos="0">
                  <a:srgbClr val="FFFFFF"/>
                </a:gs>
                <a:gs pos="34000">
                  <a:srgbClr val="FFFFFF"/>
                </a:gs>
                <a:gs pos="100000">
                  <a:srgbClr val="FFFFFF"/>
                </a:gs>
              </a:gsLst>
              <a:lin ang="5400000" scaled="1"/>
              <a:tileRect/>
            </a:gradFill>
            <a:ln w="9525" cap="flat" cmpd="sng">
              <a:solidFill>
                <a:srgbClr val="FFFFFF"/>
              </a:solidFill>
              <a:prstDash val="solid"/>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spcAft>
                  <a:spcPts val="600"/>
                </a:spcAft>
                <a:buNone/>
              </a:pPr>
              <a:endParaRPr lang="en-US" altLang="zh-CN" sz="1800" dirty="0">
                <a:ea typeface="微软雅黑" panose="020B0503020204020204" pitchFamily="34" charset="-122"/>
              </a:endParaRPr>
            </a:p>
          </p:txBody>
        </p:sp>
        <p:sp>
          <p:nvSpPr>
            <p:cNvPr id="29" name="TextBox 18"/>
            <p:cNvSpPr txBox="1">
              <a:spLocks noChangeArrowheads="1"/>
            </p:cNvSpPr>
            <p:nvPr/>
          </p:nvSpPr>
          <p:spPr bwMode="auto">
            <a:xfrm>
              <a:off x="2356172" y="2771365"/>
              <a:ext cx="10108532" cy="1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342900" lvl="0" indent="-342900">
                <a:spcBef>
                  <a:spcPct val="0"/>
                </a:spcBef>
                <a:spcAft>
                  <a:spcPts val="600"/>
                </a:spcAft>
                <a:buFont typeface="Wingdings" panose="05000000000000000000" pitchFamily="2" charset="2"/>
                <a:buChar char="Ø"/>
                <a:defRPr/>
              </a:pPr>
              <a:r>
                <a:rPr lang="zh-CN" altLang="en-US" sz="2400" b="1" dirty="0">
                  <a:solidFill>
                    <a:srgbClr val="572422"/>
                  </a:solidFill>
                  <a:latin typeface="楷体_GB2312" charset="-122"/>
                  <a:ea typeface="微软雅黑" panose="020B0503020204020204" pitchFamily="34" charset="-122"/>
                </a:rPr>
                <a:t>能通过公式推理论证解决输电导线上的功率损失等问题；结合生活实际理解远距离输电采用高压交流输电的原因；会设计电能输送的示意图，根据示意图能进行简单的计算。</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endParaRPr>
            </a:p>
          </p:txBody>
        </p:sp>
      </p:grpSp>
      <p:sp>
        <p:nvSpPr>
          <p:cNvPr id="11279" name="矩形 29"/>
          <p:cNvSpPr/>
          <p:nvPr/>
        </p:nvSpPr>
        <p:spPr>
          <a:xfrm>
            <a:off x="514875" y="2226709"/>
            <a:ext cx="2124075" cy="46166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科学思维</a:t>
            </a:r>
            <a:endParaRPr lang="zh-CN" altLang="zh-CN" sz="2400" b="1" dirty="0">
              <a:solidFill>
                <a:schemeClr val="bg1"/>
              </a:solidFill>
              <a:latin typeface="微软雅黑" panose="020B0503020204020204" pitchFamily="34" charset="-122"/>
              <a:ea typeface="微软雅黑" panose="020B0503020204020204" pitchFamily="34" charset="-122"/>
            </a:endParaRPr>
          </a:p>
        </p:txBody>
      </p:sp>
      <p:sp>
        <p:nvSpPr>
          <p:cNvPr id="11280" name="TextBox 3"/>
          <p:cNvSpPr txBox="1"/>
          <p:nvPr/>
        </p:nvSpPr>
        <p:spPr>
          <a:xfrm>
            <a:off x="461729" y="813093"/>
            <a:ext cx="2112962" cy="46166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物理观念</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11281" name="TextBox 8"/>
          <p:cNvSpPr txBox="1"/>
          <p:nvPr/>
        </p:nvSpPr>
        <p:spPr>
          <a:xfrm>
            <a:off x="479425" y="3622312"/>
            <a:ext cx="3186113" cy="46166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科学探究</a:t>
            </a:r>
            <a:endParaRPr lang="zh-CN" altLang="zh-CN" sz="2400" b="1" dirty="0">
              <a:solidFill>
                <a:schemeClr val="bg1"/>
              </a:solidFill>
              <a:latin typeface="微软雅黑" panose="020B0503020204020204" pitchFamily="34" charset="-122"/>
              <a:ea typeface="微软雅黑" panose="020B0503020204020204" pitchFamily="34" charset="-122"/>
            </a:endParaRPr>
          </a:p>
        </p:txBody>
      </p:sp>
      <p:sp>
        <p:nvSpPr>
          <p:cNvPr id="11282" name="AutoShape 3"/>
          <p:cNvSpPr/>
          <p:nvPr/>
        </p:nvSpPr>
        <p:spPr>
          <a:xfrm>
            <a:off x="548428" y="1356170"/>
            <a:ext cx="1371107" cy="724421"/>
          </a:xfrm>
          <a:prstGeom prst="homePlate">
            <a:avLst>
              <a:gd name="adj" fmla="val 20296"/>
            </a:avLst>
          </a:prstGeom>
          <a:solidFill>
            <a:srgbClr val="92D050"/>
          </a:solidFill>
          <a:ln w="38100" cap="flat" cmpd="sng">
            <a:solidFill>
              <a:schemeClr val="bg1"/>
            </a:solidFill>
            <a:prstDash val="solid"/>
            <a:miter/>
            <a:headEnd type="none" w="med" len="med"/>
            <a:tailEnd type="none" w="med" len="med"/>
          </a:ln>
          <a:effectLst>
            <a:outerShdw dist="20000" dir="5400000" algn="ctr" rotWithShape="0">
              <a:srgbClr val="000000">
                <a:alpha val="25000"/>
              </a:srgbClr>
            </a:outerShdw>
          </a:effectLst>
        </p:spPr>
        <p:txBody>
          <a:bodyPr wrap="square" lIns="0" tIns="0" rIns="0" bIns="0" anchor="ctr" anchorCtr="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b="1" dirty="0">
              <a:solidFill>
                <a:srgbClr val="FFFFFF"/>
              </a:solidFill>
            </a:endParaRPr>
          </a:p>
        </p:txBody>
      </p:sp>
      <p:sp>
        <p:nvSpPr>
          <p:cNvPr id="11283" name="AutoShape 7"/>
          <p:cNvSpPr/>
          <p:nvPr/>
        </p:nvSpPr>
        <p:spPr>
          <a:xfrm>
            <a:off x="578005" y="2688715"/>
            <a:ext cx="1231900" cy="822325"/>
          </a:xfrm>
          <a:prstGeom prst="homePlate">
            <a:avLst>
              <a:gd name="adj" fmla="val 20321"/>
            </a:avLst>
          </a:prstGeom>
          <a:solidFill>
            <a:srgbClr val="66CCFF"/>
          </a:solidFill>
          <a:ln w="38100" cap="flat" cmpd="sng">
            <a:solidFill>
              <a:schemeClr val="bg1"/>
            </a:solidFill>
            <a:prstDash val="solid"/>
            <a:miter/>
            <a:headEnd type="none" w="med" len="med"/>
            <a:tailEnd type="none" w="med" len="med"/>
          </a:ln>
          <a:effectLst>
            <a:outerShdw dist="20000" dir="5400000" algn="ctr" rotWithShape="0">
              <a:srgbClr val="000000">
                <a:alpha val="25000"/>
              </a:srgbClr>
            </a:outerShdw>
          </a:effectLst>
        </p:spPr>
        <p:txBody>
          <a:bodyPr lIns="0" tIns="0" rIns="0" bIns="0" anchor="ctr" anchorCtr="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b="1" dirty="0">
              <a:solidFill>
                <a:srgbClr val="FFFFFF"/>
              </a:solidFill>
            </a:endParaRPr>
          </a:p>
        </p:txBody>
      </p:sp>
      <p:sp>
        <p:nvSpPr>
          <p:cNvPr id="11284" name="AutoShape 11"/>
          <p:cNvSpPr/>
          <p:nvPr/>
        </p:nvSpPr>
        <p:spPr>
          <a:xfrm>
            <a:off x="598642" y="4110015"/>
            <a:ext cx="1320893" cy="1263201"/>
          </a:xfrm>
          <a:prstGeom prst="homePlate">
            <a:avLst>
              <a:gd name="adj" fmla="val 20307"/>
            </a:avLst>
          </a:prstGeom>
          <a:solidFill>
            <a:srgbClr val="FFCC00"/>
          </a:solidFill>
          <a:ln w="38100" cap="flat" cmpd="sng">
            <a:solidFill>
              <a:schemeClr val="bg1"/>
            </a:solidFill>
            <a:prstDash val="solid"/>
            <a:miter/>
            <a:headEnd type="none" w="med" len="med"/>
            <a:tailEnd type="none" w="med" len="med"/>
          </a:ln>
          <a:effectLst>
            <a:outerShdw dist="20000" dir="5400000" algn="ctr" rotWithShape="0">
              <a:srgbClr val="000000">
                <a:alpha val="25000"/>
              </a:srgbClr>
            </a:outerShdw>
          </a:effectLst>
        </p:spPr>
        <p:txBody>
          <a:bodyPr wrap="square" lIns="0" tIns="0" rIns="0" bIns="0" anchor="ctr" anchorCtr="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b="1" dirty="0">
              <a:solidFill>
                <a:srgbClr val="FFFFFF"/>
              </a:solidFill>
            </a:endParaRPr>
          </a:p>
        </p:txBody>
      </p:sp>
      <p:sp>
        <p:nvSpPr>
          <p:cNvPr id="27" name="TextBox 8">
            <a:extLst>
              <a:ext uri="{FF2B5EF4-FFF2-40B4-BE49-F238E27FC236}">
                <a16:creationId xmlns:a16="http://schemas.microsoft.com/office/drawing/2014/main" id="{B68F39EF-CEFF-4B82-8C13-0E539E6AAB7D}"/>
              </a:ext>
            </a:extLst>
          </p:cNvPr>
          <p:cNvSpPr txBox="1"/>
          <p:nvPr/>
        </p:nvSpPr>
        <p:spPr>
          <a:xfrm>
            <a:off x="484441" y="5540502"/>
            <a:ext cx="3186113" cy="46166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科学态度与责任</a:t>
            </a:r>
            <a:endParaRPr lang="zh-CN" altLang="zh-CN" sz="2400" b="1" dirty="0">
              <a:solidFill>
                <a:schemeClr val="bg1"/>
              </a:solidFill>
              <a:latin typeface="微软雅黑" panose="020B0503020204020204" pitchFamily="34" charset="-122"/>
              <a:ea typeface="微软雅黑" panose="020B0503020204020204" pitchFamily="34" charset="-122"/>
            </a:endParaRPr>
          </a:p>
        </p:txBody>
      </p:sp>
      <p:sp>
        <p:nvSpPr>
          <p:cNvPr id="28" name="AutoShape 3">
            <a:extLst>
              <a:ext uri="{FF2B5EF4-FFF2-40B4-BE49-F238E27FC236}">
                <a16:creationId xmlns:a16="http://schemas.microsoft.com/office/drawing/2014/main" id="{55DCF279-BCCB-4F95-96CE-588083AC66F4}"/>
              </a:ext>
            </a:extLst>
          </p:cNvPr>
          <p:cNvSpPr/>
          <p:nvPr/>
        </p:nvSpPr>
        <p:spPr>
          <a:xfrm>
            <a:off x="607327" y="5999726"/>
            <a:ext cx="1371107" cy="724421"/>
          </a:xfrm>
          <a:prstGeom prst="homePlate">
            <a:avLst>
              <a:gd name="adj" fmla="val 20296"/>
            </a:avLst>
          </a:prstGeom>
          <a:solidFill>
            <a:srgbClr val="92D050"/>
          </a:solidFill>
          <a:ln w="38100" cap="flat" cmpd="sng">
            <a:solidFill>
              <a:schemeClr val="bg1"/>
            </a:solidFill>
            <a:prstDash val="solid"/>
            <a:miter/>
            <a:headEnd type="none" w="med" len="med"/>
            <a:tailEnd type="none" w="med" len="med"/>
          </a:ln>
          <a:effectLst>
            <a:outerShdw dist="20000" dir="5400000" algn="ctr" rotWithShape="0">
              <a:srgbClr val="000000">
                <a:alpha val="25000"/>
              </a:srgbClr>
            </a:outerShdw>
          </a:effectLst>
        </p:spPr>
        <p:txBody>
          <a:bodyPr wrap="square" lIns="0" tIns="0" rIns="0" bIns="0" anchor="ctr" anchorCtr="0">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b="1" dirty="0">
              <a:solidFill>
                <a:srgbClr val="FFFFFF"/>
              </a:solidFill>
            </a:endParaRPr>
          </a:p>
        </p:txBody>
      </p:sp>
      <p:sp>
        <p:nvSpPr>
          <p:cNvPr id="30" name="圆角矩形 29">
            <a:extLst>
              <a:ext uri="{FF2B5EF4-FFF2-40B4-BE49-F238E27FC236}">
                <a16:creationId xmlns:a16="http://schemas.microsoft.com/office/drawing/2014/main" id="{86E1A3FE-EA02-4121-9D3F-0801D455D85E}"/>
              </a:ext>
            </a:extLst>
          </p:cNvPr>
          <p:cNvSpPr/>
          <p:nvPr/>
        </p:nvSpPr>
        <p:spPr>
          <a:xfrm>
            <a:off x="2166211" y="5966751"/>
            <a:ext cx="9978370" cy="818224"/>
          </a:xfrm>
          <a:prstGeom prst="roundRect">
            <a:avLst>
              <a:gd name="adj" fmla="val 16667"/>
            </a:avLst>
          </a:prstGeom>
          <a:gradFill rotWithShape="1">
            <a:gsLst>
              <a:gs pos="0">
                <a:srgbClr val="FFFFFF"/>
              </a:gs>
              <a:gs pos="34000">
                <a:srgbClr val="FFFFFF"/>
              </a:gs>
              <a:gs pos="100000">
                <a:srgbClr val="FFFFFF"/>
              </a:gs>
            </a:gsLst>
            <a:lin ang="5400000" scaled="1"/>
            <a:tileRect/>
          </a:gradFill>
          <a:ln w="9525" cap="flat" cmpd="sng">
            <a:solidFill>
              <a:srgbClr val="FFFFFF"/>
            </a:solidFill>
            <a:prstDash val="solid"/>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spcAft>
                <a:spcPts val="600"/>
              </a:spcAft>
              <a:buNone/>
            </a:pPr>
            <a:endParaRPr lang="en-US" altLang="zh-CN" sz="1800" dirty="0">
              <a:ea typeface="微软雅黑" panose="020B0503020204020204" pitchFamily="34" charset="-122"/>
            </a:endParaRPr>
          </a:p>
        </p:txBody>
      </p:sp>
      <p:sp>
        <p:nvSpPr>
          <p:cNvPr id="31" name="矩形 27">
            <a:extLst>
              <a:ext uri="{FF2B5EF4-FFF2-40B4-BE49-F238E27FC236}">
                <a16:creationId xmlns:a16="http://schemas.microsoft.com/office/drawing/2014/main" id="{6A090E2B-D468-4FEE-9735-53AA8328C552}"/>
              </a:ext>
            </a:extLst>
          </p:cNvPr>
          <p:cNvSpPr/>
          <p:nvPr/>
        </p:nvSpPr>
        <p:spPr>
          <a:xfrm>
            <a:off x="2240758" y="5925532"/>
            <a:ext cx="9505885" cy="83099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lvl="0">
              <a:spcBef>
                <a:spcPct val="0"/>
              </a:spcBef>
              <a:spcAft>
                <a:spcPts val="600"/>
              </a:spcAft>
              <a:buFont typeface="Wingdings" panose="05000000000000000000" pitchFamily="2" charset="2"/>
              <a:buChar char="Ø"/>
            </a:pPr>
            <a:r>
              <a:rPr lang="zh-CN" altLang="en-US" sz="2400" b="1" dirty="0">
                <a:solidFill>
                  <a:srgbClr val="572422"/>
                </a:solidFill>
                <a:latin typeface="楷体_GB2312" charset="-122"/>
                <a:ea typeface="微软雅黑" panose="020B0503020204020204" pitchFamily="34" charset="-122"/>
              </a:rPr>
              <a:t>通过以电能输送发展史为线索，让学生辩证认识爱迪生、特斯拉的科学研究态度，了解并体会物理学对经济、社会发展的贡献。</a:t>
            </a:r>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7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8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9" grpId="0"/>
      <p:bldP spid="11280" grpId="0"/>
      <p:bldP spid="11281" grpId="0"/>
      <p:bldP spid="11282" grpId="0" animBg="1"/>
      <p:bldP spid="11283" grpId="0" animBg="1"/>
      <p:bldP spid="11284" grpId="0" animBg="1"/>
      <p:bldP spid="27" grpId="0"/>
      <p:bldP spid="28" grpId="0" animBg="1"/>
      <p:bldP spid="30" grpId="0" animBg="1"/>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3"/>
          <a:srcRect l="2362" t="-484" r="13181" b="6236"/>
          <a:stretch>
            <a:fillRect/>
          </a:stretch>
        </p:blipFill>
        <p:spPr>
          <a:xfrm>
            <a:off x="7620000" y="4210050"/>
            <a:ext cx="4168775" cy="2608263"/>
          </a:xfrm>
          <a:prstGeom prst="rect">
            <a:avLst/>
          </a:prstGeom>
          <a:noFill/>
          <a:ln w="9525">
            <a:noFill/>
          </a:ln>
        </p:spPr>
      </p:pic>
      <p:pic>
        <p:nvPicPr>
          <p:cNvPr id="38" name="图片 37"/>
          <p:cNvPicPr>
            <a:picLocks noChangeAspect="1"/>
          </p:cNvPicPr>
          <p:nvPr/>
        </p:nvPicPr>
        <p:blipFill>
          <a:blip r:embed="rId4"/>
          <a:srcRect l="5704" r="14563" b="7858"/>
          <a:stretch>
            <a:fillRect/>
          </a:stretch>
        </p:blipFill>
        <p:spPr>
          <a:xfrm>
            <a:off x="7519988" y="1293813"/>
            <a:ext cx="4167187" cy="2698750"/>
          </a:xfrm>
          <a:prstGeom prst="rect">
            <a:avLst/>
          </a:prstGeom>
          <a:noFill/>
          <a:ln w="9525">
            <a:noFill/>
          </a:ln>
        </p:spPr>
      </p:pic>
      <p:sp>
        <p:nvSpPr>
          <p:cNvPr id="2" name="圆角矩形 4"/>
          <p:cNvSpPr/>
          <p:nvPr/>
        </p:nvSpPr>
        <p:spPr>
          <a:xfrm>
            <a:off x="334963"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260986" y="12882"/>
            <a:ext cx="2160000" cy="1080000"/>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658350"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3321" name="文本框 6"/>
          <p:cNvSpPr txBox="1"/>
          <p:nvPr/>
        </p:nvSpPr>
        <p:spPr>
          <a:xfrm>
            <a:off x="506413" y="61913"/>
            <a:ext cx="1817687"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sp>
        <p:nvSpPr>
          <p:cNvPr id="13322"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13323"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13324" name="文本框 9"/>
          <p:cNvSpPr txBox="1"/>
          <p:nvPr/>
        </p:nvSpPr>
        <p:spPr>
          <a:xfrm>
            <a:off x="7505700" y="152400"/>
            <a:ext cx="1841500" cy="5857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教学策略</a:t>
            </a:r>
          </a:p>
        </p:txBody>
      </p:sp>
      <p:sp>
        <p:nvSpPr>
          <p:cNvPr id="13325" name="文本框 10"/>
          <p:cNvSpPr txBox="1"/>
          <p:nvPr/>
        </p:nvSpPr>
        <p:spPr>
          <a:xfrm>
            <a:off x="9874250" y="87313"/>
            <a:ext cx="1728788"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教学过程</a:t>
            </a:r>
          </a:p>
        </p:txBody>
      </p:sp>
      <p:sp>
        <p:nvSpPr>
          <p:cNvPr id="22" name="圆角矩形 21"/>
          <p:cNvSpPr/>
          <p:nvPr/>
        </p:nvSpPr>
        <p:spPr>
          <a:xfrm>
            <a:off x="3925888" y="1755775"/>
            <a:ext cx="3057525" cy="2928938"/>
          </a:xfrm>
          <a:prstGeom prst="roundRect">
            <a:avLst>
              <a:gd name="adj" fmla="val 8459"/>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3" name="圆角矩形 22"/>
          <p:cNvSpPr/>
          <p:nvPr/>
        </p:nvSpPr>
        <p:spPr>
          <a:xfrm>
            <a:off x="323850" y="1755775"/>
            <a:ext cx="3057525" cy="4632325"/>
          </a:xfrm>
          <a:prstGeom prst="roundRect">
            <a:avLst>
              <a:gd name="adj" fmla="val 8459"/>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 name="TextBox 9"/>
          <p:cNvSpPr txBox="1"/>
          <p:nvPr/>
        </p:nvSpPr>
        <p:spPr>
          <a:xfrm>
            <a:off x="623888" y="1323975"/>
            <a:ext cx="2487613" cy="714375"/>
          </a:xfrm>
          <a:prstGeom prst="roundRect">
            <a:avLst/>
          </a:prstGeom>
          <a:ln cap="rnd">
            <a:noFill/>
          </a:ln>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0" i="0" u="none" strike="noStrike" kern="1200" cap="none" spc="0" normalizeH="0" baseline="0" noProof="0" dirty="0">
                <a:ln>
                  <a:noFill/>
                </a:ln>
                <a:solidFill>
                  <a:srgbClr val="489CB8"/>
                </a:solidFill>
                <a:effectLst/>
                <a:uLnTx/>
                <a:uFillTx/>
                <a:latin typeface="微软雅黑" panose="020B0503020204020204" pitchFamily="34" charset="-122"/>
                <a:ea typeface="微软雅黑" panose="020B0503020204020204" pitchFamily="34" charset="-122"/>
                <a:cs typeface="+mn-cs"/>
              </a:rPr>
              <a:t>教法</a:t>
            </a:r>
          </a:p>
        </p:txBody>
      </p:sp>
      <p:sp>
        <p:nvSpPr>
          <p:cNvPr id="25" name="TextBox 8"/>
          <p:cNvSpPr txBox="1"/>
          <p:nvPr/>
        </p:nvSpPr>
        <p:spPr>
          <a:xfrm>
            <a:off x="4211638" y="1323975"/>
            <a:ext cx="2486025" cy="714375"/>
          </a:xfrm>
          <a:prstGeom prst="roundRect">
            <a:avLst/>
          </a:prstGeom>
          <a:ln cap="rnd">
            <a:noFill/>
          </a:ln>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0" i="0" u="none" strike="noStrike" kern="1200" cap="none" spc="0" normalizeH="0" baseline="0" noProof="0" dirty="0">
                <a:ln>
                  <a:noFill/>
                </a:ln>
                <a:solidFill>
                  <a:srgbClr val="489CB8"/>
                </a:solidFill>
                <a:effectLst/>
                <a:uLnTx/>
                <a:uFillTx/>
                <a:latin typeface="微软雅黑" panose="020B0503020204020204" pitchFamily="34" charset="-122"/>
                <a:ea typeface="微软雅黑" panose="020B0503020204020204" pitchFamily="34" charset="-122"/>
                <a:cs typeface="+mn-cs"/>
              </a:rPr>
              <a:t>学法</a:t>
            </a:r>
          </a:p>
        </p:txBody>
      </p:sp>
      <p:sp>
        <p:nvSpPr>
          <p:cNvPr id="26" name="TextBox 3"/>
          <p:cNvSpPr txBox="1"/>
          <p:nvPr/>
        </p:nvSpPr>
        <p:spPr>
          <a:xfrm>
            <a:off x="609600" y="2355850"/>
            <a:ext cx="2487613" cy="16938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b="1" dirty="0">
                <a:solidFill>
                  <a:schemeClr val="bg1"/>
                </a:solidFill>
                <a:latin typeface="微软雅黑" panose="020B0503020204020204" pitchFamily="34" charset="-122"/>
                <a:ea typeface="微软雅黑" panose="020B0503020204020204" pitchFamily="34" charset="-122"/>
              </a:rPr>
              <a:t>实验法</a:t>
            </a:r>
            <a:endParaRPr lang="en-US" altLang="zh-CN" b="1" dirty="0">
              <a:solidFill>
                <a:schemeClr val="bg1"/>
              </a:solidFill>
              <a:latin typeface="微软雅黑" panose="020B0503020204020204" pitchFamily="34" charset="-122"/>
              <a:ea typeface="微软雅黑" panose="020B0503020204020204" pitchFamily="34" charset="-122"/>
            </a:endParaRPr>
          </a:p>
          <a:p>
            <a:pPr marL="0" lvl="0" indent="0" algn="ctr">
              <a:lnSpc>
                <a:spcPct val="150000"/>
              </a:lnSpc>
              <a:spcBef>
                <a:spcPct val="0"/>
              </a:spcBef>
              <a:buNone/>
            </a:pPr>
            <a:r>
              <a:rPr lang="zh-CN" altLang="en-US" sz="2400" dirty="0">
                <a:solidFill>
                  <a:schemeClr val="bg1"/>
                </a:solidFill>
                <a:latin typeface="微软雅黑" panose="020B0503020204020204" pitchFamily="34" charset="-122"/>
                <a:ea typeface="微软雅黑" panose="020B0503020204020204" pitchFamily="34" charset="-122"/>
              </a:rPr>
              <a:t>教师演示</a:t>
            </a:r>
            <a:endParaRPr lang="en-US" altLang="zh-CN" sz="2400" dirty="0">
              <a:solidFill>
                <a:schemeClr val="bg1"/>
              </a:solidFill>
              <a:latin typeface="微软雅黑" panose="020B0503020204020204" pitchFamily="34" charset="-122"/>
              <a:ea typeface="微软雅黑" panose="020B0503020204020204" pitchFamily="34" charset="-122"/>
            </a:endParaRPr>
          </a:p>
          <a:p>
            <a:pPr marL="0" lvl="0" indent="0" algn="ctr">
              <a:lnSpc>
                <a:spcPct val="150000"/>
              </a:lnSpc>
              <a:spcBef>
                <a:spcPct val="0"/>
              </a:spcBef>
              <a:buNone/>
            </a:pPr>
            <a:r>
              <a:rPr lang="zh-CN" altLang="en-US" sz="2400" dirty="0">
                <a:solidFill>
                  <a:schemeClr val="bg1"/>
                </a:solidFill>
                <a:latin typeface="微软雅黑" panose="020B0503020204020204" pitchFamily="34" charset="-122"/>
                <a:ea typeface="微软雅黑" panose="020B0503020204020204" pitchFamily="34" charset="-122"/>
              </a:rPr>
              <a:t>学生观察</a:t>
            </a:r>
          </a:p>
        </p:txBody>
      </p:sp>
      <p:sp>
        <p:nvSpPr>
          <p:cNvPr id="27" name="TextBox 13"/>
          <p:cNvSpPr txBox="1"/>
          <p:nvPr/>
        </p:nvSpPr>
        <p:spPr>
          <a:xfrm>
            <a:off x="595313" y="4225925"/>
            <a:ext cx="2487612" cy="16922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b="1" dirty="0">
                <a:solidFill>
                  <a:schemeClr val="bg1"/>
                </a:solidFill>
                <a:latin typeface="微软雅黑" panose="020B0503020204020204" pitchFamily="34" charset="-122"/>
                <a:ea typeface="微软雅黑" panose="020B0503020204020204" pitchFamily="34" charset="-122"/>
              </a:rPr>
              <a:t>讲授法</a:t>
            </a:r>
            <a:endParaRPr lang="en-US" altLang="zh-CN" b="1" dirty="0">
              <a:solidFill>
                <a:schemeClr val="bg1"/>
              </a:solidFill>
              <a:latin typeface="微软雅黑" panose="020B0503020204020204" pitchFamily="34" charset="-122"/>
              <a:ea typeface="微软雅黑" panose="020B0503020204020204" pitchFamily="34" charset="-122"/>
            </a:endParaRPr>
          </a:p>
          <a:p>
            <a:pPr marL="0" lvl="0" indent="0" algn="ctr">
              <a:lnSpc>
                <a:spcPct val="150000"/>
              </a:lnSpc>
              <a:spcBef>
                <a:spcPct val="0"/>
              </a:spcBef>
              <a:buNone/>
            </a:pPr>
            <a:r>
              <a:rPr lang="zh-CN" altLang="en-US" sz="2400" dirty="0">
                <a:solidFill>
                  <a:schemeClr val="bg1"/>
                </a:solidFill>
                <a:latin typeface="微软雅黑" panose="020B0503020204020204" pitchFamily="34" charset="-122"/>
                <a:ea typeface="微软雅黑" panose="020B0503020204020204" pitchFamily="34" charset="-122"/>
              </a:rPr>
              <a:t>启发思维</a:t>
            </a:r>
          </a:p>
          <a:p>
            <a:pPr marL="0" lvl="0" indent="0" algn="ctr">
              <a:lnSpc>
                <a:spcPct val="150000"/>
              </a:lnSpc>
              <a:spcBef>
                <a:spcPct val="0"/>
              </a:spcBef>
              <a:buNone/>
            </a:pPr>
            <a:r>
              <a:rPr lang="zh-CN" altLang="en-US" sz="2400" dirty="0">
                <a:solidFill>
                  <a:schemeClr val="bg1"/>
                </a:solidFill>
                <a:latin typeface="微软雅黑" panose="020B0503020204020204" pitchFamily="34" charset="-122"/>
                <a:ea typeface="微软雅黑" panose="020B0503020204020204" pitchFamily="34" charset="-122"/>
              </a:rPr>
              <a:t>分析总结</a:t>
            </a:r>
          </a:p>
        </p:txBody>
      </p:sp>
      <p:sp>
        <p:nvSpPr>
          <p:cNvPr id="28" name="TextBox 22"/>
          <p:cNvSpPr txBox="1"/>
          <p:nvPr/>
        </p:nvSpPr>
        <p:spPr>
          <a:xfrm>
            <a:off x="4211638" y="2355850"/>
            <a:ext cx="2486025" cy="5857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b="1" dirty="0">
                <a:solidFill>
                  <a:schemeClr val="bg1"/>
                </a:solidFill>
                <a:latin typeface="微软雅黑" panose="020B0503020204020204" pitchFamily="34" charset="-122"/>
                <a:ea typeface="微软雅黑" panose="020B0503020204020204" pitchFamily="34" charset="-122"/>
              </a:rPr>
              <a:t>观察法</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29" name="TextBox 23"/>
          <p:cNvSpPr txBox="1"/>
          <p:nvPr/>
        </p:nvSpPr>
        <p:spPr>
          <a:xfrm>
            <a:off x="4211638" y="3463925"/>
            <a:ext cx="2486025" cy="5857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a:spcBef>
                <a:spcPct val="0"/>
              </a:spcBef>
              <a:buNone/>
            </a:pPr>
            <a:r>
              <a:rPr lang="zh-CN" altLang="en-US" b="1" dirty="0">
                <a:solidFill>
                  <a:schemeClr val="bg1"/>
                </a:solidFill>
                <a:latin typeface="微软雅黑" panose="020B0503020204020204" pitchFamily="34" charset="-122"/>
                <a:ea typeface="微软雅黑" panose="020B0503020204020204" pitchFamily="34" charset="-122"/>
              </a:rPr>
              <a:t>分析法</a:t>
            </a:r>
          </a:p>
        </p:txBody>
      </p:sp>
      <p:pic>
        <p:nvPicPr>
          <p:cNvPr id="7" name="图片 6"/>
          <p:cNvPicPr>
            <a:picLocks noChangeAspect="1"/>
          </p:cNvPicPr>
          <p:nvPr/>
        </p:nvPicPr>
        <p:blipFill rotWithShape="1">
          <a:blip r:embed="rId5"/>
          <a:srcRect r="3857"/>
          <a:stretch>
            <a:fillRect/>
          </a:stretch>
        </p:blipFill>
        <p:spPr>
          <a:xfrm>
            <a:off x="7418388" y="1223963"/>
            <a:ext cx="4076700" cy="2519363"/>
          </a:xfrm>
          <a:prstGeom prst="rect">
            <a:avLst/>
          </a:prstGeom>
          <a:ln>
            <a:noFill/>
          </a:ln>
          <a:effectLst>
            <a:outerShdw blurRad="292100" dist="139700" dir="2700000" algn="tl" rotWithShape="0">
              <a:srgbClr val="333333">
                <a:alpha val="65000"/>
              </a:srgbClr>
            </a:outerShdw>
          </a:effectLst>
        </p:spPr>
      </p:pic>
      <p:pic>
        <p:nvPicPr>
          <p:cNvPr id="31" name="Picture 2" descr="1111"/>
          <p:cNvPicPr>
            <a:picLocks noChangeAspect="1"/>
          </p:cNvPicPr>
          <p:nvPr/>
        </p:nvPicPr>
        <p:blipFill>
          <a:blip r:embed="rId6"/>
          <a:stretch>
            <a:fillRect/>
          </a:stretch>
        </p:blipFill>
        <p:spPr>
          <a:xfrm>
            <a:off x="7472363" y="3989388"/>
            <a:ext cx="4316412" cy="2851150"/>
          </a:xfrm>
          <a:prstGeom prst="rect">
            <a:avLst/>
          </a:prstGeom>
          <a:noFill/>
          <a:ln w="9525">
            <a:noFill/>
          </a:ln>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16737" r="15714"/>
          <a:stretch>
            <a:fillRect/>
          </a:stretch>
        </p:blipFill>
        <p:spPr>
          <a:xfrm>
            <a:off x="7329657" y="2402502"/>
            <a:ext cx="1359319" cy="2012376"/>
          </a:xfrm>
          <a:prstGeom prst="rect">
            <a:avLst/>
          </a:prstGeom>
          <a:ln w="228600" cap="sq" cmpd="thickThin">
            <a:solidFill>
              <a:srgbClr val="000000"/>
            </a:solidFill>
            <a:prstDash val="solid"/>
            <a:miter lim="800000"/>
            <a:headEnd/>
            <a:tailEnd/>
          </a:ln>
          <a:effectLst>
            <a:innerShdw blurRad="76200">
              <a:srgbClr val="000000"/>
            </a:innerShdw>
          </a:effectLst>
        </p:spPr>
      </p:pic>
      <p:sp>
        <p:nvSpPr>
          <p:cNvPr id="32" name="椭圆形标注 31"/>
          <p:cNvSpPr/>
          <p:nvPr/>
        </p:nvSpPr>
        <p:spPr bwMode="auto">
          <a:xfrm>
            <a:off x="8899525" y="1238250"/>
            <a:ext cx="3273425" cy="1971675"/>
          </a:xfrm>
          <a:prstGeom prst="wedgeEllipseCallout">
            <a:avLst>
              <a:gd name="adj1" fmla="val -48253"/>
              <a:gd name="adj2" fmla="val 45686"/>
            </a:avLst>
          </a:prstGeom>
          <a:solidFill>
            <a:schemeClr val="bg1"/>
          </a:solidFill>
          <a:ln w="9525" cap="flat" cmpd="sng" algn="ctr">
            <a:solidFill>
              <a:schemeClr val="accent3"/>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 name="TextBox 47"/>
          <p:cNvSpPr txBox="1"/>
          <p:nvPr/>
        </p:nvSpPr>
        <p:spPr>
          <a:xfrm>
            <a:off x="9320346" y="1445185"/>
            <a:ext cx="3111167" cy="1569660"/>
          </a:xfrm>
          <a:prstGeom prst="rect">
            <a:avLst/>
          </a:prstGeom>
          <a:noFill/>
        </p:spPr>
        <p:txBody>
          <a:bodyPr>
            <a:spAutoFit/>
            <a:scene3d>
              <a:camera prst="perspectiveRight"/>
              <a:lightRig rig="threePt" dir="t"/>
            </a:scene3d>
          </a:bodyPr>
          <a:lstStyle/>
          <a:p>
            <a:pPr marR="0" defTabSz="914400" eaLnBrk="1" fontAlgn="auto" hangingPunct="1">
              <a:spcBef>
                <a:spcPts val="0"/>
              </a:spcBef>
              <a:spcAft>
                <a:spcPts val="0"/>
              </a:spcAft>
              <a:buClrTx/>
              <a:buSzTx/>
              <a:buFontTx/>
              <a:buNone/>
              <a:defRPr/>
            </a:pPr>
            <a:r>
              <a:rPr kumimoji="0" lang="zh-CN" altLang="en-US" sz="3200" b="1" kern="1200" cap="none" spc="0" normalizeH="0" baseline="0" noProof="0" dirty="0">
                <a:latin typeface="黑体" panose="02010609060101010101" pitchFamily="49" charset="-122"/>
                <a:ea typeface="黑体" panose="02010609060101010101" pitchFamily="49" charset="-122"/>
                <a:cs typeface="+mn-cs"/>
              </a:rPr>
              <a:t>直流配电</a:t>
            </a:r>
            <a:endParaRPr kumimoji="0" lang="en-US" altLang="zh-CN" sz="3200" b="1" kern="1200" cap="none" spc="0" normalizeH="0" baseline="0" noProof="0" dirty="0">
              <a:latin typeface="黑体" panose="02010609060101010101" pitchFamily="49" charset="-122"/>
              <a:ea typeface="黑体" panose="02010609060101010101" pitchFamily="49" charset="-122"/>
              <a:cs typeface="+mn-cs"/>
            </a:endParaRPr>
          </a:p>
          <a:p>
            <a:pPr marR="0" defTabSz="914400" eaLnBrk="1" fontAlgn="auto" hangingPunct="1">
              <a:spcBef>
                <a:spcPts val="0"/>
              </a:spcBef>
              <a:spcAft>
                <a:spcPts val="0"/>
              </a:spcAft>
              <a:buClrTx/>
              <a:buSzTx/>
              <a:buFontTx/>
              <a:buNone/>
              <a:defRPr/>
            </a:pPr>
            <a:r>
              <a:rPr kumimoji="0" lang="zh-CN" altLang="en-US" sz="3200" b="1" kern="1200" cap="none" spc="0" normalizeH="0" baseline="0" noProof="0" dirty="0">
                <a:latin typeface="黑体" panose="02010609060101010101" pitchFamily="49" charset="-122"/>
                <a:ea typeface="黑体" panose="02010609060101010101" pitchFamily="49" charset="-122"/>
                <a:cs typeface="+mn-cs"/>
              </a:rPr>
              <a:t>才是唯一</a:t>
            </a:r>
            <a:endParaRPr kumimoji="0" lang="en-US" altLang="zh-CN" sz="3200" b="1" kern="1200" cap="none" spc="0" normalizeH="0" baseline="0" noProof="0" dirty="0">
              <a:latin typeface="黑体" panose="02010609060101010101" pitchFamily="49" charset="-122"/>
              <a:ea typeface="黑体" panose="02010609060101010101" pitchFamily="49" charset="-122"/>
              <a:cs typeface="+mn-cs"/>
            </a:endParaRPr>
          </a:p>
          <a:p>
            <a:pPr marR="0" defTabSz="914400" eaLnBrk="1" fontAlgn="auto" hangingPunct="1">
              <a:spcBef>
                <a:spcPts val="0"/>
              </a:spcBef>
              <a:spcAft>
                <a:spcPts val="0"/>
              </a:spcAft>
              <a:buClrTx/>
              <a:buSzTx/>
              <a:buFontTx/>
              <a:buNone/>
              <a:defRPr/>
            </a:pPr>
            <a:r>
              <a:rPr kumimoji="0" lang="zh-CN" altLang="en-US" sz="3200" b="1" kern="1200" cap="none" spc="0" normalizeH="0" baseline="0" noProof="0" dirty="0">
                <a:latin typeface="黑体" panose="02010609060101010101" pitchFamily="49" charset="-122"/>
                <a:ea typeface="黑体" panose="02010609060101010101" pitchFamily="49" charset="-122"/>
                <a:cs typeface="+mn-cs"/>
              </a:rPr>
              <a:t>的输电方式</a:t>
            </a:r>
            <a:endParaRPr kumimoji="0" lang="en-US" altLang="zh-CN" sz="3200" b="1" kern="1200" cap="none" spc="0" normalizeH="0" baseline="0" noProof="0" dirty="0">
              <a:latin typeface="黑体" panose="02010609060101010101" pitchFamily="49" charset="-122"/>
              <a:ea typeface="黑体" panose="02010609060101010101" pitchFamily="49" charset="-122"/>
              <a:cs typeface="+mn-cs"/>
            </a:endParaRPr>
          </a:p>
        </p:txBody>
      </p:sp>
      <p:pic>
        <p:nvPicPr>
          <p:cNvPr id="34" name="图片 33"/>
          <p:cNvPicPr>
            <a:picLocks noChangeAspect="1"/>
          </p:cNvPicPr>
          <p:nvPr/>
        </p:nvPicPr>
        <p:blipFill rotWithShape="1">
          <a:blip r:embed="rId8">
            <a:extLst>
              <a:ext uri="{28A0092B-C50C-407E-A947-70E740481C1C}">
                <a14:useLocalDpi xmlns:a14="http://schemas.microsoft.com/office/drawing/2010/main" val="0"/>
              </a:ext>
            </a:extLst>
          </a:blip>
          <a:srcRect l="-686" t="1120" r="686" b="7928"/>
          <a:stretch>
            <a:fillRect/>
          </a:stretch>
        </p:blipFill>
        <p:spPr>
          <a:xfrm>
            <a:off x="6369960" y="4768903"/>
            <a:ext cx="2519366" cy="21070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 name="椭圆形标注 51"/>
          <p:cNvSpPr/>
          <p:nvPr/>
        </p:nvSpPr>
        <p:spPr>
          <a:xfrm>
            <a:off x="8990013" y="3890963"/>
            <a:ext cx="2946400" cy="1755775"/>
          </a:xfrm>
          <a:prstGeom prst="wedgeEllipseCallout">
            <a:avLst>
              <a:gd name="adj1" fmla="val -48255"/>
              <a:gd name="adj2" fmla="val 45685"/>
            </a:avLst>
          </a:prstGeom>
          <a:solidFill>
            <a:schemeClr val="bg1"/>
          </a:solidFill>
          <a:ln w="9525" cap="flat" cmpd="sng">
            <a:solidFill>
              <a:schemeClr val="bg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p>
        </p:txBody>
      </p:sp>
      <p:sp>
        <p:nvSpPr>
          <p:cNvPr id="36" name="TextBox 47"/>
          <p:cNvSpPr txBox="1"/>
          <p:nvPr/>
        </p:nvSpPr>
        <p:spPr>
          <a:xfrm>
            <a:off x="9149030" y="4276823"/>
            <a:ext cx="2888704" cy="1077218"/>
          </a:xfrm>
          <a:prstGeom prst="rect">
            <a:avLst/>
          </a:prstGeom>
          <a:noFill/>
        </p:spPr>
        <p:txBody>
          <a:bodyPr>
            <a:spAutoFit/>
            <a:scene3d>
              <a:camera prst="perspectiveRight"/>
              <a:lightRig rig="threePt" dir="t"/>
            </a:scene3d>
          </a:bodyPr>
          <a:lstStyle/>
          <a:p>
            <a:pPr marR="0" defTabSz="914400" eaLnBrk="1" fontAlgn="auto" hangingPunct="1">
              <a:spcBef>
                <a:spcPts val="0"/>
              </a:spcBef>
              <a:spcAft>
                <a:spcPts val="0"/>
              </a:spcAft>
              <a:buClrTx/>
              <a:buSzTx/>
              <a:buFontTx/>
              <a:buNone/>
              <a:defRPr/>
            </a:pPr>
            <a:r>
              <a:rPr kumimoji="0" lang="zh-CN" altLang="en-US" sz="3200" b="1" kern="1200" cap="none" spc="0" normalizeH="0" baseline="0" noProof="0" dirty="0">
                <a:latin typeface="黑体" panose="02010609060101010101" pitchFamily="49" charset="-122"/>
                <a:ea typeface="黑体" panose="02010609060101010101" pitchFamily="49" charset="-122"/>
                <a:cs typeface="+mn-cs"/>
              </a:rPr>
              <a:t>交流电才能进行直接地升压</a:t>
            </a:r>
            <a:endParaRPr kumimoji="0" lang="en-US" altLang="zh-CN" sz="3200" b="1" kern="1200" cap="none" spc="0" normalizeH="0" baseline="0" noProof="0" dirty="0">
              <a:latin typeface="黑体" panose="02010609060101010101" pitchFamily="49" charset="-122"/>
              <a:ea typeface="黑体" panose="02010609060101010101" pitchFamily="49"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xit" presetSubtype="0" fill="hold" nodeType="clickEffect">
                                  <p:stCondLst>
                                    <p:cond delay="0"/>
                                  </p:stCondLst>
                                  <p:childTnLst>
                                    <p:animEffect transition="out" filter="fade">
                                      <p:cBhvr>
                                        <p:cTn id="22" dur="500"/>
                                        <p:tgtEl>
                                          <p:spTgt spid="38"/>
                                        </p:tgtEl>
                                      </p:cBhvr>
                                    </p:animEffect>
                                    <p:anim calcmode="lin" valueType="num">
                                      <p:cBhvr>
                                        <p:cTn id="23" dur="500"/>
                                        <p:tgtEl>
                                          <p:spTgt spid="38"/>
                                        </p:tgtEl>
                                        <p:attrNameLst>
                                          <p:attrName>ppt_x</p:attrName>
                                        </p:attrNameLst>
                                      </p:cBhvr>
                                      <p:tavLst>
                                        <p:tav tm="0">
                                          <p:val>
                                            <p:strVal val="ppt_x"/>
                                          </p:val>
                                        </p:tav>
                                        <p:tav tm="100000">
                                          <p:val>
                                            <p:strVal val="ppt_x"/>
                                          </p:val>
                                        </p:tav>
                                      </p:tavLst>
                                    </p:anim>
                                    <p:anim calcmode="lin" valueType="num">
                                      <p:cBhvr>
                                        <p:cTn id="24" dur="50" decel="100000"/>
                                        <p:tgtEl>
                                          <p:spTgt spid="38"/>
                                        </p:tgtEl>
                                        <p:attrNameLst>
                                          <p:attrName>ppt_y</p:attrName>
                                        </p:attrNameLst>
                                      </p:cBhvr>
                                      <p:tavLst>
                                        <p:tav tm="0">
                                          <p:val>
                                            <p:strVal val="ppt_y"/>
                                          </p:val>
                                        </p:tav>
                                        <p:tav tm="100000">
                                          <p:val>
                                            <p:strVal val="ppt_y-.03"/>
                                          </p:val>
                                        </p:tav>
                                      </p:tavLst>
                                    </p:anim>
                                    <p:anim calcmode="lin" valueType="num">
                                      <p:cBhvr>
                                        <p:cTn id="25" dur="450" accel="100000">
                                          <p:stCondLst>
                                            <p:cond delay="50"/>
                                          </p:stCondLst>
                                        </p:cTn>
                                        <p:tgtEl>
                                          <p:spTgt spid="38"/>
                                        </p:tgtEl>
                                        <p:attrNameLst>
                                          <p:attrName>ppt_y</p:attrName>
                                        </p:attrNameLst>
                                      </p:cBhvr>
                                      <p:tavLst>
                                        <p:tav tm="0">
                                          <p:val>
                                            <p:strVal val="ppt_y"/>
                                          </p:val>
                                        </p:tav>
                                        <p:tav tm="100000">
                                          <p:val>
                                            <p:strVal val="ppt_y+1"/>
                                          </p:val>
                                        </p:tav>
                                      </p:tavLst>
                                    </p:anim>
                                    <p:set>
                                      <p:cBhvr>
                                        <p:cTn id="26" dur="1" fill="hold">
                                          <p:stCondLst>
                                            <p:cond delay="499"/>
                                          </p:stCondLst>
                                        </p:cTn>
                                        <p:tgtEl>
                                          <p:spTgt spid="38"/>
                                        </p:tgtEl>
                                        <p:attrNameLst>
                                          <p:attrName>style.visibility</p:attrName>
                                        </p:attrNameLst>
                                      </p:cBhvr>
                                      <p:to>
                                        <p:strVal val="hidden"/>
                                      </p:to>
                                    </p:set>
                                  </p:childTnLst>
                                </p:cTn>
                              </p:par>
                              <p:par>
                                <p:cTn id="27" presetID="37" presetClass="exit" presetSubtype="0" fill="hold" nodeType="withEffect">
                                  <p:stCondLst>
                                    <p:cond delay="0"/>
                                  </p:stCondLst>
                                  <p:childTnLst>
                                    <p:animEffect transition="out" filter="fade">
                                      <p:cBhvr>
                                        <p:cTn id="28" dur="500"/>
                                        <p:tgtEl>
                                          <p:spTgt spid="37"/>
                                        </p:tgtEl>
                                      </p:cBhvr>
                                    </p:animEffect>
                                    <p:anim calcmode="lin" valueType="num">
                                      <p:cBhvr>
                                        <p:cTn id="29" dur="500"/>
                                        <p:tgtEl>
                                          <p:spTgt spid="37"/>
                                        </p:tgtEl>
                                        <p:attrNameLst>
                                          <p:attrName>ppt_x</p:attrName>
                                        </p:attrNameLst>
                                      </p:cBhvr>
                                      <p:tavLst>
                                        <p:tav tm="0">
                                          <p:val>
                                            <p:strVal val="ppt_x"/>
                                          </p:val>
                                        </p:tav>
                                        <p:tav tm="100000">
                                          <p:val>
                                            <p:strVal val="ppt_x"/>
                                          </p:val>
                                        </p:tav>
                                      </p:tavLst>
                                    </p:anim>
                                    <p:anim calcmode="lin" valueType="num">
                                      <p:cBhvr>
                                        <p:cTn id="30" dur="50" decel="100000"/>
                                        <p:tgtEl>
                                          <p:spTgt spid="37"/>
                                        </p:tgtEl>
                                        <p:attrNameLst>
                                          <p:attrName>ppt_y</p:attrName>
                                        </p:attrNameLst>
                                      </p:cBhvr>
                                      <p:tavLst>
                                        <p:tav tm="0">
                                          <p:val>
                                            <p:strVal val="ppt_y"/>
                                          </p:val>
                                        </p:tav>
                                        <p:tav tm="100000">
                                          <p:val>
                                            <p:strVal val="ppt_y-.03"/>
                                          </p:val>
                                        </p:tav>
                                      </p:tavLst>
                                    </p:anim>
                                    <p:anim calcmode="lin" valueType="num">
                                      <p:cBhvr>
                                        <p:cTn id="31" dur="450" accel="100000">
                                          <p:stCondLst>
                                            <p:cond delay="50"/>
                                          </p:stCondLst>
                                        </p:cTn>
                                        <p:tgtEl>
                                          <p:spTgt spid="37"/>
                                        </p:tgtEl>
                                        <p:attrNameLst>
                                          <p:attrName>ppt_y</p:attrName>
                                        </p:attrNameLst>
                                      </p:cBhvr>
                                      <p:tavLst>
                                        <p:tav tm="0">
                                          <p:val>
                                            <p:strVal val="ppt_y"/>
                                          </p:val>
                                        </p:tav>
                                        <p:tav tm="100000">
                                          <p:val>
                                            <p:strVal val="ppt_y+1"/>
                                          </p:val>
                                        </p:tav>
                                      </p:tavLst>
                                    </p:anim>
                                    <p:set>
                                      <p:cBhvr>
                                        <p:cTn id="32" dur="1" fill="hold">
                                          <p:stCondLst>
                                            <p:cond delay="499"/>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anim calcmode="lin" valueType="num">
                                      <p:cBhvr>
                                        <p:cTn id="43" dur="500" fill="hold"/>
                                        <p:tgtEl>
                                          <p:spTgt spid="31"/>
                                        </p:tgtEl>
                                        <p:attrNameLst>
                                          <p:attrName>ppt_x</p:attrName>
                                        </p:attrNameLst>
                                      </p:cBhvr>
                                      <p:tavLst>
                                        <p:tav tm="0">
                                          <p:val>
                                            <p:strVal val="#ppt_x"/>
                                          </p:val>
                                        </p:tav>
                                        <p:tav tm="100000">
                                          <p:val>
                                            <p:strVal val="#ppt_x"/>
                                          </p:val>
                                        </p:tav>
                                      </p:tavLst>
                                    </p:anim>
                                    <p:anim calcmode="lin" valueType="num">
                                      <p:cBhvr>
                                        <p:cTn id="4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500"/>
                                        <p:tgtEl>
                                          <p:spTgt spid="7"/>
                                        </p:tgtEl>
                                      </p:cBhvr>
                                    </p:animEffect>
                                    <p:anim calcmode="lin" valueType="num">
                                      <p:cBhvr>
                                        <p:cTn id="49" dur="500"/>
                                        <p:tgtEl>
                                          <p:spTgt spid="7"/>
                                        </p:tgtEl>
                                        <p:attrNameLst>
                                          <p:attrName>ppt_x</p:attrName>
                                        </p:attrNameLst>
                                      </p:cBhvr>
                                      <p:tavLst>
                                        <p:tav tm="0">
                                          <p:val>
                                            <p:strVal val="ppt_x"/>
                                          </p:val>
                                        </p:tav>
                                        <p:tav tm="100000">
                                          <p:val>
                                            <p:strVal val="ppt_x"/>
                                          </p:val>
                                        </p:tav>
                                      </p:tavLst>
                                    </p:anim>
                                    <p:anim calcmode="lin" valueType="num">
                                      <p:cBhvr>
                                        <p:cTn id="50" dur="500"/>
                                        <p:tgtEl>
                                          <p:spTgt spid="7"/>
                                        </p:tgtEl>
                                        <p:attrNameLst>
                                          <p:attrName>ppt_y</p:attrName>
                                        </p:attrNameLst>
                                      </p:cBhvr>
                                      <p:tavLst>
                                        <p:tav tm="0">
                                          <p:val>
                                            <p:strVal val="ppt_y"/>
                                          </p:val>
                                        </p:tav>
                                        <p:tav tm="100000">
                                          <p:val>
                                            <p:strVal val="ppt_y+.1"/>
                                          </p:val>
                                        </p:tav>
                                      </p:tavLst>
                                    </p:anim>
                                    <p:set>
                                      <p:cBhvr>
                                        <p:cTn id="51" dur="1" fill="hold">
                                          <p:stCondLst>
                                            <p:cond delay="499"/>
                                          </p:stCondLst>
                                        </p:cTn>
                                        <p:tgtEl>
                                          <p:spTgt spid="7"/>
                                        </p:tgtEl>
                                        <p:attrNameLst>
                                          <p:attrName>style.visibility</p:attrName>
                                        </p:attrNameLst>
                                      </p:cBhvr>
                                      <p:to>
                                        <p:strVal val="hidden"/>
                                      </p:to>
                                    </p:set>
                                  </p:childTnLst>
                                </p:cTn>
                              </p:par>
                              <p:par>
                                <p:cTn id="52" presetID="42" presetClass="exit" presetSubtype="0" fill="hold" nodeType="withEffect">
                                  <p:stCondLst>
                                    <p:cond delay="0"/>
                                  </p:stCondLst>
                                  <p:childTnLst>
                                    <p:animEffect transition="out" filter="fade">
                                      <p:cBhvr>
                                        <p:cTn id="53" dur="500"/>
                                        <p:tgtEl>
                                          <p:spTgt spid="31"/>
                                        </p:tgtEl>
                                      </p:cBhvr>
                                    </p:animEffect>
                                    <p:anim calcmode="lin" valueType="num">
                                      <p:cBhvr>
                                        <p:cTn id="54" dur="500"/>
                                        <p:tgtEl>
                                          <p:spTgt spid="31"/>
                                        </p:tgtEl>
                                        <p:attrNameLst>
                                          <p:attrName>ppt_x</p:attrName>
                                        </p:attrNameLst>
                                      </p:cBhvr>
                                      <p:tavLst>
                                        <p:tav tm="0">
                                          <p:val>
                                            <p:strVal val="ppt_x"/>
                                          </p:val>
                                        </p:tav>
                                        <p:tav tm="100000">
                                          <p:val>
                                            <p:strVal val="ppt_x"/>
                                          </p:val>
                                        </p:tav>
                                      </p:tavLst>
                                    </p:anim>
                                    <p:anim calcmode="lin" valueType="num">
                                      <p:cBhvr>
                                        <p:cTn id="55" dur="500"/>
                                        <p:tgtEl>
                                          <p:spTgt spid="31"/>
                                        </p:tgtEl>
                                        <p:attrNameLst>
                                          <p:attrName>ppt_y</p:attrName>
                                        </p:attrNameLst>
                                      </p:cBhvr>
                                      <p:tavLst>
                                        <p:tav tm="0">
                                          <p:val>
                                            <p:strVal val="ppt_y"/>
                                          </p:val>
                                        </p:tav>
                                        <p:tav tm="100000">
                                          <p:val>
                                            <p:strVal val="ppt_y+.1"/>
                                          </p:val>
                                        </p:tav>
                                      </p:tavLst>
                                    </p:anim>
                                    <p:set>
                                      <p:cBhvr>
                                        <p:cTn id="56" dur="1" fill="hold">
                                          <p:stCondLst>
                                            <p:cond delay="499"/>
                                          </p:stCondLst>
                                        </p:cTn>
                                        <p:tgtEl>
                                          <p:spTgt spid="31"/>
                                        </p:tgtEl>
                                        <p:attrNameLst>
                                          <p:attrName>style.visibility</p:attrName>
                                        </p:attrNameLst>
                                      </p:cBhvr>
                                      <p:to>
                                        <p:strVal val="hidden"/>
                                      </p:to>
                                    </p:set>
                                  </p:childTnLst>
                                </p:cTn>
                              </p:par>
                              <p:par>
                                <p:cTn id="57" presetID="42" presetClass="exit" presetSubtype="0" fill="hold" nodeType="withEffect">
                                  <p:stCondLst>
                                    <p:cond delay="0"/>
                                  </p:stCondLst>
                                  <p:childTnLst>
                                    <p:animEffect transition="out" filter="fade">
                                      <p:cBhvr>
                                        <p:cTn id="58" dur="500"/>
                                        <p:tgtEl>
                                          <p:spTgt spid="7"/>
                                        </p:tgtEl>
                                      </p:cBhvr>
                                    </p:animEffect>
                                    <p:anim calcmode="lin" valueType="num">
                                      <p:cBhvr>
                                        <p:cTn id="59" dur="500"/>
                                        <p:tgtEl>
                                          <p:spTgt spid="7"/>
                                        </p:tgtEl>
                                        <p:attrNameLst>
                                          <p:attrName>ppt_x</p:attrName>
                                        </p:attrNameLst>
                                      </p:cBhvr>
                                      <p:tavLst>
                                        <p:tav tm="0">
                                          <p:val>
                                            <p:strVal val="ppt_x"/>
                                          </p:val>
                                        </p:tav>
                                        <p:tav tm="100000">
                                          <p:val>
                                            <p:strVal val="ppt_x"/>
                                          </p:val>
                                        </p:tav>
                                      </p:tavLst>
                                    </p:anim>
                                    <p:anim calcmode="lin" valueType="num">
                                      <p:cBhvr>
                                        <p:cTn id="60" dur="500"/>
                                        <p:tgtEl>
                                          <p:spTgt spid="7"/>
                                        </p:tgtEl>
                                        <p:attrNameLst>
                                          <p:attrName>ppt_y</p:attrName>
                                        </p:attrNameLst>
                                      </p:cBhvr>
                                      <p:tavLst>
                                        <p:tav tm="0">
                                          <p:val>
                                            <p:strVal val="ppt_y"/>
                                          </p:val>
                                        </p:tav>
                                        <p:tav tm="100000">
                                          <p:val>
                                            <p:strVal val="ppt_y+.1"/>
                                          </p:val>
                                        </p:tav>
                                      </p:tavLst>
                                    </p:anim>
                                    <p:set>
                                      <p:cBhvr>
                                        <p:cTn id="61" dur="1" fill="hold">
                                          <p:stCondLst>
                                            <p:cond delay="499"/>
                                          </p:stCondLst>
                                        </p:cTn>
                                        <p:tgtEl>
                                          <p:spTgt spid="7"/>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500"/>
                                        <p:tgtEl>
                                          <p:spTgt spid="31"/>
                                        </p:tgtEl>
                                      </p:cBhvr>
                                    </p:animEffect>
                                    <p:anim calcmode="lin" valueType="num">
                                      <p:cBhvr>
                                        <p:cTn id="64" dur="500"/>
                                        <p:tgtEl>
                                          <p:spTgt spid="31"/>
                                        </p:tgtEl>
                                        <p:attrNameLst>
                                          <p:attrName>ppt_x</p:attrName>
                                        </p:attrNameLst>
                                      </p:cBhvr>
                                      <p:tavLst>
                                        <p:tav tm="0">
                                          <p:val>
                                            <p:strVal val="ppt_x"/>
                                          </p:val>
                                        </p:tav>
                                        <p:tav tm="100000">
                                          <p:val>
                                            <p:strVal val="ppt_x"/>
                                          </p:val>
                                        </p:tav>
                                      </p:tavLst>
                                    </p:anim>
                                    <p:anim calcmode="lin" valueType="num">
                                      <p:cBhvr>
                                        <p:cTn id="65" dur="500"/>
                                        <p:tgtEl>
                                          <p:spTgt spid="31"/>
                                        </p:tgtEl>
                                        <p:attrNameLst>
                                          <p:attrName>ppt_y</p:attrName>
                                        </p:attrNameLst>
                                      </p:cBhvr>
                                      <p:tavLst>
                                        <p:tav tm="0">
                                          <p:val>
                                            <p:strVal val="ppt_y"/>
                                          </p:val>
                                        </p:tav>
                                        <p:tav tm="100000">
                                          <p:val>
                                            <p:strVal val="ppt_y+.1"/>
                                          </p:val>
                                        </p:tav>
                                      </p:tavLst>
                                    </p:anim>
                                    <p:set>
                                      <p:cBhvr>
                                        <p:cTn id="66" dur="1" fill="hold">
                                          <p:stCondLst>
                                            <p:cond delay="499"/>
                                          </p:stCondLst>
                                        </p:cTn>
                                        <p:tgtEl>
                                          <p:spTgt spid="3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ppt_x"/>
                                          </p:val>
                                        </p:tav>
                                        <p:tav tm="100000">
                                          <p:val>
                                            <p:strVal val="#ppt_x"/>
                                          </p:val>
                                        </p:tav>
                                      </p:tavLst>
                                    </p:anim>
                                    <p:anim calcmode="lin" valueType="num">
                                      <p:cBhvr additive="base">
                                        <p:cTn id="78" dur="500" fill="hold"/>
                                        <p:tgtEl>
                                          <p:spTgt spid="30"/>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ppt_x"/>
                                          </p:val>
                                        </p:tav>
                                        <p:tav tm="100000">
                                          <p:val>
                                            <p:strVal val="#ppt_x"/>
                                          </p:val>
                                        </p:tav>
                                      </p:tavLst>
                                    </p:anim>
                                    <p:anim calcmode="lin" valueType="num">
                                      <p:cBhvr additive="base">
                                        <p:cTn id="82" dur="500" fill="hold"/>
                                        <p:tgtEl>
                                          <p:spTgt spid="33"/>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 calcmode="lin" valueType="num">
                                      <p:cBhvr additive="base">
                                        <p:cTn id="89" dur="500" fill="hold"/>
                                        <p:tgtEl>
                                          <p:spTgt spid="34"/>
                                        </p:tgtEl>
                                        <p:attrNameLst>
                                          <p:attrName>ppt_x</p:attrName>
                                        </p:attrNameLst>
                                      </p:cBhvr>
                                      <p:tavLst>
                                        <p:tav tm="0">
                                          <p:val>
                                            <p:strVal val="#ppt_x"/>
                                          </p:val>
                                        </p:tav>
                                        <p:tav tm="100000">
                                          <p:val>
                                            <p:strVal val="#ppt_x"/>
                                          </p:val>
                                        </p:tav>
                                      </p:tavLst>
                                    </p:anim>
                                    <p:anim calcmode="lin" valueType="num">
                                      <p:cBhvr additive="base">
                                        <p:cTn id="90" dur="500" fill="hold"/>
                                        <p:tgtEl>
                                          <p:spTgt spid="34"/>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additive="base">
                                        <p:cTn id="93" dur="500" fill="hold"/>
                                        <p:tgtEl>
                                          <p:spTgt spid="36"/>
                                        </p:tgtEl>
                                        <p:attrNameLst>
                                          <p:attrName>ppt_x</p:attrName>
                                        </p:attrNameLst>
                                      </p:cBhvr>
                                      <p:tavLst>
                                        <p:tav tm="0">
                                          <p:val>
                                            <p:strVal val="#ppt_x"/>
                                          </p:val>
                                        </p:tav>
                                        <p:tav tm="100000">
                                          <p:val>
                                            <p:strVal val="#ppt_x"/>
                                          </p:val>
                                        </p:tav>
                                      </p:tavLst>
                                    </p:anim>
                                    <p:anim calcmode="lin" valueType="num">
                                      <p:cBhvr additive="base">
                                        <p:cTn id="94" dur="500" fill="hold"/>
                                        <p:tgtEl>
                                          <p:spTgt spid="36"/>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additive="base">
                                        <p:cTn id="97" dur="500" fill="hold"/>
                                        <p:tgtEl>
                                          <p:spTgt spid="35"/>
                                        </p:tgtEl>
                                        <p:attrNameLst>
                                          <p:attrName>ppt_x</p:attrName>
                                        </p:attrNameLst>
                                      </p:cBhvr>
                                      <p:tavLst>
                                        <p:tav tm="0">
                                          <p:val>
                                            <p:strVal val="#ppt_x"/>
                                          </p:val>
                                        </p:tav>
                                        <p:tav tm="100000">
                                          <p:val>
                                            <p:strVal val="#ppt_x"/>
                                          </p:val>
                                        </p:tav>
                                      </p:tavLst>
                                    </p:anim>
                                    <p:anim calcmode="lin" valueType="num">
                                      <p:cBhvr additive="base">
                                        <p:cTn id="9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7" presetClass="exit" presetSubtype="0" fill="hold" nodeType="clickEffect">
                                  <p:stCondLst>
                                    <p:cond delay="0"/>
                                  </p:stCondLst>
                                  <p:childTnLst>
                                    <p:animEffect transition="out" filter="fade">
                                      <p:cBhvr>
                                        <p:cTn id="102" dur="500"/>
                                        <p:tgtEl>
                                          <p:spTgt spid="30"/>
                                        </p:tgtEl>
                                      </p:cBhvr>
                                    </p:animEffect>
                                    <p:anim calcmode="lin" valueType="num">
                                      <p:cBhvr>
                                        <p:cTn id="103" dur="500"/>
                                        <p:tgtEl>
                                          <p:spTgt spid="30"/>
                                        </p:tgtEl>
                                        <p:attrNameLst>
                                          <p:attrName>ppt_x</p:attrName>
                                        </p:attrNameLst>
                                      </p:cBhvr>
                                      <p:tavLst>
                                        <p:tav tm="0">
                                          <p:val>
                                            <p:strVal val="ppt_x"/>
                                          </p:val>
                                        </p:tav>
                                        <p:tav tm="100000">
                                          <p:val>
                                            <p:strVal val="ppt_x"/>
                                          </p:val>
                                        </p:tav>
                                      </p:tavLst>
                                    </p:anim>
                                    <p:anim calcmode="lin" valueType="num">
                                      <p:cBhvr>
                                        <p:cTn id="104" dur="50" decel="100000"/>
                                        <p:tgtEl>
                                          <p:spTgt spid="30"/>
                                        </p:tgtEl>
                                        <p:attrNameLst>
                                          <p:attrName>ppt_y</p:attrName>
                                        </p:attrNameLst>
                                      </p:cBhvr>
                                      <p:tavLst>
                                        <p:tav tm="0">
                                          <p:val>
                                            <p:strVal val="ppt_y"/>
                                          </p:val>
                                        </p:tav>
                                        <p:tav tm="100000">
                                          <p:val>
                                            <p:strVal val="ppt_y-.03"/>
                                          </p:val>
                                        </p:tav>
                                      </p:tavLst>
                                    </p:anim>
                                    <p:anim calcmode="lin" valueType="num">
                                      <p:cBhvr>
                                        <p:cTn id="105" dur="450" accel="100000">
                                          <p:stCondLst>
                                            <p:cond delay="50"/>
                                          </p:stCondLst>
                                        </p:cTn>
                                        <p:tgtEl>
                                          <p:spTgt spid="30"/>
                                        </p:tgtEl>
                                        <p:attrNameLst>
                                          <p:attrName>ppt_y</p:attrName>
                                        </p:attrNameLst>
                                      </p:cBhvr>
                                      <p:tavLst>
                                        <p:tav tm="0">
                                          <p:val>
                                            <p:strVal val="ppt_y"/>
                                          </p:val>
                                        </p:tav>
                                        <p:tav tm="100000">
                                          <p:val>
                                            <p:strVal val="ppt_y+1"/>
                                          </p:val>
                                        </p:tav>
                                      </p:tavLst>
                                    </p:anim>
                                    <p:set>
                                      <p:cBhvr>
                                        <p:cTn id="106" dur="1" fill="hold">
                                          <p:stCondLst>
                                            <p:cond delay="499"/>
                                          </p:stCondLst>
                                        </p:cTn>
                                        <p:tgtEl>
                                          <p:spTgt spid="30"/>
                                        </p:tgtEl>
                                        <p:attrNameLst>
                                          <p:attrName>style.visibility</p:attrName>
                                        </p:attrNameLst>
                                      </p:cBhvr>
                                      <p:to>
                                        <p:strVal val="hidden"/>
                                      </p:to>
                                    </p:set>
                                  </p:childTnLst>
                                </p:cTn>
                              </p:par>
                              <p:par>
                                <p:cTn id="107" presetID="37" presetClass="exit" presetSubtype="0" fill="hold" nodeType="withEffect">
                                  <p:stCondLst>
                                    <p:cond delay="0"/>
                                  </p:stCondLst>
                                  <p:childTnLst>
                                    <p:animEffect transition="out" filter="fade">
                                      <p:cBhvr>
                                        <p:cTn id="108" dur="500"/>
                                        <p:tgtEl>
                                          <p:spTgt spid="33"/>
                                        </p:tgtEl>
                                      </p:cBhvr>
                                    </p:animEffect>
                                    <p:anim calcmode="lin" valueType="num">
                                      <p:cBhvr>
                                        <p:cTn id="109" dur="500"/>
                                        <p:tgtEl>
                                          <p:spTgt spid="33"/>
                                        </p:tgtEl>
                                        <p:attrNameLst>
                                          <p:attrName>ppt_x</p:attrName>
                                        </p:attrNameLst>
                                      </p:cBhvr>
                                      <p:tavLst>
                                        <p:tav tm="0">
                                          <p:val>
                                            <p:strVal val="ppt_x"/>
                                          </p:val>
                                        </p:tav>
                                        <p:tav tm="100000">
                                          <p:val>
                                            <p:strVal val="ppt_x"/>
                                          </p:val>
                                        </p:tav>
                                      </p:tavLst>
                                    </p:anim>
                                    <p:anim calcmode="lin" valueType="num">
                                      <p:cBhvr>
                                        <p:cTn id="110" dur="50" decel="100000"/>
                                        <p:tgtEl>
                                          <p:spTgt spid="33"/>
                                        </p:tgtEl>
                                        <p:attrNameLst>
                                          <p:attrName>ppt_y</p:attrName>
                                        </p:attrNameLst>
                                      </p:cBhvr>
                                      <p:tavLst>
                                        <p:tav tm="0">
                                          <p:val>
                                            <p:strVal val="ppt_y"/>
                                          </p:val>
                                        </p:tav>
                                        <p:tav tm="100000">
                                          <p:val>
                                            <p:strVal val="ppt_y-.03"/>
                                          </p:val>
                                        </p:tav>
                                      </p:tavLst>
                                    </p:anim>
                                    <p:anim calcmode="lin" valueType="num">
                                      <p:cBhvr>
                                        <p:cTn id="111" dur="450" accel="100000">
                                          <p:stCondLst>
                                            <p:cond delay="50"/>
                                          </p:stCondLst>
                                        </p:cTn>
                                        <p:tgtEl>
                                          <p:spTgt spid="33"/>
                                        </p:tgtEl>
                                        <p:attrNameLst>
                                          <p:attrName>ppt_y</p:attrName>
                                        </p:attrNameLst>
                                      </p:cBhvr>
                                      <p:tavLst>
                                        <p:tav tm="0">
                                          <p:val>
                                            <p:strVal val="ppt_y"/>
                                          </p:val>
                                        </p:tav>
                                        <p:tav tm="100000">
                                          <p:val>
                                            <p:strVal val="ppt_y+1"/>
                                          </p:val>
                                        </p:tav>
                                      </p:tavLst>
                                    </p:anim>
                                    <p:set>
                                      <p:cBhvr>
                                        <p:cTn id="112" dur="1" fill="hold">
                                          <p:stCondLst>
                                            <p:cond delay="499"/>
                                          </p:stCondLst>
                                        </p:cTn>
                                        <p:tgtEl>
                                          <p:spTgt spid="33"/>
                                        </p:tgtEl>
                                        <p:attrNameLst>
                                          <p:attrName>style.visibility</p:attrName>
                                        </p:attrNameLst>
                                      </p:cBhvr>
                                      <p:to>
                                        <p:strVal val="hidden"/>
                                      </p:to>
                                    </p:set>
                                  </p:childTnLst>
                                </p:cTn>
                              </p:par>
                              <p:par>
                                <p:cTn id="113" presetID="37" presetClass="exit" presetSubtype="0" fill="hold" grpId="1" nodeType="withEffect">
                                  <p:stCondLst>
                                    <p:cond delay="0"/>
                                  </p:stCondLst>
                                  <p:childTnLst>
                                    <p:animEffect transition="out" filter="fade">
                                      <p:cBhvr>
                                        <p:cTn id="114" dur="500"/>
                                        <p:tgtEl>
                                          <p:spTgt spid="32"/>
                                        </p:tgtEl>
                                      </p:cBhvr>
                                    </p:animEffect>
                                    <p:anim calcmode="lin" valueType="num">
                                      <p:cBhvr>
                                        <p:cTn id="115" dur="500"/>
                                        <p:tgtEl>
                                          <p:spTgt spid="32"/>
                                        </p:tgtEl>
                                        <p:attrNameLst>
                                          <p:attrName>ppt_x</p:attrName>
                                        </p:attrNameLst>
                                      </p:cBhvr>
                                      <p:tavLst>
                                        <p:tav tm="0">
                                          <p:val>
                                            <p:strVal val="ppt_x"/>
                                          </p:val>
                                        </p:tav>
                                        <p:tav tm="100000">
                                          <p:val>
                                            <p:strVal val="ppt_x"/>
                                          </p:val>
                                        </p:tav>
                                      </p:tavLst>
                                    </p:anim>
                                    <p:anim calcmode="lin" valueType="num">
                                      <p:cBhvr>
                                        <p:cTn id="116" dur="50" decel="100000"/>
                                        <p:tgtEl>
                                          <p:spTgt spid="32"/>
                                        </p:tgtEl>
                                        <p:attrNameLst>
                                          <p:attrName>ppt_y</p:attrName>
                                        </p:attrNameLst>
                                      </p:cBhvr>
                                      <p:tavLst>
                                        <p:tav tm="0">
                                          <p:val>
                                            <p:strVal val="ppt_y"/>
                                          </p:val>
                                        </p:tav>
                                        <p:tav tm="100000">
                                          <p:val>
                                            <p:strVal val="ppt_y-.03"/>
                                          </p:val>
                                        </p:tav>
                                      </p:tavLst>
                                    </p:anim>
                                    <p:anim calcmode="lin" valueType="num">
                                      <p:cBhvr>
                                        <p:cTn id="117" dur="450" accel="100000">
                                          <p:stCondLst>
                                            <p:cond delay="50"/>
                                          </p:stCondLst>
                                        </p:cTn>
                                        <p:tgtEl>
                                          <p:spTgt spid="32"/>
                                        </p:tgtEl>
                                        <p:attrNameLst>
                                          <p:attrName>ppt_y</p:attrName>
                                        </p:attrNameLst>
                                      </p:cBhvr>
                                      <p:tavLst>
                                        <p:tav tm="0">
                                          <p:val>
                                            <p:strVal val="ppt_y"/>
                                          </p:val>
                                        </p:tav>
                                        <p:tav tm="100000">
                                          <p:val>
                                            <p:strVal val="ppt_y+1"/>
                                          </p:val>
                                        </p:tav>
                                      </p:tavLst>
                                    </p:anim>
                                    <p:set>
                                      <p:cBhvr>
                                        <p:cTn id="118" dur="1" fill="hold">
                                          <p:stCondLst>
                                            <p:cond delay="499"/>
                                          </p:stCondLst>
                                        </p:cTn>
                                        <p:tgtEl>
                                          <p:spTgt spid="32"/>
                                        </p:tgtEl>
                                        <p:attrNameLst>
                                          <p:attrName>style.visibility</p:attrName>
                                        </p:attrNameLst>
                                      </p:cBhvr>
                                      <p:to>
                                        <p:strVal val="hidden"/>
                                      </p:to>
                                    </p:set>
                                  </p:childTnLst>
                                </p:cTn>
                              </p:par>
                              <p:par>
                                <p:cTn id="119" presetID="37" presetClass="exit" presetSubtype="0" fill="hold" nodeType="withEffect">
                                  <p:stCondLst>
                                    <p:cond delay="0"/>
                                  </p:stCondLst>
                                  <p:childTnLst>
                                    <p:animEffect transition="out" filter="fade">
                                      <p:cBhvr>
                                        <p:cTn id="120" dur="500"/>
                                        <p:tgtEl>
                                          <p:spTgt spid="34"/>
                                        </p:tgtEl>
                                      </p:cBhvr>
                                    </p:animEffect>
                                    <p:anim calcmode="lin" valueType="num">
                                      <p:cBhvr>
                                        <p:cTn id="121" dur="500"/>
                                        <p:tgtEl>
                                          <p:spTgt spid="34"/>
                                        </p:tgtEl>
                                        <p:attrNameLst>
                                          <p:attrName>ppt_x</p:attrName>
                                        </p:attrNameLst>
                                      </p:cBhvr>
                                      <p:tavLst>
                                        <p:tav tm="0">
                                          <p:val>
                                            <p:strVal val="ppt_x"/>
                                          </p:val>
                                        </p:tav>
                                        <p:tav tm="100000">
                                          <p:val>
                                            <p:strVal val="ppt_x"/>
                                          </p:val>
                                        </p:tav>
                                      </p:tavLst>
                                    </p:anim>
                                    <p:anim calcmode="lin" valueType="num">
                                      <p:cBhvr>
                                        <p:cTn id="122" dur="50" decel="100000"/>
                                        <p:tgtEl>
                                          <p:spTgt spid="34"/>
                                        </p:tgtEl>
                                        <p:attrNameLst>
                                          <p:attrName>ppt_y</p:attrName>
                                        </p:attrNameLst>
                                      </p:cBhvr>
                                      <p:tavLst>
                                        <p:tav tm="0">
                                          <p:val>
                                            <p:strVal val="ppt_y"/>
                                          </p:val>
                                        </p:tav>
                                        <p:tav tm="100000">
                                          <p:val>
                                            <p:strVal val="ppt_y-.03"/>
                                          </p:val>
                                        </p:tav>
                                      </p:tavLst>
                                    </p:anim>
                                    <p:anim calcmode="lin" valueType="num">
                                      <p:cBhvr>
                                        <p:cTn id="123" dur="450" accel="100000">
                                          <p:stCondLst>
                                            <p:cond delay="50"/>
                                          </p:stCondLst>
                                        </p:cTn>
                                        <p:tgtEl>
                                          <p:spTgt spid="34"/>
                                        </p:tgtEl>
                                        <p:attrNameLst>
                                          <p:attrName>ppt_y</p:attrName>
                                        </p:attrNameLst>
                                      </p:cBhvr>
                                      <p:tavLst>
                                        <p:tav tm="0">
                                          <p:val>
                                            <p:strVal val="ppt_y"/>
                                          </p:val>
                                        </p:tav>
                                        <p:tav tm="100000">
                                          <p:val>
                                            <p:strVal val="ppt_y+1"/>
                                          </p:val>
                                        </p:tav>
                                      </p:tavLst>
                                    </p:anim>
                                    <p:set>
                                      <p:cBhvr>
                                        <p:cTn id="124" dur="1" fill="hold">
                                          <p:stCondLst>
                                            <p:cond delay="499"/>
                                          </p:stCondLst>
                                        </p:cTn>
                                        <p:tgtEl>
                                          <p:spTgt spid="34"/>
                                        </p:tgtEl>
                                        <p:attrNameLst>
                                          <p:attrName>style.visibility</p:attrName>
                                        </p:attrNameLst>
                                      </p:cBhvr>
                                      <p:to>
                                        <p:strVal val="hidden"/>
                                      </p:to>
                                    </p:set>
                                  </p:childTnLst>
                                </p:cTn>
                              </p:par>
                              <p:par>
                                <p:cTn id="125" presetID="37" presetClass="exit" presetSubtype="0" fill="hold" nodeType="withEffect">
                                  <p:stCondLst>
                                    <p:cond delay="0"/>
                                  </p:stCondLst>
                                  <p:childTnLst>
                                    <p:animEffect transition="out" filter="fade">
                                      <p:cBhvr>
                                        <p:cTn id="126" dur="500"/>
                                        <p:tgtEl>
                                          <p:spTgt spid="36"/>
                                        </p:tgtEl>
                                      </p:cBhvr>
                                    </p:animEffect>
                                    <p:anim calcmode="lin" valueType="num">
                                      <p:cBhvr>
                                        <p:cTn id="127" dur="500"/>
                                        <p:tgtEl>
                                          <p:spTgt spid="36"/>
                                        </p:tgtEl>
                                        <p:attrNameLst>
                                          <p:attrName>ppt_x</p:attrName>
                                        </p:attrNameLst>
                                      </p:cBhvr>
                                      <p:tavLst>
                                        <p:tav tm="0">
                                          <p:val>
                                            <p:strVal val="ppt_x"/>
                                          </p:val>
                                        </p:tav>
                                        <p:tav tm="100000">
                                          <p:val>
                                            <p:strVal val="ppt_x"/>
                                          </p:val>
                                        </p:tav>
                                      </p:tavLst>
                                    </p:anim>
                                    <p:anim calcmode="lin" valueType="num">
                                      <p:cBhvr>
                                        <p:cTn id="128" dur="50" decel="100000"/>
                                        <p:tgtEl>
                                          <p:spTgt spid="36"/>
                                        </p:tgtEl>
                                        <p:attrNameLst>
                                          <p:attrName>ppt_y</p:attrName>
                                        </p:attrNameLst>
                                      </p:cBhvr>
                                      <p:tavLst>
                                        <p:tav tm="0">
                                          <p:val>
                                            <p:strVal val="ppt_y"/>
                                          </p:val>
                                        </p:tav>
                                        <p:tav tm="100000">
                                          <p:val>
                                            <p:strVal val="ppt_y-.03"/>
                                          </p:val>
                                        </p:tav>
                                      </p:tavLst>
                                    </p:anim>
                                    <p:anim calcmode="lin" valueType="num">
                                      <p:cBhvr>
                                        <p:cTn id="129" dur="450" accel="100000">
                                          <p:stCondLst>
                                            <p:cond delay="50"/>
                                          </p:stCondLst>
                                        </p:cTn>
                                        <p:tgtEl>
                                          <p:spTgt spid="36"/>
                                        </p:tgtEl>
                                        <p:attrNameLst>
                                          <p:attrName>ppt_y</p:attrName>
                                        </p:attrNameLst>
                                      </p:cBhvr>
                                      <p:tavLst>
                                        <p:tav tm="0">
                                          <p:val>
                                            <p:strVal val="ppt_y"/>
                                          </p:val>
                                        </p:tav>
                                        <p:tav tm="100000">
                                          <p:val>
                                            <p:strVal val="ppt_y+1"/>
                                          </p:val>
                                        </p:tav>
                                      </p:tavLst>
                                    </p:anim>
                                    <p:set>
                                      <p:cBhvr>
                                        <p:cTn id="130" dur="1" fill="hold">
                                          <p:stCondLst>
                                            <p:cond delay="499"/>
                                          </p:stCondLst>
                                        </p:cTn>
                                        <p:tgtEl>
                                          <p:spTgt spid="36"/>
                                        </p:tgtEl>
                                        <p:attrNameLst>
                                          <p:attrName>style.visibility</p:attrName>
                                        </p:attrNameLst>
                                      </p:cBhvr>
                                      <p:to>
                                        <p:strVal val="hidden"/>
                                      </p:to>
                                    </p:set>
                                  </p:childTnLst>
                                </p:cTn>
                              </p:par>
                              <p:par>
                                <p:cTn id="131" presetID="37" presetClass="exit" presetSubtype="0" fill="hold" grpId="1" nodeType="withEffect">
                                  <p:stCondLst>
                                    <p:cond delay="0"/>
                                  </p:stCondLst>
                                  <p:childTnLst>
                                    <p:animEffect transition="out" filter="fade">
                                      <p:cBhvr>
                                        <p:cTn id="132" dur="500"/>
                                        <p:tgtEl>
                                          <p:spTgt spid="35"/>
                                        </p:tgtEl>
                                      </p:cBhvr>
                                    </p:animEffect>
                                    <p:anim calcmode="lin" valueType="num">
                                      <p:cBhvr>
                                        <p:cTn id="133" dur="500"/>
                                        <p:tgtEl>
                                          <p:spTgt spid="35"/>
                                        </p:tgtEl>
                                        <p:attrNameLst>
                                          <p:attrName>ppt_x</p:attrName>
                                        </p:attrNameLst>
                                      </p:cBhvr>
                                      <p:tavLst>
                                        <p:tav tm="0">
                                          <p:val>
                                            <p:strVal val="ppt_x"/>
                                          </p:val>
                                        </p:tav>
                                        <p:tav tm="100000">
                                          <p:val>
                                            <p:strVal val="ppt_x"/>
                                          </p:val>
                                        </p:tav>
                                      </p:tavLst>
                                    </p:anim>
                                    <p:anim calcmode="lin" valueType="num">
                                      <p:cBhvr>
                                        <p:cTn id="134" dur="50" decel="100000"/>
                                        <p:tgtEl>
                                          <p:spTgt spid="35"/>
                                        </p:tgtEl>
                                        <p:attrNameLst>
                                          <p:attrName>ppt_y</p:attrName>
                                        </p:attrNameLst>
                                      </p:cBhvr>
                                      <p:tavLst>
                                        <p:tav tm="0">
                                          <p:val>
                                            <p:strVal val="ppt_y"/>
                                          </p:val>
                                        </p:tav>
                                        <p:tav tm="100000">
                                          <p:val>
                                            <p:strVal val="ppt_y-.03"/>
                                          </p:val>
                                        </p:tav>
                                      </p:tavLst>
                                    </p:anim>
                                    <p:anim calcmode="lin" valueType="num">
                                      <p:cBhvr>
                                        <p:cTn id="135" dur="450" accel="100000">
                                          <p:stCondLst>
                                            <p:cond delay="50"/>
                                          </p:stCondLst>
                                        </p:cTn>
                                        <p:tgtEl>
                                          <p:spTgt spid="35"/>
                                        </p:tgtEl>
                                        <p:attrNameLst>
                                          <p:attrName>ppt_y</p:attrName>
                                        </p:attrNameLst>
                                      </p:cBhvr>
                                      <p:tavLst>
                                        <p:tav tm="0">
                                          <p:val>
                                            <p:strVal val="ppt_y"/>
                                          </p:val>
                                        </p:tav>
                                        <p:tav tm="100000">
                                          <p:val>
                                            <p:strVal val="ppt_y+1"/>
                                          </p:val>
                                        </p:tav>
                                      </p:tavLst>
                                    </p:anim>
                                    <p:set>
                                      <p:cBhvr>
                                        <p:cTn id="136" dur="1" fill="hold">
                                          <p:stCondLst>
                                            <p:cond delay="499"/>
                                          </p:stCondLst>
                                        </p:cTn>
                                        <p:tgtEl>
                                          <p:spTgt spid="35"/>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28"/>
                                        </p:tgtEl>
                                        <p:attrNameLst>
                                          <p:attrName>style.visibility</p:attrName>
                                        </p:attrNameLst>
                                      </p:cBhvr>
                                      <p:to>
                                        <p:strVal val="visible"/>
                                      </p:to>
                                    </p:set>
                                    <p:anim calcmode="lin" valueType="num">
                                      <p:cBhvr additive="base">
                                        <p:cTn id="141" dur="500" fill="hold"/>
                                        <p:tgtEl>
                                          <p:spTgt spid="28"/>
                                        </p:tgtEl>
                                        <p:attrNameLst>
                                          <p:attrName>ppt_x</p:attrName>
                                        </p:attrNameLst>
                                      </p:cBhvr>
                                      <p:tavLst>
                                        <p:tav tm="0">
                                          <p:val>
                                            <p:strVal val="#ppt_x"/>
                                          </p:val>
                                        </p:tav>
                                        <p:tav tm="100000">
                                          <p:val>
                                            <p:strVal val="#ppt_x"/>
                                          </p:val>
                                        </p:tav>
                                      </p:tavLst>
                                    </p:anim>
                                    <p:anim calcmode="lin" valueType="num">
                                      <p:cBhvr additive="base">
                                        <p:cTn id="142" dur="500" fill="hold"/>
                                        <p:tgtEl>
                                          <p:spTgt spid="28"/>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29"/>
                                        </p:tgtEl>
                                        <p:attrNameLst>
                                          <p:attrName>style.visibility</p:attrName>
                                        </p:attrNameLst>
                                      </p:cBhvr>
                                      <p:to>
                                        <p:strVal val="visible"/>
                                      </p:to>
                                    </p:set>
                                    <p:anim calcmode="lin" valueType="num">
                                      <p:cBhvr additive="base">
                                        <p:cTn id="145" dur="500" fill="hold"/>
                                        <p:tgtEl>
                                          <p:spTgt spid="29"/>
                                        </p:tgtEl>
                                        <p:attrNameLst>
                                          <p:attrName>ppt_x</p:attrName>
                                        </p:attrNameLst>
                                      </p:cBhvr>
                                      <p:tavLst>
                                        <p:tav tm="0">
                                          <p:val>
                                            <p:strVal val="#ppt_x"/>
                                          </p:val>
                                        </p:tav>
                                        <p:tav tm="100000">
                                          <p:val>
                                            <p:strVal val="#ppt_x"/>
                                          </p:val>
                                        </p:tav>
                                      </p:tavLst>
                                    </p:anim>
                                    <p:anim calcmode="lin" valueType="num">
                                      <p:cBhvr additive="base">
                                        <p:cTn id="14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2" grpId="0" animBg="1"/>
      <p:bldP spid="32" grpId="1" animBg="1"/>
      <p:bldP spid="35" grpId="0" animBg="1"/>
      <p:bldP spid="3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524075" y="12882"/>
            <a:ext cx="2294900" cy="1080000"/>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5366" name="文本框 6"/>
          <p:cNvSpPr txBox="1"/>
          <p:nvPr/>
        </p:nvSpPr>
        <p:spPr>
          <a:xfrm>
            <a:off x="560388" y="96838"/>
            <a:ext cx="181768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教学内容</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15367"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15368"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15369"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15370" name="文本框 10"/>
          <p:cNvSpPr txBox="1"/>
          <p:nvPr/>
        </p:nvSpPr>
        <p:spPr>
          <a:xfrm>
            <a:off x="9818688" y="163513"/>
            <a:ext cx="1944687"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教学过程</a:t>
            </a:r>
          </a:p>
        </p:txBody>
      </p:sp>
      <p:sp>
        <p:nvSpPr>
          <p:cNvPr id="12" name="圆角矩形 4"/>
          <p:cNvSpPr/>
          <p:nvPr/>
        </p:nvSpPr>
        <p:spPr>
          <a:xfrm>
            <a:off x="334963"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5372" name="文本框 12"/>
          <p:cNvSpPr txBox="1"/>
          <p:nvPr/>
        </p:nvSpPr>
        <p:spPr>
          <a:xfrm>
            <a:off x="506413" y="61913"/>
            <a:ext cx="1817687"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pic>
        <p:nvPicPr>
          <p:cNvPr id="15373" name="流程图: 可选过程 8"/>
          <p:cNvPicPr/>
          <p:nvPr/>
        </p:nvPicPr>
        <p:blipFill>
          <a:blip r:embed="rId3"/>
          <a:stretch>
            <a:fillRect/>
          </a:stretch>
        </p:blipFill>
        <p:spPr>
          <a:xfrm>
            <a:off x="2659063" y="1497013"/>
            <a:ext cx="944562" cy="1066800"/>
          </a:xfrm>
          <a:prstGeom prst="rect">
            <a:avLst/>
          </a:prstGeom>
          <a:noFill/>
          <a:ln w="9525">
            <a:noFill/>
          </a:ln>
        </p:spPr>
      </p:pic>
      <p:grpSp>
        <p:nvGrpSpPr>
          <p:cNvPr id="15374" name="流程图: 可选过程 9"/>
          <p:cNvGrpSpPr/>
          <p:nvPr/>
        </p:nvGrpSpPr>
        <p:grpSpPr>
          <a:xfrm>
            <a:off x="3725863" y="1643063"/>
            <a:ext cx="5126037" cy="1000125"/>
            <a:chOff x="0" y="0"/>
            <a:chExt cx="3229" cy="630"/>
          </a:xfrm>
        </p:grpSpPr>
        <p:pic>
          <p:nvPicPr>
            <p:cNvPr id="15395" name="流程图: 可选过程 9"/>
            <p:cNvPicPr/>
            <p:nvPr/>
          </p:nvPicPr>
          <p:blipFill>
            <a:blip r:embed="rId4"/>
            <a:stretch>
              <a:fillRect/>
            </a:stretch>
          </p:blipFill>
          <p:spPr>
            <a:xfrm>
              <a:off x="0" y="0"/>
              <a:ext cx="3229" cy="630"/>
            </a:xfrm>
            <a:prstGeom prst="rect">
              <a:avLst/>
            </a:prstGeom>
            <a:noFill/>
            <a:ln w="9525">
              <a:noFill/>
            </a:ln>
          </p:spPr>
        </p:pic>
        <p:sp>
          <p:nvSpPr>
            <p:cNvPr id="15396" name="Text Box 36"/>
            <p:cNvSpPr txBox="1"/>
            <p:nvPr/>
          </p:nvSpPr>
          <p:spPr>
            <a:xfrm>
              <a:off x="43" y="44"/>
              <a:ext cx="2939" cy="336"/>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sym typeface="Calibri" panose="020F0502020204030204" pitchFamily="34" charset="0"/>
              </a:endParaRPr>
            </a:p>
          </p:txBody>
        </p:sp>
      </p:grpSp>
      <p:pic>
        <p:nvPicPr>
          <p:cNvPr id="15375" name="流程图: 可选过程 33"/>
          <p:cNvPicPr/>
          <p:nvPr/>
        </p:nvPicPr>
        <p:blipFill>
          <a:blip r:embed="rId5"/>
          <a:stretch>
            <a:fillRect/>
          </a:stretch>
        </p:blipFill>
        <p:spPr>
          <a:xfrm>
            <a:off x="2659063" y="2613025"/>
            <a:ext cx="944562" cy="1066800"/>
          </a:xfrm>
          <a:prstGeom prst="rect">
            <a:avLst/>
          </a:prstGeom>
          <a:noFill/>
          <a:ln w="9525">
            <a:noFill/>
          </a:ln>
        </p:spPr>
      </p:pic>
      <p:grpSp>
        <p:nvGrpSpPr>
          <p:cNvPr id="15376" name="流程图: 可选过程 34"/>
          <p:cNvGrpSpPr/>
          <p:nvPr/>
        </p:nvGrpSpPr>
        <p:grpSpPr>
          <a:xfrm>
            <a:off x="3725863" y="2759075"/>
            <a:ext cx="5126037" cy="1000125"/>
            <a:chOff x="0" y="0"/>
            <a:chExt cx="3229" cy="630"/>
          </a:xfrm>
        </p:grpSpPr>
        <p:pic>
          <p:nvPicPr>
            <p:cNvPr id="15393" name="流程图: 可选过程 34"/>
            <p:cNvPicPr/>
            <p:nvPr/>
          </p:nvPicPr>
          <p:blipFill>
            <a:blip r:embed="rId6"/>
            <a:stretch>
              <a:fillRect/>
            </a:stretch>
          </p:blipFill>
          <p:spPr>
            <a:xfrm>
              <a:off x="0" y="0"/>
              <a:ext cx="3229" cy="630"/>
            </a:xfrm>
            <a:prstGeom prst="rect">
              <a:avLst/>
            </a:prstGeom>
            <a:noFill/>
            <a:ln w="9525">
              <a:noFill/>
            </a:ln>
          </p:spPr>
        </p:pic>
        <p:sp>
          <p:nvSpPr>
            <p:cNvPr id="15394" name="Text Box 40"/>
            <p:cNvSpPr txBox="1"/>
            <p:nvPr/>
          </p:nvSpPr>
          <p:spPr>
            <a:xfrm>
              <a:off x="44" y="45"/>
              <a:ext cx="2938" cy="336"/>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sym typeface="Calibri" panose="020F0502020204030204" pitchFamily="34" charset="0"/>
              </a:endParaRPr>
            </a:p>
          </p:txBody>
        </p:sp>
      </p:grpSp>
      <p:pic>
        <p:nvPicPr>
          <p:cNvPr id="15377" name="流程图: 可选过程 35"/>
          <p:cNvPicPr/>
          <p:nvPr/>
        </p:nvPicPr>
        <p:blipFill>
          <a:blip r:embed="rId7"/>
          <a:stretch>
            <a:fillRect/>
          </a:stretch>
        </p:blipFill>
        <p:spPr>
          <a:xfrm>
            <a:off x="2659063" y="3752850"/>
            <a:ext cx="944562" cy="1066800"/>
          </a:xfrm>
          <a:prstGeom prst="rect">
            <a:avLst/>
          </a:prstGeom>
          <a:noFill/>
          <a:ln w="9525">
            <a:noFill/>
          </a:ln>
        </p:spPr>
      </p:pic>
      <p:grpSp>
        <p:nvGrpSpPr>
          <p:cNvPr id="15378" name="流程图: 可选过程 41"/>
          <p:cNvGrpSpPr/>
          <p:nvPr/>
        </p:nvGrpSpPr>
        <p:grpSpPr>
          <a:xfrm>
            <a:off x="3725863" y="3898900"/>
            <a:ext cx="5126037" cy="1000125"/>
            <a:chOff x="0" y="0"/>
            <a:chExt cx="3229" cy="630"/>
          </a:xfrm>
        </p:grpSpPr>
        <p:pic>
          <p:nvPicPr>
            <p:cNvPr id="15391" name="流程图: 可选过程 41"/>
            <p:cNvPicPr/>
            <p:nvPr/>
          </p:nvPicPr>
          <p:blipFill>
            <a:blip r:embed="rId8"/>
            <a:stretch>
              <a:fillRect/>
            </a:stretch>
          </p:blipFill>
          <p:spPr>
            <a:xfrm>
              <a:off x="0" y="0"/>
              <a:ext cx="3229" cy="630"/>
            </a:xfrm>
            <a:prstGeom prst="rect">
              <a:avLst/>
            </a:prstGeom>
            <a:noFill/>
            <a:ln w="9525">
              <a:noFill/>
            </a:ln>
          </p:spPr>
        </p:pic>
        <p:sp>
          <p:nvSpPr>
            <p:cNvPr id="15392" name="Text Box 44"/>
            <p:cNvSpPr txBox="1"/>
            <p:nvPr/>
          </p:nvSpPr>
          <p:spPr>
            <a:xfrm>
              <a:off x="44" y="46"/>
              <a:ext cx="2938" cy="336"/>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sym typeface="Calibri" panose="020F0502020204030204" pitchFamily="34" charset="0"/>
              </a:endParaRPr>
            </a:p>
          </p:txBody>
        </p:sp>
      </p:grpSp>
      <p:pic>
        <p:nvPicPr>
          <p:cNvPr id="15379" name="流程图: 可选过程 42"/>
          <p:cNvPicPr/>
          <p:nvPr/>
        </p:nvPicPr>
        <p:blipFill>
          <a:blip r:embed="rId9"/>
          <a:stretch>
            <a:fillRect/>
          </a:stretch>
        </p:blipFill>
        <p:spPr>
          <a:xfrm>
            <a:off x="2659063" y="4873625"/>
            <a:ext cx="944562" cy="1079500"/>
          </a:xfrm>
          <a:prstGeom prst="rect">
            <a:avLst/>
          </a:prstGeom>
          <a:noFill/>
          <a:ln w="9525">
            <a:noFill/>
          </a:ln>
        </p:spPr>
      </p:pic>
      <p:grpSp>
        <p:nvGrpSpPr>
          <p:cNvPr id="15380" name="流程图: 可选过程 43"/>
          <p:cNvGrpSpPr/>
          <p:nvPr/>
        </p:nvGrpSpPr>
        <p:grpSpPr>
          <a:xfrm>
            <a:off x="3719513" y="5021263"/>
            <a:ext cx="5132387" cy="1004887"/>
            <a:chOff x="0" y="0"/>
            <a:chExt cx="3233" cy="633"/>
          </a:xfrm>
        </p:grpSpPr>
        <p:pic>
          <p:nvPicPr>
            <p:cNvPr id="15389" name="流程图: 可选过程 43"/>
            <p:cNvPicPr/>
            <p:nvPr/>
          </p:nvPicPr>
          <p:blipFill>
            <a:blip r:embed="rId10"/>
            <a:stretch>
              <a:fillRect/>
            </a:stretch>
          </p:blipFill>
          <p:spPr>
            <a:xfrm>
              <a:off x="0" y="0"/>
              <a:ext cx="3233" cy="633"/>
            </a:xfrm>
            <a:prstGeom prst="rect">
              <a:avLst/>
            </a:prstGeom>
            <a:noFill/>
            <a:ln w="9525">
              <a:noFill/>
            </a:ln>
          </p:spPr>
        </p:pic>
        <p:sp>
          <p:nvSpPr>
            <p:cNvPr id="15390" name="Text Box 48"/>
            <p:cNvSpPr txBox="1"/>
            <p:nvPr/>
          </p:nvSpPr>
          <p:spPr>
            <a:xfrm>
              <a:off x="46" y="46"/>
              <a:ext cx="2939" cy="337"/>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sym typeface="Calibri" panose="020F0502020204030204" pitchFamily="34" charset="0"/>
              </a:endParaRPr>
            </a:p>
          </p:txBody>
        </p:sp>
      </p:grpSp>
      <p:sp>
        <p:nvSpPr>
          <p:cNvPr id="15381" name="TextBox 10"/>
          <p:cNvSpPr txBox="1"/>
          <p:nvPr/>
        </p:nvSpPr>
        <p:spPr>
          <a:xfrm>
            <a:off x="2854325" y="1647825"/>
            <a:ext cx="417513" cy="6461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3600" b="1" dirty="0">
                <a:latin typeface="幼圆" panose="02010509060101010101" pitchFamily="49" charset="-122"/>
                <a:ea typeface="幼圆" panose="02010509060101010101" pitchFamily="49" charset="-122"/>
                <a:sym typeface="Calibri" panose="020F0502020204030204" pitchFamily="34" charset="0"/>
              </a:rPr>
              <a:t>1</a:t>
            </a:r>
            <a:endParaRPr lang="zh-CN" altLang="en-US" sz="3600" b="1" dirty="0">
              <a:latin typeface="幼圆" panose="02010509060101010101" pitchFamily="49" charset="-122"/>
              <a:ea typeface="幼圆" panose="02010509060101010101" pitchFamily="49" charset="-122"/>
              <a:sym typeface="Calibri" panose="020F0502020204030204" pitchFamily="34" charset="0"/>
            </a:endParaRPr>
          </a:p>
        </p:txBody>
      </p:sp>
      <p:sp>
        <p:nvSpPr>
          <p:cNvPr id="15382" name="TextBox 46"/>
          <p:cNvSpPr txBox="1"/>
          <p:nvPr/>
        </p:nvSpPr>
        <p:spPr>
          <a:xfrm>
            <a:off x="2876550" y="2765425"/>
            <a:ext cx="415925" cy="6461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3600" b="1" dirty="0">
                <a:latin typeface="幼圆" panose="02010509060101010101" pitchFamily="49" charset="-122"/>
                <a:ea typeface="幼圆" panose="02010509060101010101" pitchFamily="49" charset="-122"/>
                <a:sym typeface="Calibri" panose="020F0502020204030204" pitchFamily="34" charset="0"/>
              </a:rPr>
              <a:t>2</a:t>
            </a:r>
            <a:endParaRPr lang="zh-CN" altLang="en-US" sz="3600" b="1" dirty="0">
              <a:latin typeface="幼圆" panose="02010509060101010101" pitchFamily="49" charset="-122"/>
              <a:ea typeface="幼圆" panose="02010509060101010101" pitchFamily="49" charset="-122"/>
              <a:sym typeface="Calibri" panose="020F0502020204030204" pitchFamily="34" charset="0"/>
            </a:endParaRPr>
          </a:p>
        </p:txBody>
      </p:sp>
      <p:sp>
        <p:nvSpPr>
          <p:cNvPr id="15383" name="TextBox 47"/>
          <p:cNvSpPr txBox="1"/>
          <p:nvPr/>
        </p:nvSpPr>
        <p:spPr>
          <a:xfrm>
            <a:off x="2854325" y="3914775"/>
            <a:ext cx="417513" cy="6461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3600" b="1" dirty="0">
                <a:latin typeface="幼圆" panose="02010509060101010101" pitchFamily="49" charset="-122"/>
                <a:ea typeface="幼圆" panose="02010509060101010101" pitchFamily="49" charset="-122"/>
                <a:sym typeface="Calibri" panose="020F0502020204030204" pitchFamily="34" charset="0"/>
              </a:rPr>
              <a:t>3</a:t>
            </a:r>
            <a:endParaRPr lang="zh-CN" altLang="en-US" sz="3600" b="1" dirty="0">
              <a:latin typeface="幼圆" panose="02010509060101010101" pitchFamily="49" charset="-122"/>
              <a:ea typeface="幼圆" panose="02010509060101010101" pitchFamily="49" charset="-122"/>
              <a:sym typeface="Calibri" panose="020F0502020204030204" pitchFamily="34" charset="0"/>
            </a:endParaRPr>
          </a:p>
        </p:txBody>
      </p:sp>
      <p:sp>
        <p:nvSpPr>
          <p:cNvPr id="15384" name="TextBox 48"/>
          <p:cNvSpPr txBox="1"/>
          <p:nvPr/>
        </p:nvSpPr>
        <p:spPr>
          <a:xfrm>
            <a:off x="2840038" y="5032375"/>
            <a:ext cx="417512" cy="6461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3600" b="1" dirty="0">
                <a:latin typeface="幼圆" panose="02010509060101010101" pitchFamily="49" charset="-122"/>
                <a:ea typeface="幼圆" panose="02010509060101010101" pitchFamily="49" charset="-122"/>
                <a:sym typeface="Calibri" panose="020F0502020204030204" pitchFamily="34" charset="0"/>
              </a:rPr>
              <a:t>4</a:t>
            </a:r>
            <a:endParaRPr lang="zh-CN" altLang="en-US" sz="3600" b="1" dirty="0">
              <a:latin typeface="幼圆" panose="02010509060101010101" pitchFamily="49" charset="-122"/>
              <a:ea typeface="幼圆" panose="02010509060101010101" pitchFamily="49" charset="-122"/>
              <a:sym typeface="Calibri" panose="020F0502020204030204" pitchFamily="34" charset="0"/>
            </a:endParaRPr>
          </a:p>
        </p:txBody>
      </p:sp>
      <p:sp>
        <p:nvSpPr>
          <p:cNvPr id="15385" name="TextBox 2"/>
          <p:cNvSpPr txBox="1"/>
          <p:nvPr/>
        </p:nvSpPr>
        <p:spPr>
          <a:xfrm>
            <a:off x="4271963" y="1728788"/>
            <a:ext cx="3794125" cy="523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zh-CN" sz="2800" b="1" dirty="0">
                <a:solidFill>
                  <a:schemeClr val="tx2"/>
                </a:solidFill>
                <a:latin typeface="黑体" panose="02010609060101010101" pitchFamily="49" charset="-122"/>
                <a:ea typeface="黑体" panose="02010609060101010101" pitchFamily="49" charset="-122"/>
                <a:sym typeface="Calibri" panose="020F0502020204030204" pitchFamily="34" charset="0"/>
              </a:rPr>
              <a:t>创设情境    导入新课</a:t>
            </a:r>
          </a:p>
        </p:txBody>
      </p:sp>
      <p:sp>
        <p:nvSpPr>
          <p:cNvPr id="15386" name="TextBox 46"/>
          <p:cNvSpPr txBox="1"/>
          <p:nvPr/>
        </p:nvSpPr>
        <p:spPr>
          <a:xfrm>
            <a:off x="4251325" y="2854325"/>
            <a:ext cx="3795713" cy="523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800" b="1" dirty="0">
                <a:solidFill>
                  <a:schemeClr val="tx2"/>
                </a:solidFill>
                <a:latin typeface="黑体" panose="02010609060101010101" pitchFamily="49" charset="-122"/>
                <a:ea typeface="黑体" panose="02010609060101010101" pitchFamily="49" charset="-122"/>
                <a:sym typeface="Calibri" panose="020F0502020204030204" pitchFamily="34" charset="0"/>
              </a:rPr>
              <a:t>提出矛盾</a:t>
            </a:r>
            <a:r>
              <a:rPr lang="zh-CN" altLang="zh-CN" sz="2800" b="1" dirty="0">
                <a:solidFill>
                  <a:schemeClr val="tx2"/>
                </a:solidFill>
                <a:latin typeface="黑体" panose="02010609060101010101" pitchFamily="49" charset="-122"/>
                <a:ea typeface="黑体" panose="02010609060101010101" pitchFamily="49" charset="-122"/>
                <a:sym typeface="Calibri" panose="020F0502020204030204" pitchFamily="34" charset="0"/>
              </a:rPr>
              <a:t>    </a:t>
            </a:r>
            <a:r>
              <a:rPr lang="zh-CN" altLang="en-US" sz="2800" b="1" dirty="0">
                <a:solidFill>
                  <a:schemeClr val="tx2"/>
                </a:solidFill>
                <a:latin typeface="黑体" panose="02010609060101010101" pitchFamily="49" charset="-122"/>
                <a:ea typeface="黑体" panose="02010609060101010101" pitchFamily="49" charset="-122"/>
                <a:sym typeface="Calibri" panose="020F0502020204030204" pitchFamily="34" charset="0"/>
              </a:rPr>
              <a:t>理论分析</a:t>
            </a:r>
            <a:endParaRPr lang="zh-CN" altLang="zh-CN" sz="2800" b="1" dirty="0">
              <a:solidFill>
                <a:schemeClr val="tx2"/>
              </a:solidFill>
              <a:latin typeface="黑体" panose="02010609060101010101" pitchFamily="49" charset="-122"/>
              <a:ea typeface="黑体" panose="02010609060101010101" pitchFamily="49" charset="-122"/>
              <a:sym typeface="Calibri" panose="020F0502020204030204" pitchFamily="34" charset="0"/>
            </a:endParaRPr>
          </a:p>
        </p:txBody>
      </p:sp>
      <p:sp>
        <p:nvSpPr>
          <p:cNvPr id="15387" name="TextBox 47"/>
          <p:cNvSpPr txBox="1"/>
          <p:nvPr/>
        </p:nvSpPr>
        <p:spPr>
          <a:xfrm>
            <a:off x="4227513" y="3989388"/>
            <a:ext cx="3795712" cy="523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zh-CN" sz="2800" b="1" dirty="0">
                <a:solidFill>
                  <a:schemeClr val="tx2"/>
                </a:solidFill>
                <a:latin typeface="黑体" panose="02010609060101010101" pitchFamily="49" charset="-122"/>
                <a:ea typeface="黑体" panose="02010609060101010101" pitchFamily="49" charset="-122"/>
                <a:sym typeface="Calibri" panose="020F0502020204030204" pitchFamily="34" charset="0"/>
              </a:rPr>
              <a:t>进行实验    </a:t>
            </a:r>
            <a:r>
              <a:rPr lang="zh-CN" altLang="en-US" sz="2800" b="1" dirty="0">
                <a:solidFill>
                  <a:schemeClr val="tx2"/>
                </a:solidFill>
                <a:latin typeface="黑体" panose="02010609060101010101" pitchFamily="49" charset="-122"/>
                <a:ea typeface="黑体" panose="02010609060101010101" pitchFamily="49" charset="-122"/>
                <a:sym typeface="Calibri" panose="020F0502020204030204" pitchFamily="34" charset="0"/>
              </a:rPr>
              <a:t>验证猜想</a:t>
            </a:r>
            <a:endParaRPr lang="zh-CN" altLang="zh-CN" sz="2800" b="1" dirty="0">
              <a:solidFill>
                <a:schemeClr val="tx2"/>
              </a:solidFill>
              <a:latin typeface="黑体" panose="02010609060101010101" pitchFamily="49" charset="-122"/>
              <a:ea typeface="黑体" panose="02010609060101010101" pitchFamily="49" charset="-122"/>
              <a:sym typeface="Calibri" panose="020F0502020204030204" pitchFamily="34" charset="0"/>
            </a:endParaRPr>
          </a:p>
        </p:txBody>
      </p:sp>
      <p:sp>
        <p:nvSpPr>
          <p:cNvPr id="15388" name="TextBox 48"/>
          <p:cNvSpPr txBox="1"/>
          <p:nvPr/>
        </p:nvSpPr>
        <p:spPr>
          <a:xfrm>
            <a:off x="4271963" y="5083175"/>
            <a:ext cx="3794125" cy="5222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800" b="1" dirty="0">
                <a:solidFill>
                  <a:schemeClr val="tx2"/>
                </a:solidFill>
                <a:latin typeface="黑体" panose="02010609060101010101" pitchFamily="49" charset="-122"/>
                <a:ea typeface="黑体" panose="02010609060101010101" pitchFamily="49" charset="-122"/>
                <a:sym typeface="Calibri" panose="020F0502020204030204" pitchFamily="34" charset="0"/>
              </a:rPr>
              <a:t>归纳总结</a:t>
            </a:r>
            <a:r>
              <a:rPr lang="zh-CN" altLang="zh-CN" sz="2800" b="1" dirty="0">
                <a:solidFill>
                  <a:schemeClr val="tx2"/>
                </a:solidFill>
                <a:latin typeface="黑体" panose="02010609060101010101" pitchFamily="49" charset="-122"/>
                <a:ea typeface="黑体" panose="02010609060101010101" pitchFamily="49" charset="-122"/>
                <a:sym typeface="Calibri" panose="020F0502020204030204" pitchFamily="34" charset="0"/>
              </a:rPr>
              <a:t>    </a:t>
            </a:r>
            <a:r>
              <a:rPr lang="zh-CN" altLang="en-US" sz="2800" b="1" dirty="0">
                <a:solidFill>
                  <a:schemeClr val="tx2"/>
                </a:solidFill>
                <a:latin typeface="黑体" panose="02010609060101010101" pitchFamily="49" charset="-122"/>
                <a:ea typeface="黑体" panose="02010609060101010101" pitchFamily="49" charset="-122"/>
                <a:sym typeface="Calibri" panose="020F0502020204030204" pitchFamily="34" charset="0"/>
              </a:rPr>
              <a:t>感知生活</a:t>
            </a:r>
            <a:endParaRPr lang="zh-CN" altLang="zh-CN" sz="2800" b="1" dirty="0">
              <a:solidFill>
                <a:schemeClr val="tx2"/>
              </a:solidFill>
              <a:latin typeface="黑体" panose="02010609060101010101" pitchFamily="49" charset="-122"/>
              <a:ea typeface="黑体" panose="02010609060101010101" pitchFamily="49" charset="-122"/>
              <a:sym typeface="Calibri" panose="020F0502020204030204" pitchFamily="34" charset="0"/>
            </a:endParaRPr>
          </a:p>
        </p:txBody>
      </p:sp>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p:cNvSpPr/>
          <p:nvPr/>
        </p:nvSpPr>
        <p:spPr>
          <a:xfrm>
            <a:off x="2774950" y="-11112"/>
            <a:ext cx="2159000" cy="720725"/>
          </a:xfrm>
          <a:custGeom>
            <a:avLst/>
            <a:gdLst/>
            <a:ahLst/>
            <a:cxnLst/>
            <a:rect l="l" t="t" r="r" b="b"/>
            <a:pathLst>
              <a:path w="1138560" h="4677465">
                <a:moveTo>
                  <a:pt x="0" y="0"/>
                </a:moveTo>
                <a:lnTo>
                  <a:pt x="1138560" y="0"/>
                </a:lnTo>
                <a:lnTo>
                  <a:pt x="1138560" y="4108185"/>
                </a:lnTo>
                <a:cubicBezTo>
                  <a:pt x="1138560" y="4422590"/>
                  <a:pt x="883685" y="4677465"/>
                  <a:pt x="569280" y="4677465"/>
                </a:cubicBezTo>
                <a:cubicBezTo>
                  <a:pt x="254875" y="4677465"/>
                  <a:pt x="0" y="4422590"/>
                  <a:pt x="0" y="4108185"/>
                </a:cubicBezTo>
                <a:close/>
              </a:path>
            </a:pathLst>
          </a:custGeom>
          <a:solidFill>
            <a:srgbClr val="B9C44C"/>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圆角矩形 6"/>
          <p:cNvSpPr/>
          <p:nvPr/>
        </p:nvSpPr>
        <p:spPr>
          <a:xfrm>
            <a:off x="5068888" y="0"/>
            <a:ext cx="2160588" cy="720725"/>
          </a:xfrm>
          <a:custGeom>
            <a:avLst/>
            <a:gdLst/>
            <a:ahLst/>
            <a:cxnLst/>
            <a:rect l="l" t="t" r="r" b="b"/>
            <a:pathLst>
              <a:path w="1138560" h="6381328">
                <a:moveTo>
                  <a:pt x="4415" y="0"/>
                </a:moveTo>
                <a:lnTo>
                  <a:pt x="1134146" y="0"/>
                </a:lnTo>
                <a:cubicBezTo>
                  <a:pt x="1137995" y="14311"/>
                  <a:pt x="1138560" y="28985"/>
                  <a:pt x="1138560" y="43790"/>
                </a:cubicBezTo>
                <a:lnTo>
                  <a:pt x="1138560" y="5812048"/>
                </a:lnTo>
                <a:cubicBezTo>
                  <a:pt x="1138560" y="6126453"/>
                  <a:pt x="883685" y="6381328"/>
                  <a:pt x="569280" y="6381328"/>
                </a:cubicBezTo>
                <a:cubicBezTo>
                  <a:pt x="254875" y="6381328"/>
                  <a:pt x="0" y="6126453"/>
                  <a:pt x="0" y="5812048"/>
                </a:cubicBezTo>
                <a:lnTo>
                  <a:pt x="0" y="43790"/>
                </a:lnTo>
                <a:close/>
              </a:path>
            </a:pathLst>
          </a:custGeom>
          <a:solidFill>
            <a:srgbClr val="21C19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圆角矩形 7"/>
          <p:cNvSpPr/>
          <p:nvPr/>
        </p:nvSpPr>
        <p:spPr>
          <a:xfrm>
            <a:off x="7364413" y="12700"/>
            <a:ext cx="2159000" cy="720725"/>
          </a:xfrm>
          <a:custGeom>
            <a:avLst/>
            <a:gdLst/>
            <a:ahLst/>
            <a:cxnLst/>
            <a:rect l="l" t="t" r="r" b="b"/>
            <a:pathLst>
              <a:path w="1138560" h="4666647">
                <a:moveTo>
                  <a:pt x="0" y="0"/>
                </a:moveTo>
                <a:lnTo>
                  <a:pt x="1138560" y="0"/>
                </a:lnTo>
                <a:lnTo>
                  <a:pt x="1138560" y="4097367"/>
                </a:lnTo>
                <a:cubicBezTo>
                  <a:pt x="1138560" y="4411772"/>
                  <a:pt x="883685" y="4666647"/>
                  <a:pt x="569280" y="4666647"/>
                </a:cubicBezTo>
                <a:cubicBezTo>
                  <a:pt x="254875" y="4666647"/>
                  <a:pt x="0" y="4411772"/>
                  <a:pt x="0" y="4097367"/>
                </a:cubicBezTo>
                <a:close/>
              </a:path>
            </a:pathLst>
          </a:custGeom>
          <a:solidFill>
            <a:srgbClr val="1D9DAB"/>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圆角矩形 8"/>
          <p:cNvSpPr/>
          <p:nvPr/>
        </p:nvSpPr>
        <p:spPr>
          <a:xfrm>
            <a:off x="9524075" y="12882"/>
            <a:ext cx="2294900" cy="1080000"/>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34CCDC"/>
          </a:solidFill>
          <a:ln w="25400" cap="flat" cmpd="sng" algn="ctr">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7414" name="文本框 6"/>
          <p:cNvSpPr txBox="1"/>
          <p:nvPr/>
        </p:nvSpPr>
        <p:spPr>
          <a:xfrm>
            <a:off x="560388" y="96838"/>
            <a:ext cx="181768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教学内容</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17415" name="文本框 7"/>
          <p:cNvSpPr txBox="1"/>
          <p:nvPr/>
        </p:nvSpPr>
        <p:spPr>
          <a:xfrm>
            <a:off x="5284788" y="73025"/>
            <a:ext cx="1728787"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教学目标</a:t>
            </a:r>
          </a:p>
        </p:txBody>
      </p:sp>
      <p:sp>
        <p:nvSpPr>
          <p:cNvPr id="17416" name="文本框 8"/>
          <p:cNvSpPr txBox="1"/>
          <p:nvPr/>
        </p:nvSpPr>
        <p:spPr>
          <a:xfrm>
            <a:off x="2990850" y="73025"/>
            <a:ext cx="17272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学生情况</a:t>
            </a:r>
          </a:p>
        </p:txBody>
      </p:sp>
      <p:sp>
        <p:nvSpPr>
          <p:cNvPr id="17417" name="文本框 9"/>
          <p:cNvSpPr txBox="1"/>
          <p:nvPr/>
        </p:nvSpPr>
        <p:spPr>
          <a:xfrm>
            <a:off x="7580313" y="87313"/>
            <a:ext cx="1727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教学策略</a:t>
            </a:r>
          </a:p>
        </p:txBody>
      </p:sp>
      <p:sp>
        <p:nvSpPr>
          <p:cNvPr id="17418" name="文本框 10"/>
          <p:cNvSpPr txBox="1"/>
          <p:nvPr/>
        </p:nvSpPr>
        <p:spPr>
          <a:xfrm>
            <a:off x="9818688" y="163513"/>
            <a:ext cx="1944687"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b="1" dirty="0">
                <a:solidFill>
                  <a:schemeClr val="bg1"/>
                </a:solidFill>
                <a:latin typeface="黑体" panose="02010609060101010101" pitchFamily="49" charset="-122"/>
                <a:ea typeface="黑体" panose="02010609060101010101" pitchFamily="49" charset="-122"/>
              </a:rPr>
              <a:t>教学过程</a:t>
            </a:r>
          </a:p>
        </p:txBody>
      </p:sp>
      <p:sp>
        <p:nvSpPr>
          <p:cNvPr id="12" name="圆角矩形 4"/>
          <p:cNvSpPr/>
          <p:nvPr/>
        </p:nvSpPr>
        <p:spPr>
          <a:xfrm>
            <a:off x="334963" y="12700"/>
            <a:ext cx="2160588" cy="720725"/>
          </a:xfrm>
          <a:custGeom>
            <a:avLst/>
            <a:gdLst/>
            <a:ahLst/>
            <a:cxnLst/>
            <a:rect l="l" t="t" r="r" b="b"/>
            <a:pathLst>
              <a:path w="1138560" h="5469553">
                <a:moveTo>
                  <a:pt x="3815" y="0"/>
                </a:moveTo>
                <a:lnTo>
                  <a:pt x="1134746" y="0"/>
                </a:lnTo>
                <a:cubicBezTo>
                  <a:pt x="1138140" y="12394"/>
                  <a:pt x="1138560" y="25068"/>
                  <a:pt x="1138560" y="37840"/>
                </a:cubicBezTo>
                <a:lnTo>
                  <a:pt x="1138560" y="4900273"/>
                </a:lnTo>
                <a:cubicBezTo>
                  <a:pt x="1138560" y="5214678"/>
                  <a:pt x="883685" y="5469553"/>
                  <a:pt x="569280" y="5469553"/>
                </a:cubicBezTo>
                <a:cubicBezTo>
                  <a:pt x="254875" y="5469553"/>
                  <a:pt x="0" y="5214678"/>
                  <a:pt x="0" y="4900273"/>
                </a:cubicBezTo>
                <a:lnTo>
                  <a:pt x="0" y="37840"/>
                </a:lnTo>
                <a:close/>
              </a:path>
            </a:pathLst>
          </a:custGeom>
          <a:solidFill>
            <a:srgbClr val="769E40"/>
          </a:solidFill>
          <a:ln w="25400" cap="flat" cmpd="sng" algn="ctr">
            <a:noFill/>
            <a:prstDash val="solid"/>
          </a:ln>
          <a:effectLst>
            <a:outerShdw blurRad="184150" dist="241300" dir="11520000" sx="110000" sy="110000" algn="ctr">
              <a:srgbClr val="000000">
                <a:alpha val="1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7420" name="文本框 12"/>
          <p:cNvSpPr txBox="1"/>
          <p:nvPr/>
        </p:nvSpPr>
        <p:spPr>
          <a:xfrm>
            <a:off x="506413" y="61913"/>
            <a:ext cx="1817687"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spcBef>
                <a:spcPct val="0"/>
              </a:spcBef>
              <a:buNone/>
            </a:pPr>
            <a:r>
              <a:rPr lang="zh-CN" altLang="en-US" sz="2800" b="1" dirty="0">
                <a:solidFill>
                  <a:schemeClr val="bg1"/>
                </a:solidFill>
                <a:latin typeface="黑体" panose="02010609060101010101" pitchFamily="49" charset="-122"/>
                <a:ea typeface="黑体" panose="02010609060101010101" pitchFamily="49" charset="-122"/>
              </a:rPr>
              <a:t>教学内容</a:t>
            </a:r>
          </a:p>
        </p:txBody>
      </p:sp>
      <p:sp>
        <p:nvSpPr>
          <p:cNvPr id="17421" name="矩形 13"/>
          <p:cNvSpPr/>
          <p:nvPr/>
        </p:nvSpPr>
        <p:spPr>
          <a:xfrm>
            <a:off x="142875" y="949325"/>
            <a:ext cx="3613150" cy="10398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10000"/>
              </a:lnSpc>
              <a:spcBef>
                <a:spcPct val="0"/>
              </a:spcBef>
              <a:buNone/>
            </a:pPr>
            <a:r>
              <a:rPr lang="en-US" altLang="zh-CN" sz="2800" b="1" dirty="0">
                <a:solidFill>
                  <a:schemeClr val="bg1"/>
                </a:solidFill>
                <a:latin typeface="黑体" panose="02010609060101010101" pitchFamily="49" charset="-122"/>
                <a:ea typeface="黑体" panose="02010609060101010101" pitchFamily="49" charset="-122"/>
              </a:rPr>
              <a:t>1 </a:t>
            </a:r>
            <a:r>
              <a:rPr lang="zh-CN" altLang="en-US" sz="2800" b="1" dirty="0">
                <a:solidFill>
                  <a:schemeClr val="bg1"/>
                </a:solidFill>
                <a:latin typeface="黑体" panose="02010609060101010101" pitchFamily="49" charset="-122"/>
                <a:ea typeface="黑体" panose="02010609060101010101" pitchFamily="49" charset="-122"/>
              </a:rPr>
              <a:t>创设情境 导入新课</a:t>
            </a:r>
          </a:p>
          <a:p>
            <a:pPr marL="0" lvl="0" indent="0" eaLnBrk="1" hangingPunct="1">
              <a:lnSpc>
                <a:spcPct val="110000"/>
              </a:lnSpc>
              <a:spcBef>
                <a:spcPct val="0"/>
              </a:spcBef>
              <a:buNone/>
            </a:pPr>
            <a:endParaRPr lang="zh-CN" altLang="en-US" sz="2800" b="1" dirty="0">
              <a:solidFill>
                <a:schemeClr val="bg1"/>
              </a:solidFill>
              <a:latin typeface="黑体" panose="02010609060101010101" pitchFamily="49" charset="-122"/>
              <a:ea typeface="黑体" panose="02010609060101010101" pitchFamily="49" charset="-122"/>
            </a:endParaRPr>
          </a:p>
        </p:txBody>
      </p:sp>
      <p:pic>
        <p:nvPicPr>
          <p:cNvPr id="17422" name="Picture 2" descr="1111"/>
          <p:cNvPicPr>
            <a:picLocks noChangeAspect="1"/>
          </p:cNvPicPr>
          <p:nvPr/>
        </p:nvPicPr>
        <p:blipFill>
          <a:blip r:embed="rId3"/>
          <a:stretch>
            <a:fillRect/>
          </a:stretch>
        </p:blipFill>
        <p:spPr>
          <a:xfrm>
            <a:off x="366713" y="3467100"/>
            <a:ext cx="4702175" cy="3144838"/>
          </a:xfrm>
          <a:prstGeom prst="rect">
            <a:avLst/>
          </a:prstGeom>
          <a:noFill/>
          <a:ln w="9525">
            <a:noFill/>
          </a:ln>
        </p:spPr>
      </p:pic>
      <p:sp>
        <p:nvSpPr>
          <p:cNvPr id="17423" name="内容占位符 2"/>
          <p:cNvSpPr txBox="1"/>
          <p:nvPr/>
        </p:nvSpPr>
        <p:spPr>
          <a:xfrm>
            <a:off x="5264150" y="3860800"/>
            <a:ext cx="6554788" cy="338138"/>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lnSpc>
                <a:spcPct val="110000"/>
              </a:lnSpc>
              <a:buNone/>
            </a:pPr>
            <a:r>
              <a:rPr lang="zh-CN" altLang="en-US" sz="2400" b="1" dirty="0">
                <a:solidFill>
                  <a:schemeClr val="bg1"/>
                </a:solidFill>
                <a:latin typeface="黑体" panose="02010609060101010101" pitchFamily="49" charset="-122"/>
                <a:ea typeface="黑体" panose="02010609060101010101" pitchFamily="49" charset="-122"/>
              </a:rPr>
              <a:t>通过一道常见的作业题的“导线电阻均可忽略”</a:t>
            </a:r>
            <a:endParaRPr lang="en-US" altLang="zh-CN" sz="2400" b="1" dirty="0">
              <a:solidFill>
                <a:schemeClr val="bg1"/>
              </a:solidFill>
              <a:latin typeface="黑体" panose="02010609060101010101" pitchFamily="49" charset="-122"/>
              <a:ea typeface="黑体" panose="02010609060101010101" pitchFamily="49" charset="-122"/>
            </a:endParaRPr>
          </a:p>
          <a:p>
            <a:pPr marL="0" lvl="0" indent="0" eaLnBrk="1" hangingPunct="1">
              <a:lnSpc>
                <a:spcPct val="110000"/>
              </a:lnSpc>
              <a:buNone/>
            </a:pPr>
            <a:r>
              <a:rPr lang="zh-CN" altLang="en-US" sz="2400" b="1" dirty="0">
                <a:solidFill>
                  <a:schemeClr val="bg1"/>
                </a:solidFill>
                <a:latin typeface="黑体" panose="02010609060101010101" pitchFamily="49" charset="-122"/>
                <a:ea typeface="黑体" panose="02010609060101010101" pitchFamily="49" charset="-122"/>
              </a:rPr>
              <a:t>进行实验，</a:t>
            </a:r>
            <a:endParaRPr lang="en-US" altLang="zh-CN" sz="2400" b="1" dirty="0">
              <a:solidFill>
                <a:schemeClr val="bg1"/>
              </a:solidFill>
              <a:latin typeface="黑体" panose="02010609060101010101" pitchFamily="49" charset="-122"/>
              <a:ea typeface="黑体" panose="02010609060101010101" pitchFamily="49" charset="-122"/>
            </a:endParaRPr>
          </a:p>
          <a:p>
            <a:pPr marL="0" lvl="0" indent="0" eaLnBrk="1" hangingPunct="1">
              <a:lnSpc>
                <a:spcPct val="110000"/>
              </a:lnSpc>
              <a:buNone/>
            </a:pPr>
            <a:r>
              <a:rPr lang="zh-CN" altLang="en-US" sz="2400" b="1" dirty="0">
                <a:solidFill>
                  <a:schemeClr val="bg1"/>
                </a:solidFill>
                <a:latin typeface="黑体" panose="02010609060101010101" pitchFamily="49" charset="-122"/>
                <a:ea typeface="黑体" panose="02010609060101010101" pitchFamily="49" charset="-122"/>
              </a:rPr>
              <a:t>引出长导线的电阻不能被忽略，能损耗部分电能。</a:t>
            </a:r>
            <a:endParaRPr lang="en-US" altLang="zh-CN" sz="2400" b="1" dirty="0">
              <a:solidFill>
                <a:schemeClr val="bg1"/>
              </a:solidFill>
              <a:latin typeface="黑体" panose="02010609060101010101" pitchFamily="49" charset="-122"/>
              <a:ea typeface="黑体" panose="02010609060101010101" pitchFamily="49" charset="-122"/>
            </a:endParaRPr>
          </a:p>
        </p:txBody>
      </p:sp>
      <p:pic>
        <p:nvPicPr>
          <p:cNvPr id="17424" name="图片 1"/>
          <p:cNvPicPr>
            <a:picLocks noChangeAspect="1"/>
          </p:cNvPicPr>
          <p:nvPr/>
        </p:nvPicPr>
        <p:blipFill>
          <a:blip r:embed="rId4"/>
          <a:srcRect b="78394"/>
          <a:stretch>
            <a:fillRect/>
          </a:stretch>
        </p:blipFill>
        <p:spPr>
          <a:xfrm>
            <a:off x="334963" y="1557338"/>
            <a:ext cx="11001375" cy="1270000"/>
          </a:xfrm>
          <a:prstGeom prst="rect">
            <a:avLst/>
          </a:prstGeom>
          <a:noFill/>
          <a:ln w="9525">
            <a:noFill/>
          </a:ln>
        </p:spPr>
      </p:pic>
      <p:sp>
        <p:nvSpPr>
          <p:cNvPr id="19" name="椭圆 18"/>
          <p:cNvSpPr/>
          <p:nvPr/>
        </p:nvSpPr>
        <p:spPr>
          <a:xfrm>
            <a:off x="2674938" y="1412875"/>
            <a:ext cx="2359025" cy="787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comb/>
  </p:transition>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1255</Words>
  <Application>Microsoft Office PowerPoint</Application>
  <PresentationFormat>宽屏</PresentationFormat>
  <Paragraphs>263</Paragraphs>
  <Slides>21</Slides>
  <Notes>19</Notes>
  <HiddenSlides>0</HiddenSlides>
  <MMClips>3</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21</vt:i4>
      </vt:variant>
    </vt:vector>
  </HeadingPairs>
  <TitlesOfParts>
    <vt:vector size="32" baseType="lpstr">
      <vt:lpstr>黑体</vt:lpstr>
      <vt:lpstr>楷体_GB2312</vt:lpstr>
      <vt:lpstr>微软雅黑</vt:lpstr>
      <vt:lpstr>幼圆</vt:lpstr>
      <vt:lpstr>Arial</vt:lpstr>
      <vt:lpstr>Arial Black</vt:lpstr>
      <vt:lpstr>Bookman Old Style</vt:lpstr>
      <vt:lpstr>Calibri</vt:lpstr>
      <vt:lpstr>Lao UI</vt:lpstr>
      <vt:lpstr>Wingdings</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dsx-77</dc:creator>
  <cp:lastModifiedBy>黄靖薇</cp:lastModifiedBy>
  <cp:revision>169</cp:revision>
  <dcterms:created xsi:type="dcterms:W3CDTF">2013-01-25T01:44:00Z</dcterms:created>
  <dcterms:modified xsi:type="dcterms:W3CDTF">2021-04-05T06:10:50Z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DD291C071D4A4AF3B0BE561D901B8F25</vt:lpwstr>
  </property>
</Properties>
</file>